
<file path=[Content_Types].xml><?xml version="1.0" encoding="utf-8"?>
<Types xmlns="http://schemas.openxmlformats.org/package/2006/content-types">
  <Default Extension="heif" ContentType="image/he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14"/>
  </p:notesMasterIdLst>
  <p:sldIdLst>
    <p:sldId id="256" r:id="rId2"/>
    <p:sldId id="279" r:id="rId3"/>
    <p:sldId id="276" r:id="rId4"/>
    <p:sldId id="277" r:id="rId5"/>
    <p:sldId id="278" r:id="rId6"/>
    <p:sldId id="280" r:id="rId7"/>
    <p:sldId id="281" r:id="rId8"/>
    <p:sldId id="282" r:id="rId9"/>
    <p:sldId id="283" r:id="rId10"/>
    <p:sldId id="284" r:id="rId11"/>
    <p:sldId id="285" r:id="rId12"/>
    <p:sldId id="28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/>
    <p:restoredTop sz="94632"/>
  </p:normalViewPr>
  <p:slideViewPr>
    <p:cSldViewPr snapToGrid="0" snapToObjects="1">
      <p:cViewPr varScale="1">
        <p:scale>
          <a:sx n="82" d="100"/>
          <a:sy n="82" d="100"/>
        </p:scale>
        <p:origin x="176" y="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01791-6962-8E4B-AB76-BA93912FAEE6}" type="datetimeFigureOut">
              <a:rPr lang="en-US" smtClean="0"/>
              <a:t>2/7/25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F1E7D-41E3-564D-A069-E0C51E7478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3816-5314-9C4E-A792-5640C395B5D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76E7-4FFD-D840-BFB6-E053813F2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3816-5314-9C4E-A792-5640C395B5D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76E7-4FFD-D840-BFB6-E053813F2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3816-5314-9C4E-A792-5640C395B5D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76E7-4FFD-D840-BFB6-E053813F2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3816-5314-9C4E-A792-5640C395B5D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76E7-4FFD-D840-BFB6-E053813F2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3816-5314-9C4E-A792-5640C395B5D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76E7-4FFD-D840-BFB6-E053813F2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3816-5314-9C4E-A792-5640C395B5D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76E7-4FFD-D840-BFB6-E053813F2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3816-5314-9C4E-A792-5640C395B5D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76E7-4FFD-D840-BFB6-E053813F2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3816-5314-9C4E-A792-5640C395B5D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76E7-4FFD-D840-BFB6-E053813F2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3816-5314-9C4E-A792-5640C395B5D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76E7-4FFD-D840-BFB6-E053813F2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3816-5314-9C4E-A792-5640C395B5D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76E7-4FFD-D840-BFB6-E053813F2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10A3816-5314-9C4E-A792-5640C395B5D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46276E7-4FFD-D840-BFB6-E053813F2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110A3816-5314-9C4E-A792-5640C395B5D6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746276E7-4FFD-D840-BFB6-E053813F2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he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Decade of Promoting Greenville High School Around the World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Robert Stanger</a:t>
            </a:r>
          </a:p>
          <a:p>
            <a:r>
              <a:rPr lang="en-US" dirty="0"/>
              <a:t>American Education Pathways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92FA8-576C-8529-0F5B-BF143AF28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4156"/>
            <a:ext cx="4415589" cy="33116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7D2CF-A255-D6B7-9E63-B4291F18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 University of Pittsburgh </a:t>
            </a:r>
            <a:br>
              <a:rPr lang="en-US" dirty="0"/>
            </a:br>
            <a:r>
              <a:rPr lang="en-US" dirty="0"/>
              <a:t>            Cathedral of Learning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B66338-FF06-2107-7B32-1C83F70AF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7356" y="1627323"/>
            <a:ext cx="6509287" cy="4881966"/>
          </a:xfrm>
        </p:spPr>
      </p:pic>
    </p:spTree>
    <p:extLst>
      <p:ext uri="{BB962C8B-B14F-4D97-AF65-F5344CB8AC3E}">
        <p14:creationId xmlns:p14="http://schemas.microsoft.com/office/powerpoint/2010/main" val="3018173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80984-4C00-8D68-67F3-526CBA58E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Radio Interview In Mumbai</a:t>
            </a:r>
            <a:br>
              <a:rPr lang="en-US" dirty="0"/>
            </a:br>
            <a:r>
              <a:rPr lang="en-US" dirty="0"/>
              <a:t>      Advising Students in Hanoi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C30ED6-A795-061D-41A6-374AD21B6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247" y="2395730"/>
            <a:ext cx="4412963" cy="330972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A34031-C7C5-351A-A33C-FC4A216E1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584" y="2395730"/>
            <a:ext cx="4600413" cy="34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28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D6CC9-A8FF-990B-D80A-7BDECCC04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     First Class of Diploma Pathways Students </a:t>
            </a:r>
            <a:br>
              <a:rPr lang="en-US" sz="3200" dirty="0"/>
            </a:br>
            <a:r>
              <a:rPr lang="en-US" sz="3200" dirty="0"/>
              <a:t>                       </a:t>
            </a:r>
            <a:r>
              <a:rPr lang="en-US" sz="3600" dirty="0"/>
              <a:t>Manila, Philippines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5DA22E-D77D-A0F7-A784-6BC05FC67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727" y="1534466"/>
            <a:ext cx="7082546" cy="5311910"/>
          </a:xfrm>
        </p:spPr>
      </p:pic>
    </p:spTree>
    <p:extLst>
      <p:ext uri="{BB962C8B-B14F-4D97-AF65-F5344CB8AC3E}">
        <p14:creationId xmlns:p14="http://schemas.microsoft.com/office/powerpoint/2010/main" val="226887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7257E-C610-4630-7A11-37697BD87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Welcome to Greenville, PA</a:t>
            </a:r>
          </a:p>
        </p:txBody>
      </p:sp>
      <p:pic>
        <p:nvPicPr>
          <p:cNvPr id="4" name="GHS.ShortVideo.MOV">
            <a:hlinkClick r:id="" action="ppaction://media"/>
            <a:extLst>
              <a:ext uri="{FF2B5EF4-FFF2-40B4-BE49-F238E27FC236}">
                <a16:creationId xmlns:a16="http://schemas.microsoft.com/office/drawing/2014/main" id="{03B45B4E-F8A6-1D68-F3D4-946B1F8E1E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9075" y="1774825"/>
            <a:ext cx="6167438" cy="4625975"/>
          </a:xfrm>
        </p:spPr>
      </p:pic>
    </p:spTree>
    <p:extLst>
      <p:ext uri="{BB962C8B-B14F-4D97-AF65-F5344CB8AC3E}">
        <p14:creationId xmlns:p14="http://schemas.microsoft.com/office/powerpoint/2010/main" val="13794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4AA7C-C1C3-BAD4-A39F-DD976A48C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Asia and The U.S.A.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B53D1B-E5C4-0387-33A3-4E5C2F18C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149" y="1601646"/>
            <a:ext cx="2983830" cy="51009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9E4E4E-406D-95C4-D489-983441298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482" y="1633369"/>
            <a:ext cx="3735806" cy="49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66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FACA7-E139-108D-C425-3D33C764F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Education Fair (Vietnam)</a:t>
            </a:r>
            <a:br>
              <a:rPr lang="en-US" dirty="0"/>
            </a:br>
            <a:r>
              <a:rPr lang="en-US" dirty="0"/>
              <a:t>         School Officials in India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0F5451-8640-6F8F-4383-B1C63AB89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43828"/>
            <a:ext cx="3469481" cy="46259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1D8CD9-6CE8-278C-5AB8-86C76682E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289" y="1743830"/>
            <a:ext cx="3469480" cy="46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65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E45124-4E72-FD63-06A8-8B538C6E8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503" y="1805821"/>
            <a:ext cx="3469481" cy="46259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077AFA-611C-0BC8-1004-0C431E0A6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458" y="1659744"/>
            <a:ext cx="3579039" cy="477205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A5B7DD9-B521-66E1-C1A1-4B112B5D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          Vice-Principal, Guangzhou China </a:t>
            </a:r>
            <a:br>
              <a:rPr lang="en-US" sz="3600" dirty="0"/>
            </a:br>
            <a:r>
              <a:rPr lang="en-US" sz="3600" dirty="0"/>
              <a:t>   Indian Teacher at Westminster College, PA</a:t>
            </a:r>
          </a:p>
        </p:txBody>
      </p:sp>
    </p:spTree>
    <p:extLst>
      <p:ext uri="{BB962C8B-B14F-4D97-AF65-F5344CB8AC3E}">
        <p14:creationId xmlns:p14="http://schemas.microsoft.com/office/powerpoint/2010/main" val="581099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C7356-0C4D-6966-0D97-AA56178CF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Bangkok Thailand with Agent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717AF8-8DF8-6E82-173D-C20E390B3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017" y="1774825"/>
            <a:ext cx="6167966" cy="4625975"/>
          </a:xfrm>
        </p:spPr>
      </p:pic>
    </p:spTree>
    <p:extLst>
      <p:ext uri="{BB962C8B-B14F-4D97-AF65-F5344CB8AC3E}">
        <p14:creationId xmlns:p14="http://schemas.microsoft.com/office/powerpoint/2010/main" val="3510040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8D369-EDF3-14B3-25F0-C1DC0E86C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</a:t>
            </a:r>
            <a:r>
              <a:rPr lang="en-US" dirty="0" err="1"/>
              <a:t>Introducting</a:t>
            </a:r>
            <a:r>
              <a:rPr lang="en-US" dirty="0"/>
              <a:t> Greenville to School               Officials in Ho Chi Minh, Vietnam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A60E14-6779-CA8C-42AD-6FC42ECE1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016" y="1774825"/>
            <a:ext cx="6431617" cy="4823713"/>
          </a:xfrm>
        </p:spPr>
      </p:pic>
    </p:spTree>
    <p:extLst>
      <p:ext uri="{BB962C8B-B14F-4D97-AF65-F5344CB8AC3E}">
        <p14:creationId xmlns:p14="http://schemas.microsoft.com/office/powerpoint/2010/main" val="3308903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F977-E791-396E-0397-A9A93CE8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Thai Students Touring the USA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7BB211-08FD-B058-150A-EEC4887EA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67" y="1774825"/>
            <a:ext cx="6192666" cy="4625975"/>
          </a:xfrm>
        </p:spPr>
      </p:pic>
    </p:spTree>
    <p:extLst>
      <p:ext uri="{BB962C8B-B14F-4D97-AF65-F5344CB8AC3E}">
        <p14:creationId xmlns:p14="http://schemas.microsoft.com/office/powerpoint/2010/main" val="1755928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D176F-9CC4-77EF-7EF8-168CF6851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School Group at Niagara Falls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288FEB-68F7-082E-855D-3E2B57E7A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442" y="1751443"/>
            <a:ext cx="6447115" cy="4835337"/>
          </a:xfrm>
        </p:spPr>
      </p:pic>
    </p:spTree>
    <p:extLst>
      <p:ext uri="{BB962C8B-B14F-4D97-AF65-F5344CB8AC3E}">
        <p14:creationId xmlns:p14="http://schemas.microsoft.com/office/powerpoint/2010/main" val="20887255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2044</TotalTime>
  <Words>117</Words>
  <Application>Microsoft Macintosh PowerPoint</Application>
  <PresentationFormat>On-screen Show (4:3)</PresentationFormat>
  <Paragraphs>14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Corbel</vt:lpstr>
      <vt:lpstr>Wingdings</vt:lpstr>
      <vt:lpstr>Wingdings 2</vt:lpstr>
      <vt:lpstr>Wingdings 3</vt:lpstr>
      <vt:lpstr>Module</vt:lpstr>
      <vt:lpstr>A Decade of Promoting Greenville High School Around the World</vt:lpstr>
      <vt:lpstr>     Welcome to Greenville, PA</vt:lpstr>
      <vt:lpstr>Connecting Asia and The U.S.A.</vt:lpstr>
      <vt:lpstr>        Education Fair (Vietnam)          School Officials in India</vt:lpstr>
      <vt:lpstr>          Vice-Principal, Guangzhou China     Indian Teacher at Westminster College, PA</vt:lpstr>
      <vt:lpstr>   Bangkok Thailand with Agent</vt:lpstr>
      <vt:lpstr>  Introducting Greenville to School               Officials in Ho Chi Minh, Vietnam</vt:lpstr>
      <vt:lpstr>Thai Students Touring the USA</vt:lpstr>
      <vt:lpstr>  School Group at Niagara Falls</vt:lpstr>
      <vt:lpstr>          University of Pittsburgh              Cathedral of Learning</vt:lpstr>
      <vt:lpstr>      Radio Interview In Mumbai       Advising Students in Hanoi</vt:lpstr>
      <vt:lpstr>     First Class of Diploma Pathways Students                         Manila, Philippines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stanger</dc:creator>
  <cp:lastModifiedBy>robert stanger</cp:lastModifiedBy>
  <cp:revision>67</cp:revision>
  <dcterms:created xsi:type="dcterms:W3CDTF">2017-07-08T17:10:01Z</dcterms:created>
  <dcterms:modified xsi:type="dcterms:W3CDTF">2025-02-07T18:28:10Z</dcterms:modified>
</cp:coreProperties>
</file>