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5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notesSlides/notesSlide6.xml" ContentType="application/vnd.openxmlformats-officedocument.presentationml.notesSlide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ppt/diagrams/data81.xml" ContentType="application/vnd.openxmlformats-officedocument.drawingml.diagramData+xml"/>
  <Override PartName="/ppt/diagrams/layout81.xml" ContentType="application/vnd.openxmlformats-officedocument.drawingml.diagramLayout+xml"/>
  <Override PartName="/ppt/diagrams/quickStyle81.xml" ContentType="application/vnd.openxmlformats-officedocument.drawingml.diagramStyle+xml"/>
  <Override PartName="/ppt/diagrams/colors81.xml" ContentType="application/vnd.openxmlformats-officedocument.drawingml.diagramColors+xml"/>
  <Override PartName="/ppt/diagrams/drawing81.xml" ContentType="application/vnd.ms-office.drawingml.diagramDrawing+xml"/>
  <Override PartName="/ppt/diagrams/data82.xml" ContentType="application/vnd.openxmlformats-officedocument.drawingml.diagramData+xml"/>
  <Override PartName="/ppt/diagrams/layout82.xml" ContentType="application/vnd.openxmlformats-officedocument.drawingml.diagramLayout+xml"/>
  <Override PartName="/ppt/diagrams/quickStyle82.xml" ContentType="application/vnd.openxmlformats-officedocument.drawingml.diagramStyle+xml"/>
  <Override PartName="/ppt/diagrams/colors82.xml" ContentType="application/vnd.openxmlformats-officedocument.drawingml.diagramColors+xml"/>
  <Override PartName="/ppt/diagrams/drawing82.xml" ContentType="application/vnd.ms-office.drawingml.diagramDrawing+xml"/>
  <Override PartName="/ppt/diagrams/data83.xml" ContentType="application/vnd.openxmlformats-officedocument.drawingml.diagramData+xml"/>
  <Override PartName="/ppt/diagrams/layout83.xml" ContentType="application/vnd.openxmlformats-officedocument.drawingml.diagramLayout+xml"/>
  <Override PartName="/ppt/diagrams/quickStyle83.xml" ContentType="application/vnd.openxmlformats-officedocument.drawingml.diagramStyle+xml"/>
  <Override PartName="/ppt/diagrams/colors83.xml" ContentType="application/vnd.openxmlformats-officedocument.drawingml.diagramColors+xml"/>
  <Override PartName="/ppt/diagrams/drawing83.xml" ContentType="application/vnd.ms-office.drawingml.diagramDrawing+xml"/>
  <Override PartName="/ppt/diagrams/data84.xml" ContentType="application/vnd.openxmlformats-officedocument.drawingml.diagramData+xml"/>
  <Override PartName="/ppt/diagrams/layout84.xml" ContentType="application/vnd.openxmlformats-officedocument.drawingml.diagramLayout+xml"/>
  <Override PartName="/ppt/diagrams/quickStyle84.xml" ContentType="application/vnd.openxmlformats-officedocument.drawingml.diagramStyle+xml"/>
  <Override PartName="/ppt/diagrams/colors84.xml" ContentType="application/vnd.openxmlformats-officedocument.drawingml.diagramColors+xml"/>
  <Override PartName="/ppt/diagrams/drawing84.xml" ContentType="application/vnd.ms-office.drawingml.diagramDrawing+xml"/>
  <Override PartName="/ppt/diagrams/data85.xml" ContentType="application/vnd.openxmlformats-officedocument.drawingml.diagramData+xml"/>
  <Override PartName="/ppt/diagrams/layout85.xml" ContentType="application/vnd.openxmlformats-officedocument.drawingml.diagramLayout+xml"/>
  <Override PartName="/ppt/diagrams/quickStyle85.xml" ContentType="application/vnd.openxmlformats-officedocument.drawingml.diagramStyle+xml"/>
  <Override PartName="/ppt/diagrams/colors85.xml" ContentType="application/vnd.openxmlformats-officedocument.drawingml.diagramColors+xml"/>
  <Override PartName="/ppt/diagrams/drawing85.xml" ContentType="application/vnd.ms-office.drawingml.diagramDrawing+xml"/>
  <Override PartName="/ppt/diagrams/data86.xml" ContentType="application/vnd.openxmlformats-officedocument.drawingml.diagramData+xml"/>
  <Override PartName="/ppt/diagrams/layout86.xml" ContentType="application/vnd.openxmlformats-officedocument.drawingml.diagramLayout+xml"/>
  <Override PartName="/ppt/diagrams/quickStyle86.xml" ContentType="application/vnd.openxmlformats-officedocument.drawingml.diagramStyle+xml"/>
  <Override PartName="/ppt/diagrams/colors86.xml" ContentType="application/vnd.openxmlformats-officedocument.drawingml.diagramColors+xml"/>
  <Override PartName="/ppt/diagrams/drawing86.xml" ContentType="application/vnd.ms-office.drawingml.diagramDrawing+xml"/>
  <Override PartName="/ppt/diagrams/data87.xml" ContentType="application/vnd.openxmlformats-officedocument.drawingml.diagramData+xml"/>
  <Override PartName="/ppt/diagrams/layout87.xml" ContentType="application/vnd.openxmlformats-officedocument.drawingml.diagramLayout+xml"/>
  <Override PartName="/ppt/diagrams/quickStyle87.xml" ContentType="application/vnd.openxmlformats-officedocument.drawingml.diagramStyle+xml"/>
  <Override PartName="/ppt/diagrams/colors87.xml" ContentType="application/vnd.openxmlformats-officedocument.drawingml.diagramColors+xml"/>
  <Override PartName="/ppt/diagrams/drawing87.xml" ContentType="application/vnd.ms-office.drawingml.diagramDrawing+xml"/>
  <Override PartName="/ppt/diagrams/data88.xml" ContentType="application/vnd.openxmlformats-officedocument.drawingml.diagramData+xml"/>
  <Override PartName="/ppt/diagrams/layout88.xml" ContentType="application/vnd.openxmlformats-officedocument.drawingml.diagramLayout+xml"/>
  <Override PartName="/ppt/diagrams/quickStyle88.xml" ContentType="application/vnd.openxmlformats-officedocument.drawingml.diagramStyle+xml"/>
  <Override PartName="/ppt/diagrams/colors88.xml" ContentType="application/vnd.openxmlformats-officedocument.drawingml.diagramColors+xml"/>
  <Override PartName="/ppt/diagrams/drawing88.xml" ContentType="application/vnd.ms-office.drawingml.diagramDrawing+xml"/>
  <Override PartName="/ppt/diagrams/data89.xml" ContentType="application/vnd.openxmlformats-officedocument.drawingml.diagramData+xml"/>
  <Override PartName="/ppt/diagrams/layout89.xml" ContentType="application/vnd.openxmlformats-officedocument.drawingml.diagramLayout+xml"/>
  <Override PartName="/ppt/diagrams/quickStyle89.xml" ContentType="application/vnd.openxmlformats-officedocument.drawingml.diagramStyle+xml"/>
  <Override PartName="/ppt/diagrams/colors89.xml" ContentType="application/vnd.openxmlformats-officedocument.drawingml.diagramColors+xml"/>
  <Override PartName="/ppt/diagrams/drawing89.xml" ContentType="application/vnd.ms-office.drawingml.diagramDrawing+xml"/>
  <Override PartName="/ppt/diagrams/data90.xml" ContentType="application/vnd.openxmlformats-officedocument.drawingml.diagramData+xml"/>
  <Override PartName="/ppt/diagrams/layout90.xml" ContentType="application/vnd.openxmlformats-officedocument.drawingml.diagramLayout+xml"/>
  <Override PartName="/ppt/diagrams/quickStyle90.xml" ContentType="application/vnd.openxmlformats-officedocument.drawingml.diagramStyle+xml"/>
  <Override PartName="/ppt/diagrams/colors90.xml" ContentType="application/vnd.openxmlformats-officedocument.drawingml.diagramColors+xml"/>
  <Override PartName="/ppt/diagrams/drawing90.xml" ContentType="application/vnd.ms-office.drawingml.diagramDrawing+xml"/>
  <Override PartName="/ppt/diagrams/data91.xml" ContentType="application/vnd.openxmlformats-officedocument.drawingml.diagramData+xml"/>
  <Override PartName="/ppt/diagrams/layout91.xml" ContentType="application/vnd.openxmlformats-officedocument.drawingml.diagramLayout+xml"/>
  <Override PartName="/ppt/diagrams/quickStyle91.xml" ContentType="application/vnd.openxmlformats-officedocument.drawingml.diagramStyle+xml"/>
  <Override PartName="/ppt/diagrams/colors91.xml" ContentType="application/vnd.openxmlformats-officedocument.drawingml.diagramColors+xml"/>
  <Override PartName="/ppt/diagrams/drawing91.xml" ContentType="application/vnd.ms-office.drawingml.diagramDrawing+xml"/>
  <Override PartName="/ppt/diagrams/data92.xml" ContentType="application/vnd.openxmlformats-officedocument.drawingml.diagramData+xml"/>
  <Override PartName="/ppt/diagrams/layout92.xml" ContentType="application/vnd.openxmlformats-officedocument.drawingml.diagramLayout+xml"/>
  <Override PartName="/ppt/diagrams/quickStyle92.xml" ContentType="application/vnd.openxmlformats-officedocument.drawingml.diagramStyle+xml"/>
  <Override PartName="/ppt/diagrams/colors92.xml" ContentType="application/vnd.openxmlformats-officedocument.drawingml.diagramColors+xml"/>
  <Override PartName="/ppt/diagrams/drawing92.xml" ContentType="application/vnd.ms-office.drawingml.diagramDrawing+xml"/>
  <Override PartName="/ppt/diagrams/data93.xml" ContentType="application/vnd.openxmlformats-officedocument.drawingml.diagramData+xml"/>
  <Override PartName="/ppt/diagrams/layout93.xml" ContentType="application/vnd.openxmlformats-officedocument.drawingml.diagramLayout+xml"/>
  <Override PartName="/ppt/diagrams/quickStyle93.xml" ContentType="application/vnd.openxmlformats-officedocument.drawingml.diagramStyle+xml"/>
  <Override PartName="/ppt/diagrams/colors93.xml" ContentType="application/vnd.openxmlformats-officedocument.drawingml.diagramColors+xml"/>
  <Override PartName="/ppt/diagrams/drawing93.xml" ContentType="application/vnd.ms-office.drawingml.diagramDrawing+xml"/>
  <Override PartName="/ppt/diagrams/data94.xml" ContentType="application/vnd.openxmlformats-officedocument.drawingml.diagramData+xml"/>
  <Override PartName="/ppt/diagrams/layout94.xml" ContentType="application/vnd.openxmlformats-officedocument.drawingml.diagramLayout+xml"/>
  <Override PartName="/ppt/diagrams/quickStyle94.xml" ContentType="application/vnd.openxmlformats-officedocument.drawingml.diagramStyle+xml"/>
  <Override PartName="/ppt/diagrams/colors94.xml" ContentType="application/vnd.openxmlformats-officedocument.drawingml.diagramColors+xml"/>
  <Override PartName="/ppt/diagrams/drawing94.xml" ContentType="application/vnd.ms-office.drawingml.diagramDrawing+xml"/>
  <Override PartName="/ppt/notesSlides/notesSlide7.xml" ContentType="application/vnd.openxmlformats-officedocument.presentationml.notesSlide+xml"/>
  <Override PartName="/ppt/diagrams/data95.xml" ContentType="application/vnd.openxmlformats-officedocument.drawingml.diagramData+xml"/>
  <Override PartName="/ppt/diagrams/layout95.xml" ContentType="application/vnd.openxmlformats-officedocument.drawingml.diagramLayout+xml"/>
  <Override PartName="/ppt/diagrams/quickStyle95.xml" ContentType="application/vnd.openxmlformats-officedocument.drawingml.diagramStyle+xml"/>
  <Override PartName="/ppt/diagrams/colors95.xml" ContentType="application/vnd.openxmlformats-officedocument.drawingml.diagramColors+xml"/>
  <Override PartName="/ppt/diagrams/drawing95.xml" ContentType="application/vnd.ms-office.drawingml.diagramDrawing+xml"/>
  <Override PartName="/ppt/diagrams/data96.xml" ContentType="application/vnd.openxmlformats-officedocument.drawingml.diagramData+xml"/>
  <Override PartName="/ppt/diagrams/layout96.xml" ContentType="application/vnd.openxmlformats-officedocument.drawingml.diagramLayout+xml"/>
  <Override PartName="/ppt/diagrams/quickStyle96.xml" ContentType="application/vnd.openxmlformats-officedocument.drawingml.diagramStyle+xml"/>
  <Override PartName="/ppt/diagrams/colors96.xml" ContentType="application/vnd.openxmlformats-officedocument.drawingml.diagramColors+xml"/>
  <Override PartName="/ppt/diagrams/drawing96.xml" ContentType="application/vnd.ms-office.drawingml.diagramDrawing+xml"/>
  <Override PartName="/ppt/diagrams/data97.xml" ContentType="application/vnd.openxmlformats-officedocument.drawingml.diagramData+xml"/>
  <Override PartName="/ppt/diagrams/layout97.xml" ContentType="application/vnd.openxmlformats-officedocument.drawingml.diagramLayout+xml"/>
  <Override PartName="/ppt/diagrams/quickStyle97.xml" ContentType="application/vnd.openxmlformats-officedocument.drawingml.diagramStyle+xml"/>
  <Override PartName="/ppt/diagrams/colors97.xml" ContentType="application/vnd.openxmlformats-officedocument.drawingml.diagramColors+xml"/>
  <Override PartName="/ppt/diagrams/drawing97.xml" ContentType="application/vnd.ms-office.drawingml.diagramDrawing+xml"/>
  <Override PartName="/ppt/diagrams/data98.xml" ContentType="application/vnd.openxmlformats-officedocument.drawingml.diagramData+xml"/>
  <Override PartName="/ppt/diagrams/layout98.xml" ContentType="application/vnd.openxmlformats-officedocument.drawingml.diagramLayout+xml"/>
  <Override PartName="/ppt/diagrams/quickStyle98.xml" ContentType="application/vnd.openxmlformats-officedocument.drawingml.diagramStyle+xml"/>
  <Override PartName="/ppt/diagrams/colors98.xml" ContentType="application/vnd.openxmlformats-officedocument.drawingml.diagramColors+xml"/>
  <Override PartName="/ppt/diagrams/drawing98.xml" ContentType="application/vnd.ms-office.drawingml.diagramDrawing+xml"/>
  <Override PartName="/ppt/diagrams/data99.xml" ContentType="application/vnd.openxmlformats-officedocument.drawingml.diagramData+xml"/>
  <Override PartName="/ppt/diagrams/layout99.xml" ContentType="application/vnd.openxmlformats-officedocument.drawingml.diagramLayout+xml"/>
  <Override PartName="/ppt/diagrams/quickStyle99.xml" ContentType="application/vnd.openxmlformats-officedocument.drawingml.diagramStyle+xml"/>
  <Override PartName="/ppt/diagrams/colors99.xml" ContentType="application/vnd.openxmlformats-officedocument.drawingml.diagramColors+xml"/>
  <Override PartName="/ppt/diagrams/drawing99.xml" ContentType="application/vnd.ms-office.drawingml.diagramDrawing+xml"/>
  <Override PartName="/ppt/diagrams/data100.xml" ContentType="application/vnd.openxmlformats-officedocument.drawingml.diagramData+xml"/>
  <Override PartName="/ppt/diagrams/layout100.xml" ContentType="application/vnd.openxmlformats-officedocument.drawingml.diagramLayout+xml"/>
  <Override PartName="/ppt/diagrams/quickStyle100.xml" ContentType="application/vnd.openxmlformats-officedocument.drawingml.diagramStyle+xml"/>
  <Override PartName="/ppt/diagrams/colors100.xml" ContentType="application/vnd.openxmlformats-officedocument.drawingml.diagramColors+xml"/>
  <Override PartName="/ppt/diagrams/drawing10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9" r:id="rId1"/>
  </p:sldMasterIdLst>
  <p:notesMasterIdLst>
    <p:notesMasterId r:id="rId143"/>
  </p:notesMasterIdLst>
  <p:sldIdLst>
    <p:sldId id="281" r:id="rId2"/>
    <p:sldId id="406" r:id="rId3"/>
    <p:sldId id="407" r:id="rId4"/>
    <p:sldId id="408" r:id="rId5"/>
    <p:sldId id="409" r:id="rId6"/>
    <p:sldId id="410" r:id="rId7"/>
    <p:sldId id="402" r:id="rId8"/>
    <p:sldId id="403" r:id="rId9"/>
    <p:sldId id="411" r:id="rId10"/>
    <p:sldId id="264" r:id="rId11"/>
    <p:sldId id="392" r:id="rId12"/>
    <p:sldId id="377" r:id="rId13"/>
    <p:sldId id="394" r:id="rId14"/>
    <p:sldId id="310" r:id="rId15"/>
    <p:sldId id="393" r:id="rId16"/>
    <p:sldId id="390" r:id="rId17"/>
    <p:sldId id="305" r:id="rId18"/>
    <p:sldId id="306" r:id="rId19"/>
    <p:sldId id="303" r:id="rId20"/>
    <p:sldId id="307" r:id="rId21"/>
    <p:sldId id="304" r:id="rId22"/>
    <p:sldId id="405" r:id="rId23"/>
    <p:sldId id="308" r:id="rId24"/>
    <p:sldId id="317" r:id="rId25"/>
    <p:sldId id="318" r:id="rId26"/>
    <p:sldId id="374" r:id="rId27"/>
    <p:sldId id="389" r:id="rId28"/>
    <p:sldId id="299" r:id="rId29"/>
    <p:sldId id="311" r:id="rId30"/>
    <p:sldId id="312" r:id="rId31"/>
    <p:sldId id="386" r:id="rId32"/>
    <p:sldId id="313" r:id="rId33"/>
    <p:sldId id="351" r:id="rId34"/>
    <p:sldId id="329" r:id="rId35"/>
    <p:sldId id="291" r:id="rId36"/>
    <p:sldId id="378" r:id="rId37"/>
    <p:sldId id="362" r:id="rId38"/>
    <p:sldId id="379" r:id="rId39"/>
    <p:sldId id="331" r:id="rId40"/>
    <p:sldId id="352" r:id="rId41"/>
    <p:sldId id="380" r:id="rId42"/>
    <p:sldId id="301" r:id="rId43"/>
    <p:sldId id="302" r:id="rId44"/>
    <p:sldId id="425" r:id="rId45"/>
    <p:sldId id="300" r:id="rId46"/>
    <p:sldId id="341" r:id="rId47"/>
    <p:sldId id="326" r:id="rId48"/>
    <p:sldId id="282" r:id="rId49"/>
    <p:sldId id="381" r:id="rId50"/>
    <p:sldId id="382" r:id="rId51"/>
    <p:sldId id="289" r:id="rId52"/>
    <p:sldId id="294" r:id="rId53"/>
    <p:sldId id="363" r:id="rId54"/>
    <p:sldId id="395" r:id="rId55"/>
    <p:sldId id="342" r:id="rId56"/>
    <p:sldId id="320" r:id="rId57"/>
    <p:sldId id="266" r:id="rId58"/>
    <p:sldId id="267" r:id="rId59"/>
    <p:sldId id="268" r:id="rId60"/>
    <p:sldId id="387" r:id="rId61"/>
    <p:sldId id="277" r:id="rId62"/>
    <p:sldId id="278" r:id="rId63"/>
    <p:sldId id="391" r:id="rId64"/>
    <p:sldId id="272" r:id="rId65"/>
    <p:sldId id="279" r:id="rId66"/>
    <p:sldId id="280" r:id="rId67"/>
    <p:sldId id="396" r:id="rId68"/>
    <p:sldId id="398" r:id="rId69"/>
    <p:sldId id="397" r:id="rId70"/>
    <p:sldId id="399" r:id="rId71"/>
    <p:sldId id="275" r:id="rId72"/>
    <p:sldId id="276" r:id="rId73"/>
    <p:sldId id="296" r:id="rId74"/>
    <p:sldId id="297" r:id="rId75"/>
    <p:sldId id="298" r:id="rId76"/>
    <p:sldId id="283" r:id="rId77"/>
    <p:sldId id="314" r:id="rId78"/>
    <p:sldId id="315" r:id="rId79"/>
    <p:sldId id="316" r:id="rId80"/>
    <p:sldId id="321" r:id="rId81"/>
    <p:sldId id="322" r:id="rId82"/>
    <p:sldId id="323" r:id="rId83"/>
    <p:sldId id="324" r:id="rId84"/>
    <p:sldId id="376" r:id="rId85"/>
    <p:sldId id="327" r:id="rId86"/>
    <p:sldId id="328" r:id="rId87"/>
    <p:sldId id="360" r:id="rId88"/>
    <p:sldId id="330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332" r:id="rId97"/>
    <p:sldId id="340" r:id="rId98"/>
    <p:sldId id="347" r:id="rId99"/>
    <p:sldId id="401" r:id="rId100"/>
    <p:sldId id="413" r:id="rId101"/>
    <p:sldId id="348" r:id="rId102"/>
    <p:sldId id="400" r:id="rId103"/>
    <p:sldId id="350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1" r:id="rId112"/>
    <p:sldId id="343" r:id="rId113"/>
    <p:sldId id="345" r:id="rId114"/>
    <p:sldId id="344" r:id="rId115"/>
    <p:sldId id="404" r:id="rId116"/>
    <p:sldId id="346" r:id="rId117"/>
    <p:sldId id="385" r:id="rId118"/>
    <p:sldId id="293" r:id="rId119"/>
    <p:sldId id="383" r:id="rId120"/>
    <p:sldId id="384" r:id="rId121"/>
    <p:sldId id="364" r:id="rId122"/>
    <p:sldId id="388" r:id="rId123"/>
    <p:sldId id="365" r:id="rId124"/>
    <p:sldId id="366" r:id="rId125"/>
    <p:sldId id="367" r:id="rId126"/>
    <p:sldId id="368" r:id="rId127"/>
    <p:sldId id="412" r:id="rId128"/>
    <p:sldId id="370" r:id="rId129"/>
    <p:sldId id="371" r:id="rId130"/>
    <p:sldId id="372" r:id="rId131"/>
    <p:sldId id="423" r:id="rId132"/>
    <p:sldId id="424" r:id="rId133"/>
    <p:sldId id="415" r:id="rId134"/>
    <p:sldId id="416" r:id="rId135"/>
    <p:sldId id="414" r:id="rId136"/>
    <p:sldId id="418" r:id="rId137"/>
    <p:sldId id="419" r:id="rId138"/>
    <p:sldId id="420" r:id="rId139"/>
    <p:sldId id="417" r:id="rId140"/>
    <p:sldId id="421" r:id="rId141"/>
    <p:sldId id="422" r:id="rId1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7" autoAdjust="0"/>
    <p:restoredTop sz="94679"/>
  </p:normalViewPr>
  <p:slideViewPr>
    <p:cSldViewPr snapToGrid="0" snapToObjects="1">
      <p:cViewPr varScale="1">
        <p:scale>
          <a:sx n="90" d="100"/>
          <a:sy n="90" d="100"/>
        </p:scale>
        <p:origin x="2184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diagrams/_rels/data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image" Target="../media/image102.jpeg"/></Relationships>
</file>

<file path=ppt/diagrams/_rels/drawing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image" Target="../media/image10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265E62-5DBB-3D40-9C78-346AEFB4DBBC}" type="doc">
      <dgm:prSet loTypeId="urn:microsoft.com/office/officeart/2005/8/layout/lProcess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18A1C4-2AA1-A146-910F-2449590FCF37}">
      <dgm:prSet phldrT="[Text]"/>
      <dgm:spPr/>
      <dgm:t>
        <a:bodyPr/>
        <a:lstStyle/>
        <a:p>
          <a:r>
            <a:rPr lang="en-US" dirty="0"/>
            <a:t>How many words does the English language have?</a:t>
          </a:r>
        </a:p>
      </dgm:t>
    </dgm:pt>
    <dgm:pt modelId="{B9E2FF92-03F0-2D4C-9858-87A6533F79F7}" type="parTrans" cxnId="{DF5C0107-5D08-A94D-904E-2A83D1DE9C8B}">
      <dgm:prSet/>
      <dgm:spPr/>
      <dgm:t>
        <a:bodyPr/>
        <a:lstStyle/>
        <a:p>
          <a:endParaRPr lang="en-US"/>
        </a:p>
      </dgm:t>
    </dgm:pt>
    <dgm:pt modelId="{22AE0A8D-7291-CD4E-BAC1-03C953BA0796}" type="sibTrans" cxnId="{DF5C0107-5D08-A94D-904E-2A83D1DE9C8B}">
      <dgm:prSet/>
      <dgm:spPr/>
      <dgm:t>
        <a:bodyPr/>
        <a:lstStyle/>
        <a:p>
          <a:endParaRPr lang="en-US"/>
        </a:p>
      </dgm:t>
    </dgm:pt>
    <dgm:pt modelId="{75943304-E4B2-7E48-B76D-D392B3F5EF2C}">
      <dgm:prSet phldrT="[Text]" custT="1"/>
      <dgm:spPr/>
      <dgm:t>
        <a:bodyPr/>
        <a:lstStyle/>
        <a:p>
          <a:r>
            <a:rPr lang="en-US" sz="1800" dirty="0"/>
            <a:t>a. 6,000</a:t>
          </a:r>
        </a:p>
        <a:p>
          <a:r>
            <a:rPr lang="en-US" sz="1800" dirty="0"/>
            <a:t>  </a:t>
          </a:r>
          <a:r>
            <a:rPr lang="en-US" sz="1800" dirty="0" err="1"/>
            <a:t>b</a:t>
          </a:r>
          <a:r>
            <a:rPr lang="en-US" sz="1800" dirty="0"/>
            <a:t>. 60,000</a:t>
          </a:r>
        </a:p>
      </dgm:t>
    </dgm:pt>
    <dgm:pt modelId="{BF6A81B2-7980-8547-A595-1CD4F6D74378}" type="parTrans" cxnId="{2277A902-AC08-6A45-9AC5-0BE9C5BA81E2}">
      <dgm:prSet/>
      <dgm:spPr/>
      <dgm:t>
        <a:bodyPr/>
        <a:lstStyle/>
        <a:p>
          <a:endParaRPr lang="en-US"/>
        </a:p>
      </dgm:t>
    </dgm:pt>
    <dgm:pt modelId="{DAA0D337-552B-B54F-A5C1-4ED0832D13C4}" type="sibTrans" cxnId="{2277A902-AC08-6A45-9AC5-0BE9C5BA81E2}">
      <dgm:prSet/>
      <dgm:spPr/>
      <dgm:t>
        <a:bodyPr/>
        <a:lstStyle/>
        <a:p>
          <a:endParaRPr lang="en-US"/>
        </a:p>
      </dgm:t>
    </dgm:pt>
    <dgm:pt modelId="{F0739DA6-1869-0B45-BEE2-04592792AB25}">
      <dgm:prSet phldrT="[Text]" custT="1"/>
      <dgm:spPr/>
      <dgm:t>
        <a:bodyPr/>
        <a:lstStyle/>
        <a:p>
          <a:r>
            <a:rPr lang="en-US" sz="1600" dirty="0" err="1"/>
            <a:t>c</a:t>
          </a:r>
          <a:r>
            <a:rPr lang="en-US" sz="1600" dirty="0"/>
            <a:t>. 160,000</a:t>
          </a:r>
        </a:p>
        <a:p>
          <a:r>
            <a:rPr lang="en-US" sz="1600" dirty="0" err="1"/>
            <a:t>d</a:t>
          </a:r>
          <a:r>
            <a:rPr lang="en-US" sz="1600" dirty="0"/>
            <a:t>. 600,000</a:t>
          </a:r>
        </a:p>
      </dgm:t>
    </dgm:pt>
    <dgm:pt modelId="{C55ACB25-288D-8B49-98F2-FAE2331A1FC6}" type="parTrans" cxnId="{5E3E3E4E-5566-3947-9560-FC74D7340EF8}">
      <dgm:prSet/>
      <dgm:spPr/>
      <dgm:t>
        <a:bodyPr/>
        <a:lstStyle/>
        <a:p>
          <a:endParaRPr lang="en-US"/>
        </a:p>
      </dgm:t>
    </dgm:pt>
    <dgm:pt modelId="{7FC07385-4A81-B846-BC2C-A4C0B94397A0}" type="sibTrans" cxnId="{5E3E3E4E-5566-3947-9560-FC74D7340EF8}">
      <dgm:prSet/>
      <dgm:spPr/>
      <dgm:t>
        <a:bodyPr/>
        <a:lstStyle/>
        <a:p>
          <a:endParaRPr lang="en-US"/>
        </a:p>
      </dgm:t>
    </dgm:pt>
    <dgm:pt modelId="{83155DCE-6E9F-B444-8C4A-6C455F20381E}">
      <dgm:prSet phldrT="[Text]"/>
      <dgm:spPr/>
      <dgm:t>
        <a:bodyPr/>
        <a:lstStyle/>
        <a:p>
          <a:r>
            <a:rPr lang="en-US" dirty="0"/>
            <a:t>How many words does the average speaker of English know?</a:t>
          </a:r>
        </a:p>
      </dgm:t>
    </dgm:pt>
    <dgm:pt modelId="{24DE52BE-1653-0A4C-A6E7-F1CCDA848813}" type="parTrans" cxnId="{363C0306-52F5-9E45-A9DF-876B5F2A739B}">
      <dgm:prSet/>
      <dgm:spPr/>
      <dgm:t>
        <a:bodyPr/>
        <a:lstStyle/>
        <a:p>
          <a:endParaRPr lang="en-US"/>
        </a:p>
      </dgm:t>
    </dgm:pt>
    <dgm:pt modelId="{8FD64DB9-A0D7-D241-AD9D-5A05C72259A8}" type="sibTrans" cxnId="{363C0306-52F5-9E45-A9DF-876B5F2A739B}">
      <dgm:prSet/>
      <dgm:spPr/>
      <dgm:t>
        <a:bodyPr/>
        <a:lstStyle/>
        <a:p>
          <a:endParaRPr lang="en-US"/>
        </a:p>
      </dgm:t>
    </dgm:pt>
    <dgm:pt modelId="{1E5E46B4-1924-F249-A204-63B9F87DFE70}">
      <dgm:prSet phldrT="[Text]" custT="1"/>
      <dgm:spPr/>
      <dgm:t>
        <a:bodyPr/>
        <a:lstStyle/>
        <a:p>
          <a:r>
            <a:rPr lang="en-US" sz="1600" dirty="0"/>
            <a:t>a. 6,000</a:t>
          </a:r>
        </a:p>
        <a:p>
          <a:r>
            <a:rPr lang="en-US" sz="1600" dirty="0"/>
            <a:t> b.60,000 </a:t>
          </a:r>
        </a:p>
      </dgm:t>
    </dgm:pt>
    <dgm:pt modelId="{38D56EAB-5A70-E940-82BC-030B03B570EC}" type="parTrans" cxnId="{FF130757-5FC1-E64A-8094-02D79A52C396}">
      <dgm:prSet/>
      <dgm:spPr/>
      <dgm:t>
        <a:bodyPr/>
        <a:lstStyle/>
        <a:p>
          <a:endParaRPr lang="en-US"/>
        </a:p>
      </dgm:t>
    </dgm:pt>
    <dgm:pt modelId="{B7250730-731A-D24F-AA97-18FC5CDE0368}" type="sibTrans" cxnId="{FF130757-5FC1-E64A-8094-02D79A52C396}">
      <dgm:prSet/>
      <dgm:spPr/>
      <dgm:t>
        <a:bodyPr/>
        <a:lstStyle/>
        <a:p>
          <a:endParaRPr lang="en-US"/>
        </a:p>
      </dgm:t>
    </dgm:pt>
    <dgm:pt modelId="{00BA8C02-1912-334C-A6C4-B2F0D782EE1B}">
      <dgm:prSet phldrT="[Text]" custT="1"/>
      <dgm:spPr/>
      <dgm:t>
        <a:bodyPr/>
        <a:lstStyle/>
        <a:p>
          <a:r>
            <a:rPr lang="en-US" sz="1600" dirty="0"/>
            <a:t>    </a:t>
          </a:r>
          <a:r>
            <a:rPr lang="en-US" sz="1600" dirty="0" err="1"/>
            <a:t>c</a:t>
          </a:r>
          <a:r>
            <a:rPr lang="en-US" sz="1600" dirty="0"/>
            <a:t>. 160,000</a:t>
          </a:r>
        </a:p>
        <a:p>
          <a:r>
            <a:rPr lang="en-US" sz="1600" dirty="0"/>
            <a:t>    </a:t>
          </a:r>
          <a:r>
            <a:rPr lang="en-US" sz="1600" dirty="0" err="1"/>
            <a:t>d</a:t>
          </a:r>
          <a:r>
            <a:rPr lang="en-US" sz="1600" dirty="0"/>
            <a:t>. 600,000</a:t>
          </a:r>
        </a:p>
      </dgm:t>
    </dgm:pt>
    <dgm:pt modelId="{A778F4E2-4642-6940-ABC0-7A1343D1F531}" type="parTrans" cxnId="{52532A3B-A5F7-0C4E-87F5-3ACD2418BA01}">
      <dgm:prSet/>
      <dgm:spPr/>
      <dgm:t>
        <a:bodyPr/>
        <a:lstStyle/>
        <a:p>
          <a:endParaRPr lang="en-US"/>
        </a:p>
      </dgm:t>
    </dgm:pt>
    <dgm:pt modelId="{6A31EAB4-5732-1A43-A471-755136A9C24B}" type="sibTrans" cxnId="{52532A3B-A5F7-0C4E-87F5-3ACD2418BA01}">
      <dgm:prSet/>
      <dgm:spPr/>
      <dgm:t>
        <a:bodyPr/>
        <a:lstStyle/>
        <a:p>
          <a:endParaRPr lang="en-US"/>
        </a:p>
      </dgm:t>
    </dgm:pt>
    <dgm:pt modelId="{004B1AA7-956D-5849-AC5B-56BE7DB8F33C}">
      <dgm:prSet phldrT="[Text]"/>
      <dgm:spPr/>
      <dgm:t>
        <a:bodyPr/>
        <a:lstStyle/>
        <a:p>
          <a:r>
            <a:rPr lang="en-US" dirty="0"/>
            <a:t>How many words does the average English teacher know?</a:t>
          </a:r>
        </a:p>
      </dgm:t>
    </dgm:pt>
    <dgm:pt modelId="{AC6A4D00-9BA7-E848-A520-EBE11C9B405B}" type="parTrans" cxnId="{6CE8289E-F8E1-5743-B8F3-7D84AE922670}">
      <dgm:prSet/>
      <dgm:spPr/>
      <dgm:t>
        <a:bodyPr/>
        <a:lstStyle/>
        <a:p>
          <a:endParaRPr lang="en-US"/>
        </a:p>
      </dgm:t>
    </dgm:pt>
    <dgm:pt modelId="{2C9B37DD-06F1-834B-A0CA-2078C5C9C6D6}" type="sibTrans" cxnId="{6CE8289E-F8E1-5743-B8F3-7D84AE922670}">
      <dgm:prSet/>
      <dgm:spPr/>
      <dgm:t>
        <a:bodyPr/>
        <a:lstStyle/>
        <a:p>
          <a:endParaRPr lang="en-US"/>
        </a:p>
      </dgm:t>
    </dgm:pt>
    <dgm:pt modelId="{5FE85E2D-FEF8-194F-9473-C8E1E8B9E8ED}">
      <dgm:prSet phldrT="[Text]" custT="1"/>
      <dgm:spPr/>
      <dgm:t>
        <a:bodyPr/>
        <a:lstStyle/>
        <a:p>
          <a:r>
            <a:rPr lang="en-US" sz="1600" dirty="0"/>
            <a:t>a.15,000</a:t>
          </a:r>
        </a:p>
        <a:p>
          <a:r>
            <a:rPr lang="en-US" sz="1600" dirty="0" err="1"/>
            <a:t>b</a:t>
          </a:r>
          <a:r>
            <a:rPr lang="en-US" sz="1600" dirty="0"/>
            <a:t>. 50,000</a:t>
          </a:r>
        </a:p>
      </dgm:t>
    </dgm:pt>
    <dgm:pt modelId="{7375B832-5C57-9444-A835-C6C4147C7982}" type="parTrans" cxnId="{0F54AB64-156A-2A4B-9095-E9B35926A643}">
      <dgm:prSet/>
      <dgm:spPr/>
      <dgm:t>
        <a:bodyPr/>
        <a:lstStyle/>
        <a:p>
          <a:endParaRPr lang="en-US"/>
        </a:p>
      </dgm:t>
    </dgm:pt>
    <dgm:pt modelId="{DD0BFF81-F433-FC41-BE59-1504AD37DE26}" type="sibTrans" cxnId="{0F54AB64-156A-2A4B-9095-E9B35926A643}">
      <dgm:prSet/>
      <dgm:spPr/>
      <dgm:t>
        <a:bodyPr/>
        <a:lstStyle/>
        <a:p>
          <a:endParaRPr lang="en-US"/>
        </a:p>
      </dgm:t>
    </dgm:pt>
    <dgm:pt modelId="{13F8972F-287A-6341-AE58-20237DBF1A02}">
      <dgm:prSet phldrT="[Text]" custT="1"/>
      <dgm:spPr/>
      <dgm:t>
        <a:bodyPr/>
        <a:lstStyle/>
        <a:p>
          <a:r>
            <a:rPr lang="en-US" sz="1600" dirty="0" err="1"/>
            <a:t>c</a:t>
          </a:r>
          <a:r>
            <a:rPr lang="en-US" sz="1600" dirty="0"/>
            <a:t>. 150,000</a:t>
          </a:r>
        </a:p>
        <a:p>
          <a:r>
            <a:rPr lang="en-US" sz="1600" dirty="0" err="1"/>
            <a:t>d</a:t>
          </a:r>
          <a:r>
            <a:rPr lang="en-US" sz="1600" dirty="0"/>
            <a:t>. 500,000</a:t>
          </a:r>
        </a:p>
      </dgm:t>
    </dgm:pt>
    <dgm:pt modelId="{90AE131E-AF6F-684E-9FBF-E40E2213BCE3}" type="parTrans" cxnId="{7E925F06-CE07-4A45-AABA-D2A163D78A53}">
      <dgm:prSet/>
      <dgm:spPr/>
      <dgm:t>
        <a:bodyPr/>
        <a:lstStyle/>
        <a:p>
          <a:endParaRPr lang="en-US"/>
        </a:p>
      </dgm:t>
    </dgm:pt>
    <dgm:pt modelId="{BD7C9B67-09F0-ED40-ADB7-D476735EB579}" type="sibTrans" cxnId="{7E925F06-CE07-4A45-AABA-D2A163D78A53}">
      <dgm:prSet/>
      <dgm:spPr/>
      <dgm:t>
        <a:bodyPr/>
        <a:lstStyle/>
        <a:p>
          <a:endParaRPr lang="en-US"/>
        </a:p>
      </dgm:t>
    </dgm:pt>
    <dgm:pt modelId="{C394052A-4E69-2D41-ADD6-77051880448A}" type="pres">
      <dgm:prSet presAssocID="{E4265E62-5DBB-3D40-9C78-346AEFB4DBBC}" presName="theList" presStyleCnt="0">
        <dgm:presLayoutVars>
          <dgm:dir/>
          <dgm:animLvl val="lvl"/>
          <dgm:resizeHandles val="exact"/>
        </dgm:presLayoutVars>
      </dgm:prSet>
      <dgm:spPr/>
    </dgm:pt>
    <dgm:pt modelId="{30105C02-1FBF-F14B-AEE2-B0B3EA74A04E}" type="pres">
      <dgm:prSet presAssocID="{9E18A1C4-2AA1-A146-910F-2449590FCF37}" presName="compNode" presStyleCnt="0"/>
      <dgm:spPr/>
    </dgm:pt>
    <dgm:pt modelId="{5EFC6D69-E6DE-EF49-A449-C9D6D478E7D6}" type="pres">
      <dgm:prSet presAssocID="{9E18A1C4-2AA1-A146-910F-2449590FCF37}" presName="aNode" presStyleLbl="bgShp" presStyleIdx="0" presStyleCnt="3"/>
      <dgm:spPr/>
    </dgm:pt>
    <dgm:pt modelId="{66FFEE50-B3FF-6B48-AFFF-A366F4050F55}" type="pres">
      <dgm:prSet presAssocID="{9E18A1C4-2AA1-A146-910F-2449590FCF37}" presName="textNode" presStyleLbl="bgShp" presStyleIdx="0" presStyleCnt="3"/>
      <dgm:spPr/>
    </dgm:pt>
    <dgm:pt modelId="{850851BA-E971-C440-9BF5-487F546A0737}" type="pres">
      <dgm:prSet presAssocID="{9E18A1C4-2AA1-A146-910F-2449590FCF37}" presName="compChildNode" presStyleCnt="0"/>
      <dgm:spPr/>
    </dgm:pt>
    <dgm:pt modelId="{EB8F44F9-7030-F941-9E03-F0CE75ED8BD2}" type="pres">
      <dgm:prSet presAssocID="{9E18A1C4-2AA1-A146-910F-2449590FCF37}" presName="theInnerList" presStyleCnt="0"/>
      <dgm:spPr/>
    </dgm:pt>
    <dgm:pt modelId="{E58B81B6-872E-AB45-9174-79E8B20CEA34}" type="pres">
      <dgm:prSet presAssocID="{75943304-E4B2-7E48-B76D-D392B3F5EF2C}" presName="childNode" presStyleLbl="node1" presStyleIdx="0" presStyleCnt="6">
        <dgm:presLayoutVars>
          <dgm:bulletEnabled val="1"/>
        </dgm:presLayoutVars>
      </dgm:prSet>
      <dgm:spPr/>
    </dgm:pt>
    <dgm:pt modelId="{14A7A2B6-DB31-6745-92FD-8F31680AF919}" type="pres">
      <dgm:prSet presAssocID="{75943304-E4B2-7E48-B76D-D392B3F5EF2C}" presName="aSpace2" presStyleCnt="0"/>
      <dgm:spPr/>
    </dgm:pt>
    <dgm:pt modelId="{4C8F09CF-9C76-C444-A652-42925E6F72D3}" type="pres">
      <dgm:prSet presAssocID="{F0739DA6-1869-0B45-BEE2-04592792AB25}" presName="childNode" presStyleLbl="node1" presStyleIdx="1" presStyleCnt="6">
        <dgm:presLayoutVars>
          <dgm:bulletEnabled val="1"/>
        </dgm:presLayoutVars>
      </dgm:prSet>
      <dgm:spPr/>
    </dgm:pt>
    <dgm:pt modelId="{AE3A118C-7C9B-4144-9812-B4E65E98C287}" type="pres">
      <dgm:prSet presAssocID="{9E18A1C4-2AA1-A146-910F-2449590FCF37}" presName="aSpace" presStyleCnt="0"/>
      <dgm:spPr/>
    </dgm:pt>
    <dgm:pt modelId="{84B17D28-FBD1-5547-99E2-2F00CD377933}" type="pres">
      <dgm:prSet presAssocID="{83155DCE-6E9F-B444-8C4A-6C455F20381E}" presName="compNode" presStyleCnt="0"/>
      <dgm:spPr/>
    </dgm:pt>
    <dgm:pt modelId="{154E8CD5-BDC1-1E46-A8AF-BCB9C2B48CCE}" type="pres">
      <dgm:prSet presAssocID="{83155DCE-6E9F-B444-8C4A-6C455F20381E}" presName="aNode" presStyleLbl="bgShp" presStyleIdx="1" presStyleCnt="3"/>
      <dgm:spPr/>
    </dgm:pt>
    <dgm:pt modelId="{EB71EAEA-AB71-424E-A024-D6D58991C5F6}" type="pres">
      <dgm:prSet presAssocID="{83155DCE-6E9F-B444-8C4A-6C455F20381E}" presName="textNode" presStyleLbl="bgShp" presStyleIdx="1" presStyleCnt="3"/>
      <dgm:spPr/>
    </dgm:pt>
    <dgm:pt modelId="{2CB3C504-AA1B-4A4D-B928-936288090ADD}" type="pres">
      <dgm:prSet presAssocID="{83155DCE-6E9F-B444-8C4A-6C455F20381E}" presName="compChildNode" presStyleCnt="0"/>
      <dgm:spPr/>
    </dgm:pt>
    <dgm:pt modelId="{144B2126-440C-9741-A198-9ACFB87FD9AF}" type="pres">
      <dgm:prSet presAssocID="{83155DCE-6E9F-B444-8C4A-6C455F20381E}" presName="theInnerList" presStyleCnt="0"/>
      <dgm:spPr/>
    </dgm:pt>
    <dgm:pt modelId="{8B95D801-6A10-2E44-8C93-62BF166810CD}" type="pres">
      <dgm:prSet presAssocID="{1E5E46B4-1924-F249-A204-63B9F87DFE70}" presName="childNode" presStyleLbl="node1" presStyleIdx="2" presStyleCnt="6" custLinFactNeighborX="0" custLinFactNeighborY="-13474">
        <dgm:presLayoutVars>
          <dgm:bulletEnabled val="1"/>
        </dgm:presLayoutVars>
      </dgm:prSet>
      <dgm:spPr/>
    </dgm:pt>
    <dgm:pt modelId="{8CAE5C3D-823C-AD44-9070-2731992A280C}" type="pres">
      <dgm:prSet presAssocID="{1E5E46B4-1924-F249-A204-63B9F87DFE70}" presName="aSpace2" presStyleCnt="0"/>
      <dgm:spPr/>
    </dgm:pt>
    <dgm:pt modelId="{05B1335C-BF08-2D45-B476-9577E7DC1C0D}" type="pres">
      <dgm:prSet presAssocID="{00BA8C02-1912-334C-A6C4-B2F0D782EE1B}" presName="childNode" presStyleLbl="node1" presStyleIdx="3" presStyleCnt="6">
        <dgm:presLayoutVars>
          <dgm:bulletEnabled val="1"/>
        </dgm:presLayoutVars>
      </dgm:prSet>
      <dgm:spPr/>
    </dgm:pt>
    <dgm:pt modelId="{BCE6F3F7-A574-A14D-AA86-5BA2F043AF5D}" type="pres">
      <dgm:prSet presAssocID="{83155DCE-6E9F-B444-8C4A-6C455F20381E}" presName="aSpace" presStyleCnt="0"/>
      <dgm:spPr/>
    </dgm:pt>
    <dgm:pt modelId="{9B0114E5-7716-E04B-9DFA-A8A915600D89}" type="pres">
      <dgm:prSet presAssocID="{004B1AA7-956D-5849-AC5B-56BE7DB8F33C}" presName="compNode" presStyleCnt="0"/>
      <dgm:spPr/>
    </dgm:pt>
    <dgm:pt modelId="{D3316D29-62C6-7640-B7D7-B4A1EC975F3F}" type="pres">
      <dgm:prSet presAssocID="{004B1AA7-956D-5849-AC5B-56BE7DB8F33C}" presName="aNode" presStyleLbl="bgShp" presStyleIdx="2" presStyleCnt="3"/>
      <dgm:spPr/>
    </dgm:pt>
    <dgm:pt modelId="{941C7A9F-2C22-574C-8E8C-4947B38BFB48}" type="pres">
      <dgm:prSet presAssocID="{004B1AA7-956D-5849-AC5B-56BE7DB8F33C}" presName="textNode" presStyleLbl="bgShp" presStyleIdx="2" presStyleCnt="3"/>
      <dgm:spPr/>
    </dgm:pt>
    <dgm:pt modelId="{14D073A0-4456-FD43-9311-4D5D19F6B3CF}" type="pres">
      <dgm:prSet presAssocID="{004B1AA7-956D-5849-AC5B-56BE7DB8F33C}" presName="compChildNode" presStyleCnt="0"/>
      <dgm:spPr/>
    </dgm:pt>
    <dgm:pt modelId="{4A9359E9-796E-A745-BED3-F67408EFCA88}" type="pres">
      <dgm:prSet presAssocID="{004B1AA7-956D-5849-AC5B-56BE7DB8F33C}" presName="theInnerList" presStyleCnt="0"/>
      <dgm:spPr/>
    </dgm:pt>
    <dgm:pt modelId="{99B34E70-30C0-D64D-B1F6-8F7B49E66B58}" type="pres">
      <dgm:prSet presAssocID="{5FE85E2D-FEF8-194F-9473-C8E1E8B9E8ED}" presName="childNode" presStyleLbl="node1" presStyleIdx="4" presStyleCnt="6">
        <dgm:presLayoutVars>
          <dgm:bulletEnabled val="1"/>
        </dgm:presLayoutVars>
      </dgm:prSet>
      <dgm:spPr/>
    </dgm:pt>
    <dgm:pt modelId="{6E726E86-CEE1-2441-B54F-D297BC1B50BF}" type="pres">
      <dgm:prSet presAssocID="{5FE85E2D-FEF8-194F-9473-C8E1E8B9E8ED}" presName="aSpace2" presStyleCnt="0"/>
      <dgm:spPr/>
    </dgm:pt>
    <dgm:pt modelId="{662A7B62-7C2F-A441-A4B5-BD1A4C0C4D18}" type="pres">
      <dgm:prSet presAssocID="{13F8972F-287A-6341-AE58-20237DBF1A02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2277A902-AC08-6A45-9AC5-0BE9C5BA81E2}" srcId="{9E18A1C4-2AA1-A146-910F-2449590FCF37}" destId="{75943304-E4B2-7E48-B76D-D392B3F5EF2C}" srcOrd="0" destOrd="0" parTransId="{BF6A81B2-7980-8547-A595-1CD4F6D74378}" sibTransId="{DAA0D337-552B-B54F-A5C1-4ED0832D13C4}"/>
    <dgm:cxn modelId="{363C0306-52F5-9E45-A9DF-876B5F2A739B}" srcId="{E4265E62-5DBB-3D40-9C78-346AEFB4DBBC}" destId="{83155DCE-6E9F-B444-8C4A-6C455F20381E}" srcOrd="1" destOrd="0" parTransId="{24DE52BE-1653-0A4C-A6E7-F1CCDA848813}" sibTransId="{8FD64DB9-A0D7-D241-AD9D-5A05C72259A8}"/>
    <dgm:cxn modelId="{7E925F06-CE07-4A45-AABA-D2A163D78A53}" srcId="{004B1AA7-956D-5849-AC5B-56BE7DB8F33C}" destId="{13F8972F-287A-6341-AE58-20237DBF1A02}" srcOrd="1" destOrd="0" parTransId="{90AE131E-AF6F-684E-9FBF-E40E2213BCE3}" sibTransId="{BD7C9B67-09F0-ED40-ADB7-D476735EB579}"/>
    <dgm:cxn modelId="{DF5C0107-5D08-A94D-904E-2A83D1DE9C8B}" srcId="{E4265E62-5DBB-3D40-9C78-346AEFB4DBBC}" destId="{9E18A1C4-2AA1-A146-910F-2449590FCF37}" srcOrd="0" destOrd="0" parTransId="{B9E2FF92-03F0-2D4C-9858-87A6533F79F7}" sibTransId="{22AE0A8D-7291-CD4E-BAC1-03C953BA0796}"/>
    <dgm:cxn modelId="{E3AF420B-3126-FD41-BE3F-3644CCB275CC}" type="presOf" srcId="{F0739DA6-1869-0B45-BEE2-04592792AB25}" destId="{4C8F09CF-9C76-C444-A652-42925E6F72D3}" srcOrd="0" destOrd="0" presId="urn:microsoft.com/office/officeart/2005/8/layout/lProcess2"/>
    <dgm:cxn modelId="{CFFF031F-EFE2-D145-B63F-F4DD8854911A}" type="presOf" srcId="{5FE85E2D-FEF8-194F-9473-C8E1E8B9E8ED}" destId="{99B34E70-30C0-D64D-B1F6-8F7B49E66B58}" srcOrd="0" destOrd="0" presId="urn:microsoft.com/office/officeart/2005/8/layout/lProcess2"/>
    <dgm:cxn modelId="{C5CE2321-6C68-544C-91E0-E7E70C4730E6}" type="presOf" srcId="{13F8972F-287A-6341-AE58-20237DBF1A02}" destId="{662A7B62-7C2F-A441-A4B5-BD1A4C0C4D18}" srcOrd="0" destOrd="0" presId="urn:microsoft.com/office/officeart/2005/8/layout/lProcess2"/>
    <dgm:cxn modelId="{66242326-B10E-CD45-9F5D-6AB2A7A38772}" type="presOf" srcId="{004B1AA7-956D-5849-AC5B-56BE7DB8F33C}" destId="{941C7A9F-2C22-574C-8E8C-4947B38BFB48}" srcOrd="1" destOrd="0" presId="urn:microsoft.com/office/officeart/2005/8/layout/lProcess2"/>
    <dgm:cxn modelId="{52532A3B-A5F7-0C4E-87F5-3ACD2418BA01}" srcId="{83155DCE-6E9F-B444-8C4A-6C455F20381E}" destId="{00BA8C02-1912-334C-A6C4-B2F0D782EE1B}" srcOrd="1" destOrd="0" parTransId="{A778F4E2-4642-6940-ABC0-7A1343D1F531}" sibTransId="{6A31EAB4-5732-1A43-A471-755136A9C24B}"/>
    <dgm:cxn modelId="{F9D2D33E-FF0C-9146-87C1-BE98EF0178A3}" type="presOf" srcId="{9E18A1C4-2AA1-A146-910F-2449590FCF37}" destId="{5EFC6D69-E6DE-EF49-A449-C9D6D478E7D6}" srcOrd="0" destOrd="0" presId="urn:microsoft.com/office/officeart/2005/8/layout/lProcess2"/>
    <dgm:cxn modelId="{5E3E3E4E-5566-3947-9560-FC74D7340EF8}" srcId="{9E18A1C4-2AA1-A146-910F-2449590FCF37}" destId="{F0739DA6-1869-0B45-BEE2-04592792AB25}" srcOrd="1" destOrd="0" parTransId="{C55ACB25-288D-8B49-98F2-FAE2331A1FC6}" sibTransId="{7FC07385-4A81-B846-BC2C-A4C0B94397A0}"/>
    <dgm:cxn modelId="{011B7356-CF28-9A4C-A35B-66FC394085C0}" type="presOf" srcId="{1E5E46B4-1924-F249-A204-63B9F87DFE70}" destId="{8B95D801-6A10-2E44-8C93-62BF166810CD}" srcOrd="0" destOrd="0" presId="urn:microsoft.com/office/officeart/2005/8/layout/lProcess2"/>
    <dgm:cxn modelId="{FF130757-5FC1-E64A-8094-02D79A52C396}" srcId="{83155DCE-6E9F-B444-8C4A-6C455F20381E}" destId="{1E5E46B4-1924-F249-A204-63B9F87DFE70}" srcOrd="0" destOrd="0" parTransId="{38D56EAB-5A70-E940-82BC-030B03B570EC}" sibTransId="{B7250730-731A-D24F-AA97-18FC5CDE0368}"/>
    <dgm:cxn modelId="{BEAF4759-1620-AB4E-8C9C-35BE44E91553}" type="presOf" srcId="{00BA8C02-1912-334C-A6C4-B2F0D782EE1B}" destId="{05B1335C-BF08-2D45-B476-9577E7DC1C0D}" srcOrd="0" destOrd="0" presId="urn:microsoft.com/office/officeart/2005/8/layout/lProcess2"/>
    <dgm:cxn modelId="{0F54AB64-156A-2A4B-9095-E9B35926A643}" srcId="{004B1AA7-956D-5849-AC5B-56BE7DB8F33C}" destId="{5FE85E2D-FEF8-194F-9473-C8E1E8B9E8ED}" srcOrd="0" destOrd="0" parTransId="{7375B832-5C57-9444-A835-C6C4147C7982}" sibTransId="{DD0BFF81-F433-FC41-BE59-1504AD37DE26}"/>
    <dgm:cxn modelId="{1D1B8278-3829-2844-B925-8C80C9A886ED}" type="presOf" srcId="{83155DCE-6E9F-B444-8C4A-6C455F20381E}" destId="{154E8CD5-BDC1-1E46-A8AF-BCB9C2B48CCE}" srcOrd="0" destOrd="0" presId="urn:microsoft.com/office/officeart/2005/8/layout/lProcess2"/>
    <dgm:cxn modelId="{6CE8289E-F8E1-5743-B8F3-7D84AE922670}" srcId="{E4265E62-5DBB-3D40-9C78-346AEFB4DBBC}" destId="{004B1AA7-956D-5849-AC5B-56BE7DB8F33C}" srcOrd="2" destOrd="0" parTransId="{AC6A4D00-9BA7-E848-A520-EBE11C9B405B}" sibTransId="{2C9B37DD-06F1-834B-A0CA-2078C5C9C6D6}"/>
    <dgm:cxn modelId="{8E977ACF-C3E8-584C-99B0-A9A63A969214}" type="presOf" srcId="{E4265E62-5DBB-3D40-9C78-346AEFB4DBBC}" destId="{C394052A-4E69-2D41-ADD6-77051880448A}" srcOrd="0" destOrd="0" presId="urn:microsoft.com/office/officeart/2005/8/layout/lProcess2"/>
    <dgm:cxn modelId="{5D0711D0-A245-224D-87FF-7E07DCCE170A}" type="presOf" srcId="{75943304-E4B2-7E48-B76D-D392B3F5EF2C}" destId="{E58B81B6-872E-AB45-9174-79E8B20CEA34}" srcOrd="0" destOrd="0" presId="urn:microsoft.com/office/officeart/2005/8/layout/lProcess2"/>
    <dgm:cxn modelId="{857CE6D2-2430-0E46-8A5F-D2C0C5C182CD}" type="presOf" srcId="{9E18A1C4-2AA1-A146-910F-2449590FCF37}" destId="{66FFEE50-B3FF-6B48-AFFF-A366F4050F55}" srcOrd="1" destOrd="0" presId="urn:microsoft.com/office/officeart/2005/8/layout/lProcess2"/>
    <dgm:cxn modelId="{0164C6DF-03E3-424A-9211-E931E53D883F}" type="presOf" srcId="{83155DCE-6E9F-B444-8C4A-6C455F20381E}" destId="{EB71EAEA-AB71-424E-A024-D6D58991C5F6}" srcOrd="1" destOrd="0" presId="urn:microsoft.com/office/officeart/2005/8/layout/lProcess2"/>
    <dgm:cxn modelId="{C906F5F8-F239-FD43-8BB1-0B67CE35511E}" type="presOf" srcId="{004B1AA7-956D-5849-AC5B-56BE7DB8F33C}" destId="{D3316D29-62C6-7640-B7D7-B4A1EC975F3F}" srcOrd="0" destOrd="0" presId="urn:microsoft.com/office/officeart/2005/8/layout/lProcess2"/>
    <dgm:cxn modelId="{C3A53ED5-153F-9040-AC0F-E6657D61638D}" type="presParOf" srcId="{C394052A-4E69-2D41-ADD6-77051880448A}" destId="{30105C02-1FBF-F14B-AEE2-B0B3EA74A04E}" srcOrd="0" destOrd="0" presId="urn:microsoft.com/office/officeart/2005/8/layout/lProcess2"/>
    <dgm:cxn modelId="{DC7662C3-DD4C-BB40-B9ED-10295C24643B}" type="presParOf" srcId="{30105C02-1FBF-F14B-AEE2-B0B3EA74A04E}" destId="{5EFC6D69-E6DE-EF49-A449-C9D6D478E7D6}" srcOrd="0" destOrd="0" presId="urn:microsoft.com/office/officeart/2005/8/layout/lProcess2"/>
    <dgm:cxn modelId="{49B94ABD-D8E0-DA43-A677-DDDB16288A30}" type="presParOf" srcId="{30105C02-1FBF-F14B-AEE2-B0B3EA74A04E}" destId="{66FFEE50-B3FF-6B48-AFFF-A366F4050F55}" srcOrd="1" destOrd="0" presId="urn:microsoft.com/office/officeart/2005/8/layout/lProcess2"/>
    <dgm:cxn modelId="{BF95C7FA-462F-B146-9632-CFD80E9C8188}" type="presParOf" srcId="{30105C02-1FBF-F14B-AEE2-B0B3EA74A04E}" destId="{850851BA-E971-C440-9BF5-487F546A0737}" srcOrd="2" destOrd="0" presId="urn:microsoft.com/office/officeart/2005/8/layout/lProcess2"/>
    <dgm:cxn modelId="{AECC2D1F-9B19-8C4E-A58C-5A3497EA8E1F}" type="presParOf" srcId="{850851BA-E971-C440-9BF5-487F546A0737}" destId="{EB8F44F9-7030-F941-9E03-F0CE75ED8BD2}" srcOrd="0" destOrd="0" presId="urn:microsoft.com/office/officeart/2005/8/layout/lProcess2"/>
    <dgm:cxn modelId="{AEFE22DD-C986-5948-92AB-DC4DDA1546CA}" type="presParOf" srcId="{EB8F44F9-7030-F941-9E03-F0CE75ED8BD2}" destId="{E58B81B6-872E-AB45-9174-79E8B20CEA34}" srcOrd="0" destOrd="0" presId="urn:microsoft.com/office/officeart/2005/8/layout/lProcess2"/>
    <dgm:cxn modelId="{69AFAECF-9201-5F4F-857F-787B503CDE76}" type="presParOf" srcId="{EB8F44F9-7030-F941-9E03-F0CE75ED8BD2}" destId="{14A7A2B6-DB31-6745-92FD-8F31680AF919}" srcOrd="1" destOrd="0" presId="urn:microsoft.com/office/officeart/2005/8/layout/lProcess2"/>
    <dgm:cxn modelId="{B8C024A2-F447-DC41-9E91-0839BA5CBA17}" type="presParOf" srcId="{EB8F44F9-7030-F941-9E03-F0CE75ED8BD2}" destId="{4C8F09CF-9C76-C444-A652-42925E6F72D3}" srcOrd="2" destOrd="0" presId="urn:microsoft.com/office/officeart/2005/8/layout/lProcess2"/>
    <dgm:cxn modelId="{293F3835-7031-8147-B6A8-65AC8DB074F5}" type="presParOf" srcId="{C394052A-4E69-2D41-ADD6-77051880448A}" destId="{AE3A118C-7C9B-4144-9812-B4E65E98C287}" srcOrd="1" destOrd="0" presId="urn:microsoft.com/office/officeart/2005/8/layout/lProcess2"/>
    <dgm:cxn modelId="{A4C9A2CE-2B93-7045-8B6D-9316DFF97D4C}" type="presParOf" srcId="{C394052A-4E69-2D41-ADD6-77051880448A}" destId="{84B17D28-FBD1-5547-99E2-2F00CD377933}" srcOrd="2" destOrd="0" presId="urn:microsoft.com/office/officeart/2005/8/layout/lProcess2"/>
    <dgm:cxn modelId="{55A0D16C-AECE-904C-B232-F9F7F6984871}" type="presParOf" srcId="{84B17D28-FBD1-5547-99E2-2F00CD377933}" destId="{154E8CD5-BDC1-1E46-A8AF-BCB9C2B48CCE}" srcOrd="0" destOrd="0" presId="urn:microsoft.com/office/officeart/2005/8/layout/lProcess2"/>
    <dgm:cxn modelId="{63F2BC6C-D494-DC40-8EF3-2E34E419C6A8}" type="presParOf" srcId="{84B17D28-FBD1-5547-99E2-2F00CD377933}" destId="{EB71EAEA-AB71-424E-A024-D6D58991C5F6}" srcOrd="1" destOrd="0" presId="urn:microsoft.com/office/officeart/2005/8/layout/lProcess2"/>
    <dgm:cxn modelId="{C17C4F3C-E7D0-5A4C-ADAA-FDDE800A7BBA}" type="presParOf" srcId="{84B17D28-FBD1-5547-99E2-2F00CD377933}" destId="{2CB3C504-AA1B-4A4D-B928-936288090ADD}" srcOrd="2" destOrd="0" presId="urn:microsoft.com/office/officeart/2005/8/layout/lProcess2"/>
    <dgm:cxn modelId="{ECC937D3-A6EF-EA43-A35B-FEE41AEE1028}" type="presParOf" srcId="{2CB3C504-AA1B-4A4D-B928-936288090ADD}" destId="{144B2126-440C-9741-A198-9ACFB87FD9AF}" srcOrd="0" destOrd="0" presId="urn:microsoft.com/office/officeart/2005/8/layout/lProcess2"/>
    <dgm:cxn modelId="{5A70A40E-26F3-6942-967C-8504F390C854}" type="presParOf" srcId="{144B2126-440C-9741-A198-9ACFB87FD9AF}" destId="{8B95D801-6A10-2E44-8C93-62BF166810CD}" srcOrd="0" destOrd="0" presId="urn:microsoft.com/office/officeart/2005/8/layout/lProcess2"/>
    <dgm:cxn modelId="{B98042DB-2EE0-5A47-8960-17BB21AA5FBB}" type="presParOf" srcId="{144B2126-440C-9741-A198-9ACFB87FD9AF}" destId="{8CAE5C3D-823C-AD44-9070-2731992A280C}" srcOrd="1" destOrd="0" presId="urn:microsoft.com/office/officeart/2005/8/layout/lProcess2"/>
    <dgm:cxn modelId="{8078B6A7-39C8-884F-AECD-F8F4E6F69BCE}" type="presParOf" srcId="{144B2126-440C-9741-A198-9ACFB87FD9AF}" destId="{05B1335C-BF08-2D45-B476-9577E7DC1C0D}" srcOrd="2" destOrd="0" presId="urn:microsoft.com/office/officeart/2005/8/layout/lProcess2"/>
    <dgm:cxn modelId="{5A103BDD-2973-8949-B8F2-4E4E488AFE9D}" type="presParOf" srcId="{C394052A-4E69-2D41-ADD6-77051880448A}" destId="{BCE6F3F7-A574-A14D-AA86-5BA2F043AF5D}" srcOrd="3" destOrd="0" presId="urn:microsoft.com/office/officeart/2005/8/layout/lProcess2"/>
    <dgm:cxn modelId="{02918D60-ACDA-334F-852D-AA519CD36916}" type="presParOf" srcId="{C394052A-4E69-2D41-ADD6-77051880448A}" destId="{9B0114E5-7716-E04B-9DFA-A8A915600D89}" srcOrd="4" destOrd="0" presId="urn:microsoft.com/office/officeart/2005/8/layout/lProcess2"/>
    <dgm:cxn modelId="{C12B1929-4CA7-C743-9E65-6368C189D479}" type="presParOf" srcId="{9B0114E5-7716-E04B-9DFA-A8A915600D89}" destId="{D3316D29-62C6-7640-B7D7-B4A1EC975F3F}" srcOrd="0" destOrd="0" presId="urn:microsoft.com/office/officeart/2005/8/layout/lProcess2"/>
    <dgm:cxn modelId="{E19FD9AC-9578-5544-9064-69C96E5CA23A}" type="presParOf" srcId="{9B0114E5-7716-E04B-9DFA-A8A915600D89}" destId="{941C7A9F-2C22-574C-8E8C-4947B38BFB48}" srcOrd="1" destOrd="0" presId="urn:microsoft.com/office/officeart/2005/8/layout/lProcess2"/>
    <dgm:cxn modelId="{8DD9AD56-6A3E-B04C-8AA7-211C7AD1EFAD}" type="presParOf" srcId="{9B0114E5-7716-E04B-9DFA-A8A915600D89}" destId="{14D073A0-4456-FD43-9311-4D5D19F6B3CF}" srcOrd="2" destOrd="0" presId="urn:microsoft.com/office/officeart/2005/8/layout/lProcess2"/>
    <dgm:cxn modelId="{0D1BD39A-9E5A-3242-BCA4-58D15031BE9E}" type="presParOf" srcId="{14D073A0-4456-FD43-9311-4D5D19F6B3CF}" destId="{4A9359E9-796E-A745-BED3-F67408EFCA88}" srcOrd="0" destOrd="0" presId="urn:microsoft.com/office/officeart/2005/8/layout/lProcess2"/>
    <dgm:cxn modelId="{C29DA2CD-4A3F-4546-8446-24AF37F749FF}" type="presParOf" srcId="{4A9359E9-796E-A745-BED3-F67408EFCA88}" destId="{99B34E70-30C0-D64D-B1F6-8F7B49E66B58}" srcOrd="0" destOrd="0" presId="urn:microsoft.com/office/officeart/2005/8/layout/lProcess2"/>
    <dgm:cxn modelId="{940BD024-F50A-2D4D-8194-D3F509F161AC}" type="presParOf" srcId="{4A9359E9-796E-A745-BED3-F67408EFCA88}" destId="{6E726E86-CEE1-2441-B54F-D297BC1B50BF}" srcOrd="1" destOrd="0" presId="urn:microsoft.com/office/officeart/2005/8/layout/lProcess2"/>
    <dgm:cxn modelId="{DA539ECB-0EE2-BB4A-A149-101FFE25DC20}" type="presParOf" srcId="{4A9359E9-796E-A745-BED3-F67408EFCA88}" destId="{662A7B62-7C2F-A441-A4B5-BD1A4C0C4D1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A39874E-DA5C-0740-82EE-2ED2A23DFC7E}" type="doc">
      <dgm:prSet loTypeId="urn:microsoft.com/office/officeart/2005/8/layout/arrow5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12204E-614D-5048-865C-CE61EE05542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So much of modern language instruction contradicts the brain’s natural learning requirements.</a:t>
          </a:r>
        </a:p>
      </dgm:t>
    </dgm:pt>
    <dgm:pt modelId="{7589C692-C3DE-EE4C-A649-834D2A8FFCBF}" type="parTrans" cxnId="{17450914-33A8-A14B-9D33-9447AA7AEB71}">
      <dgm:prSet/>
      <dgm:spPr/>
      <dgm:t>
        <a:bodyPr/>
        <a:lstStyle/>
        <a:p>
          <a:endParaRPr lang="en-US"/>
        </a:p>
      </dgm:t>
    </dgm:pt>
    <dgm:pt modelId="{14245BFF-172B-584F-B66F-AC308933C734}" type="sibTrans" cxnId="{17450914-33A8-A14B-9D33-9447AA7AEB71}">
      <dgm:prSet/>
      <dgm:spPr/>
      <dgm:t>
        <a:bodyPr/>
        <a:lstStyle/>
        <a:p>
          <a:endParaRPr lang="en-US"/>
        </a:p>
      </dgm:t>
    </dgm:pt>
    <dgm:pt modelId="{7B5BA375-AA18-4F48-B855-6C66B7FCAF9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Students have taken English language courses for 5+ years and still can not speak English fluently.</a:t>
          </a:r>
        </a:p>
      </dgm:t>
    </dgm:pt>
    <dgm:pt modelId="{F570B76C-2ACF-3949-8BE1-E2E9F41DB1AF}" type="parTrans" cxnId="{0F82E6A9-E5C3-7745-B7D4-8C422C28ECFF}">
      <dgm:prSet/>
      <dgm:spPr/>
      <dgm:t>
        <a:bodyPr/>
        <a:lstStyle/>
        <a:p>
          <a:endParaRPr lang="en-US"/>
        </a:p>
      </dgm:t>
    </dgm:pt>
    <dgm:pt modelId="{41345B11-F828-6442-8B75-11F3597A9A7A}" type="sibTrans" cxnId="{0F82E6A9-E5C3-7745-B7D4-8C422C28ECFF}">
      <dgm:prSet/>
      <dgm:spPr/>
      <dgm:t>
        <a:bodyPr/>
        <a:lstStyle/>
        <a:p>
          <a:endParaRPr lang="en-US"/>
        </a:p>
      </dgm:t>
    </dgm:pt>
    <dgm:pt modelId="{8206A1DD-3FE9-B040-BC00-6067A44C1558}" type="pres">
      <dgm:prSet presAssocID="{2A39874E-DA5C-0740-82EE-2ED2A23DFC7E}" presName="diagram" presStyleCnt="0">
        <dgm:presLayoutVars>
          <dgm:dir/>
          <dgm:resizeHandles val="exact"/>
        </dgm:presLayoutVars>
      </dgm:prSet>
      <dgm:spPr/>
    </dgm:pt>
    <dgm:pt modelId="{F9FA95A7-873F-7E47-988D-CA9AD37229C3}" type="pres">
      <dgm:prSet presAssocID="{0B12204E-614D-5048-865C-CE61EE055427}" presName="arrow" presStyleLbl="node1" presStyleIdx="0" presStyleCnt="2">
        <dgm:presLayoutVars>
          <dgm:bulletEnabled val="1"/>
        </dgm:presLayoutVars>
      </dgm:prSet>
      <dgm:spPr/>
    </dgm:pt>
    <dgm:pt modelId="{0D099516-4675-2B48-A064-8C1D6B4E9785}" type="pres">
      <dgm:prSet presAssocID="{7B5BA375-AA18-4F48-B855-6C66B7FCAF98}" presName="arrow" presStyleLbl="node1" presStyleIdx="1" presStyleCnt="2">
        <dgm:presLayoutVars>
          <dgm:bulletEnabled val="1"/>
        </dgm:presLayoutVars>
      </dgm:prSet>
      <dgm:spPr/>
    </dgm:pt>
  </dgm:ptLst>
  <dgm:cxnLst>
    <dgm:cxn modelId="{17450914-33A8-A14B-9D33-9447AA7AEB71}" srcId="{2A39874E-DA5C-0740-82EE-2ED2A23DFC7E}" destId="{0B12204E-614D-5048-865C-CE61EE055427}" srcOrd="0" destOrd="0" parTransId="{7589C692-C3DE-EE4C-A649-834D2A8FFCBF}" sibTransId="{14245BFF-172B-584F-B66F-AC308933C734}"/>
    <dgm:cxn modelId="{01288414-CD21-1D45-B609-3EEC80B34417}" type="presOf" srcId="{2A39874E-DA5C-0740-82EE-2ED2A23DFC7E}" destId="{8206A1DD-3FE9-B040-BC00-6067A44C1558}" srcOrd="0" destOrd="0" presId="urn:microsoft.com/office/officeart/2005/8/layout/arrow5"/>
    <dgm:cxn modelId="{74EAAA1F-8AC2-A648-9D42-A9A80C4CF823}" type="presOf" srcId="{0B12204E-614D-5048-865C-CE61EE055427}" destId="{F9FA95A7-873F-7E47-988D-CA9AD37229C3}" srcOrd="0" destOrd="0" presId="urn:microsoft.com/office/officeart/2005/8/layout/arrow5"/>
    <dgm:cxn modelId="{B7E8719B-BD32-484B-9E4E-B7A10F8DC34B}" type="presOf" srcId="{7B5BA375-AA18-4F48-B855-6C66B7FCAF98}" destId="{0D099516-4675-2B48-A064-8C1D6B4E9785}" srcOrd="0" destOrd="0" presId="urn:microsoft.com/office/officeart/2005/8/layout/arrow5"/>
    <dgm:cxn modelId="{0F82E6A9-E5C3-7745-B7D4-8C422C28ECFF}" srcId="{2A39874E-DA5C-0740-82EE-2ED2A23DFC7E}" destId="{7B5BA375-AA18-4F48-B855-6C66B7FCAF98}" srcOrd="1" destOrd="0" parTransId="{F570B76C-2ACF-3949-8BE1-E2E9F41DB1AF}" sibTransId="{41345B11-F828-6442-8B75-11F3597A9A7A}"/>
    <dgm:cxn modelId="{A40D9996-890C-B248-812A-257B8FD3B3FB}" type="presParOf" srcId="{8206A1DD-3FE9-B040-BC00-6067A44C1558}" destId="{F9FA95A7-873F-7E47-988D-CA9AD37229C3}" srcOrd="0" destOrd="0" presId="urn:microsoft.com/office/officeart/2005/8/layout/arrow5"/>
    <dgm:cxn modelId="{6B950CF1-CB93-B24B-8C95-77C02DF2006E}" type="presParOf" srcId="{8206A1DD-3FE9-B040-BC00-6067A44C1558}" destId="{0D099516-4675-2B48-A064-8C1D6B4E978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0.xml><?xml version="1.0" encoding="utf-8"?>
<dgm:dataModel xmlns:dgm="http://schemas.openxmlformats.org/drawingml/2006/diagram" xmlns:a="http://schemas.openxmlformats.org/drawingml/2006/main">
  <dgm:ptLst>
    <dgm:pt modelId="{258A4449-F15A-7940-A58F-57B1F4BDD11E}" type="doc">
      <dgm:prSet loTypeId="urn:microsoft.com/office/officeart/2005/8/layout/cycle5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9CEA69-5432-C541-9DB8-78E406E53309}">
      <dgm:prSet phldrT="[Text]"/>
      <dgm:spPr/>
      <dgm:t>
        <a:bodyPr/>
        <a:lstStyle/>
        <a:p>
          <a:r>
            <a:rPr lang="en-US" dirty="0"/>
            <a:t>Occupational Dialects</a:t>
          </a:r>
        </a:p>
      </dgm:t>
    </dgm:pt>
    <dgm:pt modelId="{990C9C73-5762-C948-BD53-81386EA3E5E6}" type="parTrans" cxnId="{E85EFB8D-C702-B242-92E2-F5B3EC425854}">
      <dgm:prSet/>
      <dgm:spPr/>
      <dgm:t>
        <a:bodyPr/>
        <a:lstStyle/>
        <a:p>
          <a:endParaRPr lang="en-US"/>
        </a:p>
      </dgm:t>
    </dgm:pt>
    <dgm:pt modelId="{26CCF8A4-2D2E-F742-B236-670D31DE271B}" type="sibTrans" cxnId="{E85EFB8D-C702-B242-92E2-F5B3EC425854}">
      <dgm:prSet/>
      <dgm:spPr/>
      <dgm:t>
        <a:bodyPr/>
        <a:lstStyle/>
        <a:p>
          <a:endParaRPr lang="en-US"/>
        </a:p>
      </dgm:t>
    </dgm:pt>
    <dgm:pt modelId="{24242A6A-8CF1-E14D-9BC5-99DEEF5C0F3A}">
      <dgm:prSet phldrT="[Text]"/>
      <dgm:spPr/>
      <dgm:t>
        <a:bodyPr/>
        <a:lstStyle/>
        <a:p>
          <a:r>
            <a:rPr lang="en-US" dirty="0"/>
            <a:t>Age Dialects</a:t>
          </a:r>
        </a:p>
      </dgm:t>
    </dgm:pt>
    <dgm:pt modelId="{82D85CAE-3106-2946-A1E7-697528ED7B56}" type="parTrans" cxnId="{AF5BB1C0-70A0-0E4A-8685-479664EC9EFF}">
      <dgm:prSet/>
      <dgm:spPr/>
      <dgm:t>
        <a:bodyPr/>
        <a:lstStyle/>
        <a:p>
          <a:endParaRPr lang="en-US"/>
        </a:p>
      </dgm:t>
    </dgm:pt>
    <dgm:pt modelId="{EE6A3420-1F20-E840-BBAA-25D3F0034099}" type="sibTrans" cxnId="{AF5BB1C0-70A0-0E4A-8685-479664EC9EFF}">
      <dgm:prSet/>
      <dgm:spPr/>
      <dgm:t>
        <a:bodyPr/>
        <a:lstStyle/>
        <a:p>
          <a:endParaRPr lang="en-US"/>
        </a:p>
      </dgm:t>
    </dgm:pt>
    <dgm:pt modelId="{E7B56C55-6B52-D149-9A58-1D331F330D9F}">
      <dgm:prSet phldrT="[Text]"/>
      <dgm:spPr/>
      <dgm:t>
        <a:bodyPr/>
        <a:lstStyle/>
        <a:p>
          <a:r>
            <a:rPr lang="en-US" dirty="0"/>
            <a:t>Gender Dialects</a:t>
          </a:r>
        </a:p>
      </dgm:t>
    </dgm:pt>
    <dgm:pt modelId="{F8ECA869-3F26-F749-ADFC-3B6731AB6A18}" type="parTrans" cxnId="{44D3BAA8-852F-5C47-AC63-28F0A195AFA0}">
      <dgm:prSet/>
      <dgm:spPr/>
      <dgm:t>
        <a:bodyPr/>
        <a:lstStyle/>
        <a:p>
          <a:endParaRPr lang="en-US"/>
        </a:p>
      </dgm:t>
    </dgm:pt>
    <dgm:pt modelId="{D9370465-8CBD-EF4C-8848-C5AA24420F18}" type="sibTrans" cxnId="{44D3BAA8-852F-5C47-AC63-28F0A195AFA0}">
      <dgm:prSet/>
      <dgm:spPr/>
      <dgm:t>
        <a:bodyPr/>
        <a:lstStyle/>
        <a:p>
          <a:endParaRPr lang="en-US"/>
        </a:p>
      </dgm:t>
    </dgm:pt>
    <dgm:pt modelId="{01D9D36F-24E0-6541-9B62-9765D76B1552}">
      <dgm:prSet phldrT="[Text]"/>
      <dgm:spPr/>
      <dgm:t>
        <a:bodyPr/>
        <a:lstStyle/>
        <a:p>
          <a:r>
            <a:rPr lang="en-US" dirty="0"/>
            <a:t>Educational Dialects</a:t>
          </a:r>
        </a:p>
      </dgm:t>
    </dgm:pt>
    <dgm:pt modelId="{C639F998-139D-3143-B92F-C0C385E1BC3D}" type="parTrans" cxnId="{416E4923-F465-4242-8E9F-F9125ADE6D6E}">
      <dgm:prSet/>
      <dgm:spPr/>
      <dgm:t>
        <a:bodyPr/>
        <a:lstStyle/>
        <a:p>
          <a:endParaRPr lang="en-US"/>
        </a:p>
      </dgm:t>
    </dgm:pt>
    <dgm:pt modelId="{5E15CE2D-14D6-DE4F-A3EF-52116CB51F38}" type="sibTrans" cxnId="{416E4923-F465-4242-8E9F-F9125ADE6D6E}">
      <dgm:prSet/>
      <dgm:spPr/>
      <dgm:t>
        <a:bodyPr/>
        <a:lstStyle/>
        <a:p>
          <a:endParaRPr lang="en-US"/>
        </a:p>
      </dgm:t>
    </dgm:pt>
    <dgm:pt modelId="{DE6DE5F5-64B2-8647-8896-2A615C4B55D4}">
      <dgm:prSet phldrT="[Text]"/>
      <dgm:spPr/>
      <dgm:t>
        <a:bodyPr/>
        <a:lstStyle/>
        <a:p>
          <a:r>
            <a:rPr lang="en-US" dirty="0"/>
            <a:t>Dialects of Social Status</a:t>
          </a:r>
        </a:p>
      </dgm:t>
    </dgm:pt>
    <dgm:pt modelId="{DD64F27D-AA4D-CF47-B737-C557028DF4DB}" type="parTrans" cxnId="{8AB31939-2510-8D41-9680-F5983E78F108}">
      <dgm:prSet/>
      <dgm:spPr/>
      <dgm:t>
        <a:bodyPr/>
        <a:lstStyle/>
        <a:p>
          <a:endParaRPr lang="en-US"/>
        </a:p>
      </dgm:t>
    </dgm:pt>
    <dgm:pt modelId="{5A57B183-2EA3-8A4E-8ED0-E0BE8DC3D36C}" type="sibTrans" cxnId="{8AB31939-2510-8D41-9680-F5983E78F108}">
      <dgm:prSet/>
      <dgm:spPr/>
      <dgm:t>
        <a:bodyPr/>
        <a:lstStyle/>
        <a:p>
          <a:endParaRPr lang="en-US"/>
        </a:p>
      </dgm:t>
    </dgm:pt>
    <dgm:pt modelId="{FB887155-99BD-7F41-9AD9-355DDE127E60}" type="pres">
      <dgm:prSet presAssocID="{258A4449-F15A-7940-A58F-57B1F4BDD11E}" presName="cycle" presStyleCnt="0">
        <dgm:presLayoutVars>
          <dgm:dir/>
          <dgm:resizeHandles val="exact"/>
        </dgm:presLayoutVars>
      </dgm:prSet>
      <dgm:spPr/>
    </dgm:pt>
    <dgm:pt modelId="{20E0A1E0-E5FF-E947-8FE4-BA02EEF99738}" type="pres">
      <dgm:prSet presAssocID="{539CEA69-5432-C541-9DB8-78E406E53309}" presName="node" presStyleLbl="node1" presStyleIdx="0" presStyleCnt="5">
        <dgm:presLayoutVars>
          <dgm:bulletEnabled val="1"/>
        </dgm:presLayoutVars>
      </dgm:prSet>
      <dgm:spPr/>
    </dgm:pt>
    <dgm:pt modelId="{D508AF30-2823-0D4A-9223-CD5DD15089B9}" type="pres">
      <dgm:prSet presAssocID="{539CEA69-5432-C541-9DB8-78E406E53309}" presName="spNode" presStyleCnt="0"/>
      <dgm:spPr/>
    </dgm:pt>
    <dgm:pt modelId="{669FD518-D583-F24A-80AF-1E043A9A9684}" type="pres">
      <dgm:prSet presAssocID="{26CCF8A4-2D2E-F742-B236-670D31DE271B}" presName="sibTrans" presStyleLbl="sibTrans1D1" presStyleIdx="0" presStyleCnt="5"/>
      <dgm:spPr/>
    </dgm:pt>
    <dgm:pt modelId="{555D2E72-2173-A145-A88D-4179D00186FC}" type="pres">
      <dgm:prSet presAssocID="{24242A6A-8CF1-E14D-9BC5-99DEEF5C0F3A}" presName="node" presStyleLbl="node1" presStyleIdx="1" presStyleCnt="5">
        <dgm:presLayoutVars>
          <dgm:bulletEnabled val="1"/>
        </dgm:presLayoutVars>
      </dgm:prSet>
      <dgm:spPr/>
    </dgm:pt>
    <dgm:pt modelId="{D70EC6B6-A532-CC49-916F-2CAE9BA7D0F5}" type="pres">
      <dgm:prSet presAssocID="{24242A6A-8CF1-E14D-9BC5-99DEEF5C0F3A}" presName="spNode" presStyleCnt="0"/>
      <dgm:spPr/>
    </dgm:pt>
    <dgm:pt modelId="{1D8BB28F-7536-B64B-A9AC-E9D505862BBB}" type="pres">
      <dgm:prSet presAssocID="{EE6A3420-1F20-E840-BBAA-25D3F0034099}" presName="sibTrans" presStyleLbl="sibTrans1D1" presStyleIdx="1" presStyleCnt="5"/>
      <dgm:spPr/>
    </dgm:pt>
    <dgm:pt modelId="{5C8CB582-E515-0A49-9844-69BA4C7C11F4}" type="pres">
      <dgm:prSet presAssocID="{E7B56C55-6B52-D149-9A58-1D331F330D9F}" presName="node" presStyleLbl="node1" presStyleIdx="2" presStyleCnt="5">
        <dgm:presLayoutVars>
          <dgm:bulletEnabled val="1"/>
        </dgm:presLayoutVars>
      </dgm:prSet>
      <dgm:spPr/>
    </dgm:pt>
    <dgm:pt modelId="{F34F9715-8925-4143-B9FB-DA84A6430860}" type="pres">
      <dgm:prSet presAssocID="{E7B56C55-6B52-D149-9A58-1D331F330D9F}" presName="spNode" presStyleCnt="0"/>
      <dgm:spPr/>
    </dgm:pt>
    <dgm:pt modelId="{698170C6-2B64-594E-8E7A-31DF23A00220}" type="pres">
      <dgm:prSet presAssocID="{D9370465-8CBD-EF4C-8848-C5AA24420F18}" presName="sibTrans" presStyleLbl="sibTrans1D1" presStyleIdx="2" presStyleCnt="5"/>
      <dgm:spPr/>
    </dgm:pt>
    <dgm:pt modelId="{90C285F9-BAB6-4748-80FD-C8375BD46C42}" type="pres">
      <dgm:prSet presAssocID="{01D9D36F-24E0-6541-9B62-9765D76B1552}" presName="node" presStyleLbl="node1" presStyleIdx="3" presStyleCnt="5">
        <dgm:presLayoutVars>
          <dgm:bulletEnabled val="1"/>
        </dgm:presLayoutVars>
      </dgm:prSet>
      <dgm:spPr/>
    </dgm:pt>
    <dgm:pt modelId="{764575A5-71A2-4845-A52C-CB2E5404B769}" type="pres">
      <dgm:prSet presAssocID="{01D9D36F-24E0-6541-9B62-9765D76B1552}" presName="spNode" presStyleCnt="0"/>
      <dgm:spPr/>
    </dgm:pt>
    <dgm:pt modelId="{C7DD14BE-D5F7-3047-83C1-512DF03D13D2}" type="pres">
      <dgm:prSet presAssocID="{5E15CE2D-14D6-DE4F-A3EF-52116CB51F38}" presName="sibTrans" presStyleLbl="sibTrans1D1" presStyleIdx="3" presStyleCnt="5"/>
      <dgm:spPr/>
    </dgm:pt>
    <dgm:pt modelId="{E0BAB895-5587-7846-964E-20CFEE402ABC}" type="pres">
      <dgm:prSet presAssocID="{DE6DE5F5-64B2-8647-8896-2A615C4B55D4}" presName="node" presStyleLbl="node1" presStyleIdx="4" presStyleCnt="5">
        <dgm:presLayoutVars>
          <dgm:bulletEnabled val="1"/>
        </dgm:presLayoutVars>
      </dgm:prSet>
      <dgm:spPr/>
    </dgm:pt>
    <dgm:pt modelId="{A2775C4E-7BF3-2640-A130-970819736E38}" type="pres">
      <dgm:prSet presAssocID="{DE6DE5F5-64B2-8647-8896-2A615C4B55D4}" presName="spNode" presStyleCnt="0"/>
      <dgm:spPr/>
    </dgm:pt>
    <dgm:pt modelId="{90ED17D4-4E30-6240-87A2-1C8D36D6013E}" type="pres">
      <dgm:prSet presAssocID="{5A57B183-2EA3-8A4E-8ED0-E0BE8DC3D36C}" presName="sibTrans" presStyleLbl="sibTrans1D1" presStyleIdx="4" presStyleCnt="5"/>
      <dgm:spPr/>
    </dgm:pt>
  </dgm:ptLst>
  <dgm:cxnLst>
    <dgm:cxn modelId="{18AA510C-4D57-7341-9927-F1268A088DE4}" type="presOf" srcId="{EE6A3420-1F20-E840-BBAA-25D3F0034099}" destId="{1D8BB28F-7536-B64B-A9AC-E9D505862BBB}" srcOrd="0" destOrd="0" presId="urn:microsoft.com/office/officeart/2005/8/layout/cycle5"/>
    <dgm:cxn modelId="{7ED3DD13-F00C-D94E-8259-E635B6C63FA7}" type="presOf" srcId="{24242A6A-8CF1-E14D-9BC5-99DEEF5C0F3A}" destId="{555D2E72-2173-A145-A88D-4179D00186FC}" srcOrd="0" destOrd="0" presId="urn:microsoft.com/office/officeart/2005/8/layout/cycle5"/>
    <dgm:cxn modelId="{416E4923-F465-4242-8E9F-F9125ADE6D6E}" srcId="{258A4449-F15A-7940-A58F-57B1F4BDD11E}" destId="{01D9D36F-24E0-6541-9B62-9765D76B1552}" srcOrd="3" destOrd="0" parTransId="{C639F998-139D-3143-B92F-C0C385E1BC3D}" sibTransId="{5E15CE2D-14D6-DE4F-A3EF-52116CB51F38}"/>
    <dgm:cxn modelId="{55FD9529-B267-1C4E-B6E7-4DEB37BED6F0}" type="presOf" srcId="{01D9D36F-24E0-6541-9B62-9765D76B1552}" destId="{90C285F9-BAB6-4748-80FD-C8375BD46C42}" srcOrd="0" destOrd="0" presId="urn:microsoft.com/office/officeart/2005/8/layout/cycle5"/>
    <dgm:cxn modelId="{7A429C2C-CABB-6A46-AD1C-720FCDEA648E}" type="presOf" srcId="{539CEA69-5432-C541-9DB8-78E406E53309}" destId="{20E0A1E0-E5FF-E947-8FE4-BA02EEF99738}" srcOrd="0" destOrd="0" presId="urn:microsoft.com/office/officeart/2005/8/layout/cycle5"/>
    <dgm:cxn modelId="{8AB31939-2510-8D41-9680-F5983E78F108}" srcId="{258A4449-F15A-7940-A58F-57B1F4BDD11E}" destId="{DE6DE5F5-64B2-8647-8896-2A615C4B55D4}" srcOrd="4" destOrd="0" parTransId="{DD64F27D-AA4D-CF47-B737-C557028DF4DB}" sibTransId="{5A57B183-2EA3-8A4E-8ED0-E0BE8DC3D36C}"/>
    <dgm:cxn modelId="{FB7BD03D-0506-6A43-AF51-AF62C35D6664}" type="presOf" srcId="{26CCF8A4-2D2E-F742-B236-670D31DE271B}" destId="{669FD518-D583-F24A-80AF-1E043A9A9684}" srcOrd="0" destOrd="0" presId="urn:microsoft.com/office/officeart/2005/8/layout/cycle5"/>
    <dgm:cxn modelId="{38E0E456-7BBD-E442-BC06-DCD6D611750D}" type="presOf" srcId="{DE6DE5F5-64B2-8647-8896-2A615C4B55D4}" destId="{E0BAB895-5587-7846-964E-20CFEE402ABC}" srcOrd="0" destOrd="0" presId="urn:microsoft.com/office/officeart/2005/8/layout/cycle5"/>
    <dgm:cxn modelId="{7015DC80-AFC6-214E-ABF2-AD8E42BB32D3}" type="presOf" srcId="{D9370465-8CBD-EF4C-8848-C5AA24420F18}" destId="{698170C6-2B64-594E-8E7A-31DF23A00220}" srcOrd="0" destOrd="0" presId="urn:microsoft.com/office/officeart/2005/8/layout/cycle5"/>
    <dgm:cxn modelId="{E85EFB8D-C702-B242-92E2-F5B3EC425854}" srcId="{258A4449-F15A-7940-A58F-57B1F4BDD11E}" destId="{539CEA69-5432-C541-9DB8-78E406E53309}" srcOrd="0" destOrd="0" parTransId="{990C9C73-5762-C948-BD53-81386EA3E5E6}" sibTransId="{26CCF8A4-2D2E-F742-B236-670D31DE271B}"/>
    <dgm:cxn modelId="{2B40299E-5913-2443-B8BD-CDCAEBBF608E}" type="presOf" srcId="{258A4449-F15A-7940-A58F-57B1F4BDD11E}" destId="{FB887155-99BD-7F41-9AD9-355DDE127E60}" srcOrd="0" destOrd="0" presId="urn:microsoft.com/office/officeart/2005/8/layout/cycle5"/>
    <dgm:cxn modelId="{44D3BAA8-852F-5C47-AC63-28F0A195AFA0}" srcId="{258A4449-F15A-7940-A58F-57B1F4BDD11E}" destId="{E7B56C55-6B52-D149-9A58-1D331F330D9F}" srcOrd="2" destOrd="0" parTransId="{F8ECA869-3F26-F749-ADFC-3B6731AB6A18}" sibTransId="{D9370465-8CBD-EF4C-8848-C5AA24420F18}"/>
    <dgm:cxn modelId="{AF5BB1C0-70A0-0E4A-8685-479664EC9EFF}" srcId="{258A4449-F15A-7940-A58F-57B1F4BDD11E}" destId="{24242A6A-8CF1-E14D-9BC5-99DEEF5C0F3A}" srcOrd="1" destOrd="0" parTransId="{82D85CAE-3106-2946-A1E7-697528ED7B56}" sibTransId="{EE6A3420-1F20-E840-BBAA-25D3F0034099}"/>
    <dgm:cxn modelId="{D71644C4-1765-5A4B-9FC3-598D7323A078}" type="presOf" srcId="{5A57B183-2EA3-8A4E-8ED0-E0BE8DC3D36C}" destId="{90ED17D4-4E30-6240-87A2-1C8D36D6013E}" srcOrd="0" destOrd="0" presId="urn:microsoft.com/office/officeart/2005/8/layout/cycle5"/>
    <dgm:cxn modelId="{2FAB1ED8-EF21-E24E-9325-761AD4854996}" type="presOf" srcId="{5E15CE2D-14D6-DE4F-A3EF-52116CB51F38}" destId="{C7DD14BE-D5F7-3047-83C1-512DF03D13D2}" srcOrd="0" destOrd="0" presId="urn:microsoft.com/office/officeart/2005/8/layout/cycle5"/>
    <dgm:cxn modelId="{BEC1FEDA-63F4-2141-9E4F-869A8DF1531C}" type="presOf" srcId="{E7B56C55-6B52-D149-9A58-1D331F330D9F}" destId="{5C8CB582-E515-0A49-9844-69BA4C7C11F4}" srcOrd="0" destOrd="0" presId="urn:microsoft.com/office/officeart/2005/8/layout/cycle5"/>
    <dgm:cxn modelId="{9C459DC6-05B4-614A-8E0E-24D810F735E6}" type="presParOf" srcId="{FB887155-99BD-7F41-9AD9-355DDE127E60}" destId="{20E0A1E0-E5FF-E947-8FE4-BA02EEF99738}" srcOrd="0" destOrd="0" presId="urn:microsoft.com/office/officeart/2005/8/layout/cycle5"/>
    <dgm:cxn modelId="{5EE67688-B974-E742-8E9E-FA111A65A6DF}" type="presParOf" srcId="{FB887155-99BD-7F41-9AD9-355DDE127E60}" destId="{D508AF30-2823-0D4A-9223-CD5DD15089B9}" srcOrd="1" destOrd="0" presId="urn:microsoft.com/office/officeart/2005/8/layout/cycle5"/>
    <dgm:cxn modelId="{F5E8C3A9-CC6F-5941-A21F-77F6B9A4D7D8}" type="presParOf" srcId="{FB887155-99BD-7F41-9AD9-355DDE127E60}" destId="{669FD518-D583-F24A-80AF-1E043A9A9684}" srcOrd="2" destOrd="0" presId="urn:microsoft.com/office/officeart/2005/8/layout/cycle5"/>
    <dgm:cxn modelId="{0D10E0AB-8576-C946-830F-FAB004C95B9B}" type="presParOf" srcId="{FB887155-99BD-7F41-9AD9-355DDE127E60}" destId="{555D2E72-2173-A145-A88D-4179D00186FC}" srcOrd="3" destOrd="0" presId="urn:microsoft.com/office/officeart/2005/8/layout/cycle5"/>
    <dgm:cxn modelId="{ED3BDF8F-29CF-F845-9D6F-92B62E247030}" type="presParOf" srcId="{FB887155-99BD-7F41-9AD9-355DDE127E60}" destId="{D70EC6B6-A532-CC49-916F-2CAE9BA7D0F5}" srcOrd="4" destOrd="0" presId="urn:microsoft.com/office/officeart/2005/8/layout/cycle5"/>
    <dgm:cxn modelId="{46800DA3-93C2-D148-A6A9-2FE8B4F190CE}" type="presParOf" srcId="{FB887155-99BD-7F41-9AD9-355DDE127E60}" destId="{1D8BB28F-7536-B64B-A9AC-E9D505862BBB}" srcOrd="5" destOrd="0" presId="urn:microsoft.com/office/officeart/2005/8/layout/cycle5"/>
    <dgm:cxn modelId="{0507F105-B488-EB40-8C8D-469AAEE0DAB9}" type="presParOf" srcId="{FB887155-99BD-7F41-9AD9-355DDE127E60}" destId="{5C8CB582-E515-0A49-9844-69BA4C7C11F4}" srcOrd="6" destOrd="0" presId="urn:microsoft.com/office/officeart/2005/8/layout/cycle5"/>
    <dgm:cxn modelId="{9FA41AF5-6EB7-D949-A3F6-7E32EF0DE0C4}" type="presParOf" srcId="{FB887155-99BD-7F41-9AD9-355DDE127E60}" destId="{F34F9715-8925-4143-B9FB-DA84A6430860}" srcOrd="7" destOrd="0" presId="urn:microsoft.com/office/officeart/2005/8/layout/cycle5"/>
    <dgm:cxn modelId="{16980993-37A0-E94D-AC88-3310441FFE23}" type="presParOf" srcId="{FB887155-99BD-7F41-9AD9-355DDE127E60}" destId="{698170C6-2B64-594E-8E7A-31DF23A00220}" srcOrd="8" destOrd="0" presId="urn:microsoft.com/office/officeart/2005/8/layout/cycle5"/>
    <dgm:cxn modelId="{10DA67DE-A2B8-BA48-ACB0-585116118309}" type="presParOf" srcId="{FB887155-99BD-7F41-9AD9-355DDE127E60}" destId="{90C285F9-BAB6-4748-80FD-C8375BD46C42}" srcOrd="9" destOrd="0" presId="urn:microsoft.com/office/officeart/2005/8/layout/cycle5"/>
    <dgm:cxn modelId="{2AB3C3FB-648D-9C40-B9BE-64FA172DBD74}" type="presParOf" srcId="{FB887155-99BD-7F41-9AD9-355DDE127E60}" destId="{764575A5-71A2-4845-A52C-CB2E5404B769}" srcOrd="10" destOrd="0" presId="urn:microsoft.com/office/officeart/2005/8/layout/cycle5"/>
    <dgm:cxn modelId="{2339FD37-D3EF-384E-AE2A-1C14ACB1D6A2}" type="presParOf" srcId="{FB887155-99BD-7F41-9AD9-355DDE127E60}" destId="{C7DD14BE-D5F7-3047-83C1-512DF03D13D2}" srcOrd="11" destOrd="0" presId="urn:microsoft.com/office/officeart/2005/8/layout/cycle5"/>
    <dgm:cxn modelId="{81CF5F39-F6F8-0849-BFBA-DABA7AC7426E}" type="presParOf" srcId="{FB887155-99BD-7F41-9AD9-355DDE127E60}" destId="{E0BAB895-5587-7846-964E-20CFEE402ABC}" srcOrd="12" destOrd="0" presId="urn:microsoft.com/office/officeart/2005/8/layout/cycle5"/>
    <dgm:cxn modelId="{EC13C383-57A0-3147-8FE4-E9DAD3A0400D}" type="presParOf" srcId="{FB887155-99BD-7F41-9AD9-355DDE127E60}" destId="{A2775C4E-7BF3-2640-A130-970819736E38}" srcOrd="13" destOrd="0" presId="urn:microsoft.com/office/officeart/2005/8/layout/cycle5"/>
    <dgm:cxn modelId="{AD282946-1158-B04F-A05F-F960BC15C350}" type="presParOf" srcId="{FB887155-99BD-7F41-9AD9-355DDE127E60}" destId="{90ED17D4-4E30-6240-87A2-1C8D36D6013E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E3DA7D6-233B-B841-B26C-A939136A2759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6F44E3-1A00-6D4E-B9FB-7D28C0B233AA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Traditional methods use a “one size fits all” approach and ignores diversity of learning styles and intelligence preferences. </a:t>
          </a:r>
        </a:p>
      </dgm:t>
    </dgm:pt>
    <dgm:pt modelId="{B2DAA9F3-ADC5-EC4B-B1FD-C55826F3072E}" type="parTrans" cxnId="{F56AE25A-86C1-C046-8DD2-E47EC12FC6D5}">
      <dgm:prSet/>
      <dgm:spPr/>
      <dgm:t>
        <a:bodyPr/>
        <a:lstStyle/>
        <a:p>
          <a:endParaRPr lang="en-US"/>
        </a:p>
      </dgm:t>
    </dgm:pt>
    <dgm:pt modelId="{9A35BF76-CA45-BB44-AD42-FBBF21B8BCA5}" type="sibTrans" cxnId="{F56AE25A-86C1-C046-8DD2-E47EC12FC6D5}">
      <dgm:prSet/>
      <dgm:spPr/>
      <dgm:t>
        <a:bodyPr/>
        <a:lstStyle/>
        <a:p>
          <a:endParaRPr lang="en-US"/>
        </a:p>
      </dgm:t>
    </dgm:pt>
    <dgm:pt modelId="{D72EF0CB-72C2-294B-BE53-E0710F2F47D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Some students lack natural language skills and must be taught the most effective techniques (meta-cognition).</a:t>
          </a:r>
        </a:p>
      </dgm:t>
    </dgm:pt>
    <dgm:pt modelId="{953CD7F9-F8FB-8F40-8A12-62888C512F4C}" type="parTrans" cxnId="{3789C3B5-9701-034B-8F1B-20348B15968D}">
      <dgm:prSet/>
      <dgm:spPr/>
      <dgm:t>
        <a:bodyPr/>
        <a:lstStyle/>
        <a:p>
          <a:endParaRPr lang="en-US"/>
        </a:p>
      </dgm:t>
    </dgm:pt>
    <dgm:pt modelId="{79DEA0AF-256B-CB45-8472-665DEDEC54E7}" type="sibTrans" cxnId="{3789C3B5-9701-034B-8F1B-20348B15968D}">
      <dgm:prSet/>
      <dgm:spPr/>
      <dgm:t>
        <a:bodyPr/>
        <a:lstStyle/>
        <a:p>
          <a:endParaRPr lang="en-US"/>
        </a:p>
      </dgm:t>
    </dgm:pt>
    <dgm:pt modelId="{F0A92320-6962-1443-B7D7-D43366EB3B1F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Traditional language teaching methods run contrary to  the brain’s natural information  processing.</a:t>
          </a:r>
          <a:endParaRPr lang="en-US" dirty="0">
            <a:solidFill>
              <a:schemeClr val="tx1"/>
            </a:solidFill>
          </a:endParaRPr>
        </a:p>
      </dgm:t>
    </dgm:pt>
    <dgm:pt modelId="{AB6D0F66-7A37-EF40-9D87-CEB4AB4A0E0A}" type="parTrans" cxnId="{EDB38A60-220E-424A-B6BD-019FD42D6052}">
      <dgm:prSet/>
      <dgm:spPr/>
      <dgm:t>
        <a:bodyPr/>
        <a:lstStyle/>
        <a:p>
          <a:endParaRPr lang="en-US"/>
        </a:p>
      </dgm:t>
    </dgm:pt>
    <dgm:pt modelId="{B6FFEA4E-F38C-D744-8559-854FB47E98D4}" type="sibTrans" cxnId="{EDB38A60-220E-424A-B6BD-019FD42D6052}">
      <dgm:prSet/>
      <dgm:spPr/>
      <dgm:t>
        <a:bodyPr/>
        <a:lstStyle/>
        <a:p>
          <a:endParaRPr lang="en-US"/>
        </a:p>
      </dgm:t>
    </dgm:pt>
    <dgm:pt modelId="{CB165308-1FC6-5E47-84CC-691F9A2A0EB6}" type="pres">
      <dgm:prSet presAssocID="{9E3DA7D6-233B-B841-B26C-A939136A2759}" presName="linearFlow" presStyleCnt="0">
        <dgm:presLayoutVars>
          <dgm:resizeHandles val="exact"/>
        </dgm:presLayoutVars>
      </dgm:prSet>
      <dgm:spPr/>
    </dgm:pt>
    <dgm:pt modelId="{C9FDF689-5354-EE4C-B932-B98F2E9865BB}" type="pres">
      <dgm:prSet presAssocID="{DF6F44E3-1A00-6D4E-B9FB-7D28C0B233AA}" presName="node" presStyleLbl="node1" presStyleIdx="0" presStyleCnt="3" custLinFactNeighborX="-1194" custLinFactNeighborY="5890">
        <dgm:presLayoutVars>
          <dgm:bulletEnabled val="1"/>
        </dgm:presLayoutVars>
      </dgm:prSet>
      <dgm:spPr/>
    </dgm:pt>
    <dgm:pt modelId="{24EE4F39-EC90-7C46-A1A0-CB9133293AD3}" type="pres">
      <dgm:prSet presAssocID="{9A35BF76-CA45-BB44-AD42-FBBF21B8BCA5}" presName="sibTrans" presStyleLbl="sibTrans2D1" presStyleIdx="0" presStyleCnt="2"/>
      <dgm:spPr/>
    </dgm:pt>
    <dgm:pt modelId="{470A735E-BEE9-B745-8E6D-DC9448BC2F7A}" type="pres">
      <dgm:prSet presAssocID="{9A35BF76-CA45-BB44-AD42-FBBF21B8BCA5}" presName="connectorText" presStyleLbl="sibTrans2D1" presStyleIdx="0" presStyleCnt="2"/>
      <dgm:spPr/>
    </dgm:pt>
    <dgm:pt modelId="{9994330C-6A71-BB4E-89A0-DFEDCAE59BD1}" type="pres">
      <dgm:prSet presAssocID="{D72EF0CB-72C2-294B-BE53-E0710F2F47D0}" presName="node" presStyleLbl="node1" presStyleIdx="1" presStyleCnt="3" custLinFactNeighborX="398" custLinFactNeighborY="-2945">
        <dgm:presLayoutVars>
          <dgm:bulletEnabled val="1"/>
        </dgm:presLayoutVars>
      </dgm:prSet>
      <dgm:spPr/>
    </dgm:pt>
    <dgm:pt modelId="{1A53320A-268B-7A43-A4EF-D544E79B43B8}" type="pres">
      <dgm:prSet presAssocID="{79DEA0AF-256B-CB45-8472-665DEDEC54E7}" presName="sibTrans" presStyleLbl="sibTrans2D1" presStyleIdx="1" presStyleCnt="2"/>
      <dgm:spPr/>
    </dgm:pt>
    <dgm:pt modelId="{CE81AFEA-2972-7744-8BC5-E31493A6878F}" type="pres">
      <dgm:prSet presAssocID="{79DEA0AF-256B-CB45-8472-665DEDEC54E7}" presName="connectorText" presStyleLbl="sibTrans2D1" presStyleIdx="1" presStyleCnt="2"/>
      <dgm:spPr/>
    </dgm:pt>
    <dgm:pt modelId="{9EE4AA26-BD8B-F542-BBD9-67EC03B5D9AC}" type="pres">
      <dgm:prSet presAssocID="{F0A92320-6962-1443-B7D7-D43366EB3B1F}" presName="node" presStyleLbl="node1" presStyleIdx="2" presStyleCnt="3" custLinFactNeighborY="0">
        <dgm:presLayoutVars>
          <dgm:bulletEnabled val="1"/>
        </dgm:presLayoutVars>
      </dgm:prSet>
      <dgm:spPr/>
    </dgm:pt>
  </dgm:ptLst>
  <dgm:cxnLst>
    <dgm:cxn modelId="{5B2BB020-6C7D-3F40-A164-6DEC2E8395A4}" type="presOf" srcId="{79DEA0AF-256B-CB45-8472-665DEDEC54E7}" destId="{CE81AFEA-2972-7744-8BC5-E31493A6878F}" srcOrd="1" destOrd="0" presId="urn:microsoft.com/office/officeart/2005/8/layout/process2"/>
    <dgm:cxn modelId="{545D5021-0C27-CD4F-9A22-0E5A51C75F9D}" type="presOf" srcId="{79DEA0AF-256B-CB45-8472-665DEDEC54E7}" destId="{1A53320A-268B-7A43-A4EF-D544E79B43B8}" srcOrd="0" destOrd="0" presId="urn:microsoft.com/office/officeart/2005/8/layout/process2"/>
    <dgm:cxn modelId="{1BF61C47-5404-444A-AA0D-246CFEEF2846}" type="presOf" srcId="{DF6F44E3-1A00-6D4E-B9FB-7D28C0B233AA}" destId="{C9FDF689-5354-EE4C-B932-B98F2E9865BB}" srcOrd="0" destOrd="0" presId="urn:microsoft.com/office/officeart/2005/8/layout/process2"/>
    <dgm:cxn modelId="{B8F44549-637C-A14B-A89D-671E1CF07905}" type="presOf" srcId="{9A35BF76-CA45-BB44-AD42-FBBF21B8BCA5}" destId="{24EE4F39-EC90-7C46-A1A0-CB9133293AD3}" srcOrd="0" destOrd="0" presId="urn:microsoft.com/office/officeart/2005/8/layout/process2"/>
    <dgm:cxn modelId="{7382B44F-F995-6549-9E31-92335EEBE211}" type="presOf" srcId="{D72EF0CB-72C2-294B-BE53-E0710F2F47D0}" destId="{9994330C-6A71-BB4E-89A0-DFEDCAE59BD1}" srcOrd="0" destOrd="0" presId="urn:microsoft.com/office/officeart/2005/8/layout/process2"/>
    <dgm:cxn modelId="{F56AE25A-86C1-C046-8DD2-E47EC12FC6D5}" srcId="{9E3DA7D6-233B-B841-B26C-A939136A2759}" destId="{DF6F44E3-1A00-6D4E-B9FB-7D28C0B233AA}" srcOrd="0" destOrd="0" parTransId="{B2DAA9F3-ADC5-EC4B-B1FD-C55826F3072E}" sibTransId="{9A35BF76-CA45-BB44-AD42-FBBF21B8BCA5}"/>
    <dgm:cxn modelId="{EDB38A60-220E-424A-B6BD-019FD42D6052}" srcId="{9E3DA7D6-233B-B841-B26C-A939136A2759}" destId="{F0A92320-6962-1443-B7D7-D43366EB3B1F}" srcOrd="2" destOrd="0" parTransId="{AB6D0F66-7A37-EF40-9D87-CEB4AB4A0E0A}" sibTransId="{B6FFEA4E-F38C-D744-8559-854FB47E98D4}"/>
    <dgm:cxn modelId="{7FD6B36F-BE60-6140-A300-D3074272C9A4}" type="presOf" srcId="{F0A92320-6962-1443-B7D7-D43366EB3B1F}" destId="{9EE4AA26-BD8B-F542-BBD9-67EC03B5D9AC}" srcOrd="0" destOrd="0" presId="urn:microsoft.com/office/officeart/2005/8/layout/process2"/>
    <dgm:cxn modelId="{113B8493-306D-C444-9CF5-B5842B5140C3}" type="presOf" srcId="{9E3DA7D6-233B-B841-B26C-A939136A2759}" destId="{CB165308-1FC6-5E47-84CC-691F9A2A0EB6}" srcOrd="0" destOrd="0" presId="urn:microsoft.com/office/officeart/2005/8/layout/process2"/>
    <dgm:cxn modelId="{3789C3B5-9701-034B-8F1B-20348B15968D}" srcId="{9E3DA7D6-233B-B841-B26C-A939136A2759}" destId="{D72EF0CB-72C2-294B-BE53-E0710F2F47D0}" srcOrd="1" destOrd="0" parTransId="{953CD7F9-F8FB-8F40-8A12-62888C512F4C}" sibTransId="{79DEA0AF-256B-CB45-8472-665DEDEC54E7}"/>
    <dgm:cxn modelId="{88C1D7C3-C010-C54C-870C-861FBA5A0834}" type="presOf" srcId="{9A35BF76-CA45-BB44-AD42-FBBF21B8BCA5}" destId="{470A735E-BEE9-B745-8E6D-DC9448BC2F7A}" srcOrd="1" destOrd="0" presId="urn:microsoft.com/office/officeart/2005/8/layout/process2"/>
    <dgm:cxn modelId="{11191E39-C041-D749-86BE-07DF2523F01B}" type="presParOf" srcId="{CB165308-1FC6-5E47-84CC-691F9A2A0EB6}" destId="{C9FDF689-5354-EE4C-B932-B98F2E9865BB}" srcOrd="0" destOrd="0" presId="urn:microsoft.com/office/officeart/2005/8/layout/process2"/>
    <dgm:cxn modelId="{EDC55939-29D4-B94C-B015-F5FC652B920C}" type="presParOf" srcId="{CB165308-1FC6-5E47-84CC-691F9A2A0EB6}" destId="{24EE4F39-EC90-7C46-A1A0-CB9133293AD3}" srcOrd="1" destOrd="0" presId="urn:microsoft.com/office/officeart/2005/8/layout/process2"/>
    <dgm:cxn modelId="{ABC7257C-B38C-2344-9A0F-4D5C68CC7139}" type="presParOf" srcId="{24EE4F39-EC90-7C46-A1A0-CB9133293AD3}" destId="{470A735E-BEE9-B745-8E6D-DC9448BC2F7A}" srcOrd="0" destOrd="0" presId="urn:microsoft.com/office/officeart/2005/8/layout/process2"/>
    <dgm:cxn modelId="{C8857C45-16CA-4E4F-8E94-0119F11C5631}" type="presParOf" srcId="{CB165308-1FC6-5E47-84CC-691F9A2A0EB6}" destId="{9994330C-6A71-BB4E-89A0-DFEDCAE59BD1}" srcOrd="2" destOrd="0" presId="urn:microsoft.com/office/officeart/2005/8/layout/process2"/>
    <dgm:cxn modelId="{32A6D563-3002-D64F-A7EA-F0E3320FEEF4}" type="presParOf" srcId="{CB165308-1FC6-5E47-84CC-691F9A2A0EB6}" destId="{1A53320A-268B-7A43-A4EF-D544E79B43B8}" srcOrd="3" destOrd="0" presId="urn:microsoft.com/office/officeart/2005/8/layout/process2"/>
    <dgm:cxn modelId="{DC50D13A-0383-614F-9955-068EFF252AED}" type="presParOf" srcId="{1A53320A-268B-7A43-A4EF-D544E79B43B8}" destId="{CE81AFEA-2972-7744-8BC5-E31493A6878F}" srcOrd="0" destOrd="0" presId="urn:microsoft.com/office/officeart/2005/8/layout/process2"/>
    <dgm:cxn modelId="{73A6F8F3-0645-B14B-AB67-68FB7E5E7CA4}" type="presParOf" srcId="{CB165308-1FC6-5E47-84CC-691F9A2A0EB6}" destId="{9EE4AA26-BD8B-F542-BBD9-67EC03B5D9A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6E4FC4E-E22A-CA4B-99D7-A7B897E53357}" type="doc">
      <dgm:prSet loTypeId="urn:microsoft.com/office/officeart/2005/8/layout/arrow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9B8726-3D3B-BD4E-8612-19257F01B401}">
      <dgm:prSet phldrT="[Text]"/>
      <dgm:spPr/>
      <dgm:t>
        <a:bodyPr/>
        <a:lstStyle/>
        <a:p>
          <a:r>
            <a:rPr lang="en-US" dirty="0"/>
            <a:t>An overreliance on rote memorization</a:t>
          </a:r>
        </a:p>
      </dgm:t>
    </dgm:pt>
    <dgm:pt modelId="{8FA8FA51-1FED-524C-899E-18DBB4D903CE}" type="parTrans" cxnId="{59064154-0939-854D-8D91-2954AC0EA232}">
      <dgm:prSet/>
      <dgm:spPr/>
      <dgm:t>
        <a:bodyPr/>
        <a:lstStyle/>
        <a:p>
          <a:endParaRPr lang="en-US"/>
        </a:p>
      </dgm:t>
    </dgm:pt>
    <dgm:pt modelId="{A8FA2E18-5C1A-014A-9D20-B0722498BB5A}" type="sibTrans" cxnId="{59064154-0939-854D-8D91-2954AC0EA232}">
      <dgm:prSet/>
      <dgm:spPr/>
      <dgm:t>
        <a:bodyPr/>
        <a:lstStyle/>
        <a:p>
          <a:endParaRPr lang="en-US"/>
        </a:p>
      </dgm:t>
    </dgm:pt>
    <dgm:pt modelId="{CDCFE83A-1998-FE4D-A27D-0DE73057CA75}">
      <dgm:prSet phldrT="[Text]"/>
      <dgm:spPr/>
      <dgm:t>
        <a:bodyPr/>
        <a:lstStyle/>
        <a:p>
          <a:r>
            <a:rPr lang="en-US" dirty="0"/>
            <a:t>An emphasis of structure and function over meaning </a:t>
          </a:r>
        </a:p>
      </dgm:t>
    </dgm:pt>
    <dgm:pt modelId="{C503E78E-C1A6-CD48-810B-26F39DA383C6}" type="parTrans" cxnId="{EB38A06C-556E-F84A-A59C-AC3F33DB7B62}">
      <dgm:prSet/>
      <dgm:spPr/>
      <dgm:t>
        <a:bodyPr/>
        <a:lstStyle/>
        <a:p>
          <a:endParaRPr lang="en-US"/>
        </a:p>
      </dgm:t>
    </dgm:pt>
    <dgm:pt modelId="{961510FD-8233-D944-A8E6-CA93641044C2}" type="sibTrans" cxnId="{EB38A06C-556E-F84A-A59C-AC3F33DB7B62}">
      <dgm:prSet/>
      <dgm:spPr/>
      <dgm:t>
        <a:bodyPr/>
        <a:lstStyle/>
        <a:p>
          <a:endParaRPr lang="en-US"/>
        </a:p>
      </dgm:t>
    </dgm:pt>
    <dgm:pt modelId="{7C21B22A-28F6-4B4D-91AA-27E92BAB805B}" type="pres">
      <dgm:prSet presAssocID="{56E4FC4E-E22A-CA4B-99D7-A7B897E53357}" presName="compositeShape" presStyleCnt="0">
        <dgm:presLayoutVars>
          <dgm:chMax val="2"/>
          <dgm:dir/>
          <dgm:resizeHandles val="exact"/>
        </dgm:presLayoutVars>
      </dgm:prSet>
      <dgm:spPr/>
    </dgm:pt>
    <dgm:pt modelId="{A7735BE4-22D1-4C44-8F7E-9381B20318A5}" type="pres">
      <dgm:prSet presAssocID="{56E4FC4E-E22A-CA4B-99D7-A7B897E53357}" presName="divider" presStyleLbl="fgShp" presStyleIdx="0" presStyleCnt="1"/>
      <dgm:spPr/>
    </dgm:pt>
    <dgm:pt modelId="{CA6DA534-56D5-F144-991C-0DF6EE09CC29}" type="pres">
      <dgm:prSet presAssocID="{DB9B8726-3D3B-BD4E-8612-19257F01B401}" presName="downArrow" presStyleLbl="node1" presStyleIdx="0" presStyleCnt="2"/>
      <dgm:spPr/>
    </dgm:pt>
    <dgm:pt modelId="{1AFCDF8C-2074-3D4D-A823-3A6818EDFBA0}" type="pres">
      <dgm:prSet presAssocID="{DB9B8726-3D3B-BD4E-8612-19257F01B401}" presName="downArrowText" presStyleLbl="revTx" presStyleIdx="0" presStyleCnt="2">
        <dgm:presLayoutVars>
          <dgm:bulletEnabled val="1"/>
        </dgm:presLayoutVars>
      </dgm:prSet>
      <dgm:spPr/>
    </dgm:pt>
    <dgm:pt modelId="{1D7EFFED-5BE6-4745-BB4B-4E4B412E8CB6}" type="pres">
      <dgm:prSet presAssocID="{CDCFE83A-1998-FE4D-A27D-0DE73057CA75}" presName="upArrow" presStyleLbl="node1" presStyleIdx="1" presStyleCnt="2"/>
      <dgm:spPr/>
    </dgm:pt>
    <dgm:pt modelId="{6B4A1678-DFFB-DE43-AF40-B5D7BFA1DFE1}" type="pres">
      <dgm:prSet presAssocID="{CDCFE83A-1998-FE4D-A27D-0DE73057CA75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A500E805-CFCD-684F-944E-15AF31977776}" type="presOf" srcId="{CDCFE83A-1998-FE4D-A27D-0DE73057CA75}" destId="{6B4A1678-DFFB-DE43-AF40-B5D7BFA1DFE1}" srcOrd="0" destOrd="0" presId="urn:microsoft.com/office/officeart/2005/8/layout/arrow3"/>
    <dgm:cxn modelId="{59064154-0939-854D-8D91-2954AC0EA232}" srcId="{56E4FC4E-E22A-CA4B-99D7-A7B897E53357}" destId="{DB9B8726-3D3B-BD4E-8612-19257F01B401}" srcOrd="0" destOrd="0" parTransId="{8FA8FA51-1FED-524C-899E-18DBB4D903CE}" sibTransId="{A8FA2E18-5C1A-014A-9D20-B0722498BB5A}"/>
    <dgm:cxn modelId="{9D378257-E343-C845-B617-02B899282491}" type="presOf" srcId="{DB9B8726-3D3B-BD4E-8612-19257F01B401}" destId="{1AFCDF8C-2074-3D4D-A823-3A6818EDFBA0}" srcOrd="0" destOrd="0" presId="urn:microsoft.com/office/officeart/2005/8/layout/arrow3"/>
    <dgm:cxn modelId="{EB38A06C-556E-F84A-A59C-AC3F33DB7B62}" srcId="{56E4FC4E-E22A-CA4B-99D7-A7B897E53357}" destId="{CDCFE83A-1998-FE4D-A27D-0DE73057CA75}" srcOrd="1" destOrd="0" parTransId="{C503E78E-C1A6-CD48-810B-26F39DA383C6}" sibTransId="{961510FD-8233-D944-A8E6-CA93641044C2}"/>
    <dgm:cxn modelId="{4A5050C4-C0FE-124D-8F3E-AFBBAF195F60}" type="presOf" srcId="{56E4FC4E-E22A-CA4B-99D7-A7B897E53357}" destId="{7C21B22A-28F6-4B4D-91AA-27E92BAB805B}" srcOrd="0" destOrd="0" presId="urn:microsoft.com/office/officeart/2005/8/layout/arrow3"/>
    <dgm:cxn modelId="{674C50E1-8EFE-C34B-98A1-6F2C33CC224A}" type="presParOf" srcId="{7C21B22A-28F6-4B4D-91AA-27E92BAB805B}" destId="{A7735BE4-22D1-4C44-8F7E-9381B20318A5}" srcOrd="0" destOrd="0" presId="urn:microsoft.com/office/officeart/2005/8/layout/arrow3"/>
    <dgm:cxn modelId="{628FF6EB-A950-F74F-A103-53E24889978D}" type="presParOf" srcId="{7C21B22A-28F6-4B4D-91AA-27E92BAB805B}" destId="{CA6DA534-56D5-F144-991C-0DF6EE09CC29}" srcOrd="1" destOrd="0" presId="urn:microsoft.com/office/officeart/2005/8/layout/arrow3"/>
    <dgm:cxn modelId="{229BB12B-0AD7-3042-8D48-99164B1ACFA2}" type="presParOf" srcId="{7C21B22A-28F6-4B4D-91AA-27E92BAB805B}" destId="{1AFCDF8C-2074-3D4D-A823-3A6818EDFBA0}" srcOrd="2" destOrd="0" presId="urn:microsoft.com/office/officeart/2005/8/layout/arrow3"/>
    <dgm:cxn modelId="{4C68CCFA-52AA-A745-87F8-2976F061A80F}" type="presParOf" srcId="{7C21B22A-28F6-4B4D-91AA-27E92BAB805B}" destId="{1D7EFFED-5BE6-4745-BB4B-4E4B412E8CB6}" srcOrd="3" destOrd="0" presId="urn:microsoft.com/office/officeart/2005/8/layout/arrow3"/>
    <dgm:cxn modelId="{C7986099-644A-B349-8031-78F7B48625EE}" type="presParOf" srcId="{7C21B22A-28F6-4B4D-91AA-27E92BAB805B}" destId="{6B4A1678-DFFB-DE43-AF40-B5D7BFA1DFE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8189A15-1A4B-3647-AD39-3BD2B083C42A}" type="doc">
      <dgm:prSet loTypeId="urn:microsoft.com/office/officeart/2005/8/layout/hProcess9" loCatId="process" qsTypeId="urn:microsoft.com/office/officeart/2005/8/quickstyle/simple4" qsCatId="simple" csTypeId="urn:microsoft.com/office/officeart/2005/8/colors/accent1_2" csCatId="accent1" phldr="1"/>
      <dgm:spPr/>
    </dgm:pt>
    <dgm:pt modelId="{EA521EFC-2F79-0D4E-A707-1A2B5D127AD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Short-term memory filters out important information from non-essential</a:t>
          </a:r>
        </a:p>
      </dgm:t>
    </dgm:pt>
    <dgm:pt modelId="{FDFCD37B-4C3E-5941-89C5-1A29409C515E}" type="parTrans" cxnId="{B98A9217-AD66-B04E-A756-C09D2E47B32F}">
      <dgm:prSet/>
      <dgm:spPr/>
      <dgm:t>
        <a:bodyPr/>
        <a:lstStyle/>
        <a:p>
          <a:endParaRPr lang="en-US"/>
        </a:p>
      </dgm:t>
    </dgm:pt>
    <dgm:pt modelId="{1E080A67-0D53-6F4D-A94D-06A2A68C0D83}" type="sibTrans" cxnId="{B98A9217-AD66-B04E-A756-C09D2E47B32F}">
      <dgm:prSet/>
      <dgm:spPr/>
      <dgm:t>
        <a:bodyPr/>
        <a:lstStyle/>
        <a:p>
          <a:endParaRPr lang="en-US"/>
        </a:p>
      </dgm:t>
    </dgm:pt>
    <dgm:pt modelId="{0E659316-F0FF-5545-8408-F0E288795C2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If information is relevant for the moment it makes it to working memory</a:t>
          </a:r>
        </a:p>
      </dgm:t>
    </dgm:pt>
    <dgm:pt modelId="{C6E05E7C-C8B3-054A-86C8-83E0B82293F5}" type="parTrans" cxnId="{2D491A61-87A9-5540-BF3A-D8C7F727DA8F}">
      <dgm:prSet/>
      <dgm:spPr/>
      <dgm:t>
        <a:bodyPr/>
        <a:lstStyle/>
        <a:p>
          <a:endParaRPr lang="en-US"/>
        </a:p>
      </dgm:t>
    </dgm:pt>
    <dgm:pt modelId="{BFE5F370-CE89-7C43-BF09-69564A259908}" type="sibTrans" cxnId="{2D491A61-87A9-5540-BF3A-D8C7F727DA8F}">
      <dgm:prSet/>
      <dgm:spPr/>
      <dgm:t>
        <a:bodyPr/>
        <a:lstStyle/>
        <a:p>
          <a:endParaRPr lang="en-US"/>
        </a:p>
      </dgm:t>
    </dgm:pt>
    <dgm:pt modelId="{BEF60B74-2F98-8A47-BEF3-58B4C5E0319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Brain decides if information has long term application: If not discarded. If yes, it goes into long-term memory</a:t>
          </a:r>
        </a:p>
      </dgm:t>
    </dgm:pt>
    <dgm:pt modelId="{4D0A4ABE-E540-F744-8BD8-C73D6257D403}" type="parTrans" cxnId="{47F22EE8-6363-6F44-9E65-918D12D9EC53}">
      <dgm:prSet/>
      <dgm:spPr/>
      <dgm:t>
        <a:bodyPr/>
        <a:lstStyle/>
        <a:p>
          <a:endParaRPr lang="en-US"/>
        </a:p>
      </dgm:t>
    </dgm:pt>
    <dgm:pt modelId="{216DF265-BDC2-0346-992C-2FF5E8126053}" type="sibTrans" cxnId="{47F22EE8-6363-6F44-9E65-918D12D9EC53}">
      <dgm:prSet/>
      <dgm:spPr/>
      <dgm:t>
        <a:bodyPr/>
        <a:lstStyle/>
        <a:p>
          <a:endParaRPr lang="en-US"/>
        </a:p>
      </dgm:t>
    </dgm:pt>
    <dgm:pt modelId="{31177D1B-CB44-8447-9F86-FA3EC8600C0C}" type="pres">
      <dgm:prSet presAssocID="{18189A15-1A4B-3647-AD39-3BD2B083C42A}" presName="CompostProcess" presStyleCnt="0">
        <dgm:presLayoutVars>
          <dgm:dir/>
          <dgm:resizeHandles val="exact"/>
        </dgm:presLayoutVars>
      </dgm:prSet>
      <dgm:spPr/>
    </dgm:pt>
    <dgm:pt modelId="{2DA80064-C0B7-034F-9C4C-1492938D2F73}" type="pres">
      <dgm:prSet presAssocID="{18189A15-1A4B-3647-AD39-3BD2B083C42A}" presName="arrow" presStyleLbl="bgShp" presStyleIdx="0" presStyleCnt="1"/>
      <dgm:spPr/>
    </dgm:pt>
    <dgm:pt modelId="{911C5ED7-EFE9-DB40-AC34-474410DE7051}" type="pres">
      <dgm:prSet presAssocID="{18189A15-1A4B-3647-AD39-3BD2B083C42A}" presName="linearProcess" presStyleCnt="0"/>
      <dgm:spPr/>
    </dgm:pt>
    <dgm:pt modelId="{2E1E159A-D4A3-DA45-A439-8A58FCED91B3}" type="pres">
      <dgm:prSet presAssocID="{EA521EFC-2F79-0D4E-A707-1A2B5D127AD9}" presName="textNode" presStyleLbl="node1" presStyleIdx="0" presStyleCnt="3">
        <dgm:presLayoutVars>
          <dgm:bulletEnabled val="1"/>
        </dgm:presLayoutVars>
      </dgm:prSet>
      <dgm:spPr/>
    </dgm:pt>
    <dgm:pt modelId="{E34EB3C0-FFA9-B945-BB3D-5E345BF6D37D}" type="pres">
      <dgm:prSet presAssocID="{1E080A67-0D53-6F4D-A94D-06A2A68C0D83}" presName="sibTrans" presStyleCnt="0"/>
      <dgm:spPr/>
    </dgm:pt>
    <dgm:pt modelId="{CBF0B7DA-D4B0-4543-9DBE-AA6D22880A57}" type="pres">
      <dgm:prSet presAssocID="{0E659316-F0FF-5545-8408-F0E288795C28}" presName="textNode" presStyleLbl="node1" presStyleIdx="1" presStyleCnt="3">
        <dgm:presLayoutVars>
          <dgm:bulletEnabled val="1"/>
        </dgm:presLayoutVars>
      </dgm:prSet>
      <dgm:spPr/>
    </dgm:pt>
    <dgm:pt modelId="{9ECCED23-5738-7342-8A4D-B9586E3CA605}" type="pres">
      <dgm:prSet presAssocID="{BFE5F370-CE89-7C43-BF09-69564A259908}" presName="sibTrans" presStyleCnt="0"/>
      <dgm:spPr/>
    </dgm:pt>
    <dgm:pt modelId="{DAE84FD3-6B7F-BC4A-AB1C-8E3D6F9AB576}" type="pres">
      <dgm:prSet presAssocID="{BEF60B74-2F98-8A47-BEF3-58B4C5E0319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98A9217-AD66-B04E-A756-C09D2E47B32F}" srcId="{18189A15-1A4B-3647-AD39-3BD2B083C42A}" destId="{EA521EFC-2F79-0D4E-A707-1A2B5D127AD9}" srcOrd="0" destOrd="0" parTransId="{FDFCD37B-4C3E-5941-89C5-1A29409C515E}" sibTransId="{1E080A67-0D53-6F4D-A94D-06A2A68C0D83}"/>
    <dgm:cxn modelId="{66C4FC44-F322-6E43-894B-EBC56A2856AF}" type="presOf" srcId="{BEF60B74-2F98-8A47-BEF3-58B4C5E0319E}" destId="{DAE84FD3-6B7F-BC4A-AB1C-8E3D6F9AB576}" srcOrd="0" destOrd="0" presId="urn:microsoft.com/office/officeart/2005/8/layout/hProcess9"/>
    <dgm:cxn modelId="{37A96B4C-C2E0-364A-9A3C-08602E299A37}" type="presOf" srcId="{0E659316-F0FF-5545-8408-F0E288795C28}" destId="{CBF0B7DA-D4B0-4543-9DBE-AA6D22880A57}" srcOrd="0" destOrd="0" presId="urn:microsoft.com/office/officeart/2005/8/layout/hProcess9"/>
    <dgm:cxn modelId="{2D491A61-87A9-5540-BF3A-D8C7F727DA8F}" srcId="{18189A15-1A4B-3647-AD39-3BD2B083C42A}" destId="{0E659316-F0FF-5545-8408-F0E288795C28}" srcOrd="1" destOrd="0" parTransId="{C6E05E7C-C8B3-054A-86C8-83E0B82293F5}" sibTransId="{BFE5F370-CE89-7C43-BF09-69564A259908}"/>
    <dgm:cxn modelId="{E1E3B863-098A-E54E-9A63-9AC54725321A}" type="presOf" srcId="{EA521EFC-2F79-0D4E-A707-1A2B5D127AD9}" destId="{2E1E159A-D4A3-DA45-A439-8A58FCED91B3}" srcOrd="0" destOrd="0" presId="urn:microsoft.com/office/officeart/2005/8/layout/hProcess9"/>
    <dgm:cxn modelId="{37E404D0-8ACF-454E-8574-5EB28D9B4C9C}" type="presOf" srcId="{18189A15-1A4B-3647-AD39-3BD2B083C42A}" destId="{31177D1B-CB44-8447-9F86-FA3EC8600C0C}" srcOrd="0" destOrd="0" presId="urn:microsoft.com/office/officeart/2005/8/layout/hProcess9"/>
    <dgm:cxn modelId="{47F22EE8-6363-6F44-9E65-918D12D9EC53}" srcId="{18189A15-1A4B-3647-AD39-3BD2B083C42A}" destId="{BEF60B74-2F98-8A47-BEF3-58B4C5E0319E}" srcOrd="2" destOrd="0" parTransId="{4D0A4ABE-E540-F744-8BD8-C73D6257D403}" sibTransId="{216DF265-BDC2-0346-992C-2FF5E8126053}"/>
    <dgm:cxn modelId="{7EDA7D4A-5481-5245-A294-FB5327B348EC}" type="presParOf" srcId="{31177D1B-CB44-8447-9F86-FA3EC8600C0C}" destId="{2DA80064-C0B7-034F-9C4C-1492938D2F73}" srcOrd="0" destOrd="0" presId="urn:microsoft.com/office/officeart/2005/8/layout/hProcess9"/>
    <dgm:cxn modelId="{E88885C2-CC38-6545-A911-6934D5915FEE}" type="presParOf" srcId="{31177D1B-CB44-8447-9F86-FA3EC8600C0C}" destId="{911C5ED7-EFE9-DB40-AC34-474410DE7051}" srcOrd="1" destOrd="0" presId="urn:microsoft.com/office/officeart/2005/8/layout/hProcess9"/>
    <dgm:cxn modelId="{148FBBC1-FE17-8841-AE04-7596548C00B4}" type="presParOf" srcId="{911C5ED7-EFE9-DB40-AC34-474410DE7051}" destId="{2E1E159A-D4A3-DA45-A439-8A58FCED91B3}" srcOrd="0" destOrd="0" presId="urn:microsoft.com/office/officeart/2005/8/layout/hProcess9"/>
    <dgm:cxn modelId="{7211C758-FA61-544A-B550-5DA9920D413A}" type="presParOf" srcId="{911C5ED7-EFE9-DB40-AC34-474410DE7051}" destId="{E34EB3C0-FFA9-B945-BB3D-5E345BF6D37D}" srcOrd="1" destOrd="0" presId="urn:microsoft.com/office/officeart/2005/8/layout/hProcess9"/>
    <dgm:cxn modelId="{54C535C3-E6B2-1942-A5FE-D530B69738A0}" type="presParOf" srcId="{911C5ED7-EFE9-DB40-AC34-474410DE7051}" destId="{CBF0B7DA-D4B0-4543-9DBE-AA6D22880A57}" srcOrd="2" destOrd="0" presId="urn:microsoft.com/office/officeart/2005/8/layout/hProcess9"/>
    <dgm:cxn modelId="{3BBE9A02-2C52-6449-8FC1-AB821EFA0AF7}" type="presParOf" srcId="{911C5ED7-EFE9-DB40-AC34-474410DE7051}" destId="{9ECCED23-5738-7342-8A4D-B9586E3CA605}" srcOrd="3" destOrd="0" presId="urn:microsoft.com/office/officeart/2005/8/layout/hProcess9"/>
    <dgm:cxn modelId="{D8F5408C-70D5-084F-BDA0-D0B57FDECD9F}" type="presParOf" srcId="{911C5ED7-EFE9-DB40-AC34-474410DE7051}" destId="{DAE84FD3-6B7F-BC4A-AB1C-8E3D6F9AB57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34C1B40-CD24-924A-A36B-36F5836064C2}" type="doc">
      <dgm:prSet loTypeId="urn:microsoft.com/office/officeart/2005/8/layout/radial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053950-5EB1-E04B-AE9E-185BCF55552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Rote memorization is </a:t>
          </a:r>
          <a:r>
            <a:rPr lang="en-US" u="sng" dirty="0">
              <a:solidFill>
                <a:schemeClr val="bg1"/>
              </a:solidFill>
            </a:rPr>
            <a:t>not</a:t>
          </a:r>
          <a:r>
            <a:rPr lang="en-US" dirty="0">
              <a:solidFill>
                <a:schemeClr val="bg1"/>
              </a:solidFill>
            </a:rPr>
            <a:t> brain friendly.</a:t>
          </a:r>
        </a:p>
      </dgm:t>
    </dgm:pt>
    <dgm:pt modelId="{3EC05642-4D5B-0D4D-9CF2-78EF1D758EE0}" type="parTrans" cxnId="{B38947E6-57C4-ED4B-929E-43DD530BB341}">
      <dgm:prSet/>
      <dgm:spPr/>
      <dgm:t>
        <a:bodyPr/>
        <a:lstStyle/>
        <a:p>
          <a:endParaRPr lang="en-US"/>
        </a:p>
      </dgm:t>
    </dgm:pt>
    <dgm:pt modelId="{B60E6E57-73D4-5C48-91BA-AB3F460A3873}" type="sibTrans" cxnId="{B38947E6-57C4-ED4B-929E-43DD530BB341}">
      <dgm:prSet/>
      <dgm:spPr/>
      <dgm:t>
        <a:bodyPr/>
        <a:lstStyle/>
        <a:p>
          <a:endParaRPr lang="en-US"/>
        </a:p>
      </dgm:t>
    </dgm:pt>
    <dgm:pt modelId="{AE519D62-DA10-EA40-A3A8-2580B8FA7F5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The brain must recognize the real world application of the learning to reach long-term memory.</a:t>
          </a:r>
        </a:p>
      </dgm:t>
    </dgm:pt>
    <dgm:pt modelId="{E7F1AF23-EB43-BC47-B557-F6BDDCE551EA}" type="parTrans" cxnId="{15DCF5C3-1AB6-174E-A511-8DD7D8E4F988}">
      <dgm:prSet/>
      <dgm:spPr/>
      <dgm:t>
        <a:bodyPr/>
        <a:lstStyle/>
        <a:p>
          <a:endParaRPr lang="en-US"/>
        </a:p>
      </dgm:t>
    </dgm:pt>
    <dgm:pt modelId="{E82B9A7D-3EE7-0B45-A21F-C5C1C45024AC}" type="sibTrans" cxnId="{15DCF5C3-1AB6-174E-A511-8DD7D8E4F988}">
      <dgm:prSet/>
      <dgm:spPr/>
      <dgm:t>
        <a:bodyPr/>
        <a:lstStyle/>
        <a:p>
          <a:endParaRPr lang="en-US"/>
        </a:p>
      </dgm:t>
    </dgm:pt>
    <dgm:pt modelId="{D119EC06-6291-9944-BFEF-2846D9AFA4BF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Rote memorization only activates working memory and is devoid of meaning.</a:t>
          </a:r>
        </a:p>
      </dgm:t>
    </dgm:pt>
    <dgm:pt modelId="{634B28D5-7DA8-3B4B-8DBB-4A813B3A599E}" type="parTrans" cxnId="{48ACD773-BDCA-674C-856F-1E506F741107}">
      <dgm:prSet/>
      <dgm:spPr/>
      <dgm:t>
        <a:bodyPr/>
        <a:lstStyle/>
        <a:p>
          <a:endParaRPr lang="en-US"/>
        </a:p>
      </dgm:t>
    </dgm:pt>
    <dgm:pt modelId="{B2512837-2E1B-B84C-B005-EF852953F7B9}" type="sibTrans" cxnId="{48ACD773-BDCA-674C-856F-1E506F741107}">
      <dgm:prSet/>
      <dgm:spPr/>
      <dgm:t>
        <a:bodyPr/>
        <a:lstStyle/>
        <a:p>
          <a:endParaRPr lang="en-US"/>
        </a:p>
      </dgm:t>
    </dgm:pt>
    <dgm:pt modelId="{F4DA9A32-C15C-3941-A73C-09B4BEAA6AB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Working memory is temporary. Information discarded when no longer needed.</a:t>
          </a:r>
        </a:p>
      </dgm:t>
    </dgm:pt>
    <dgm:pt modelId="{D37832AC-4634-FF45-A218-4986A627BE6E}" type="parTrans" cxnId="{6177C0D9-8208-2D43-A3DC-3508D9C934C0}">
      <dgm:prSet/>
      <dgm:spPr/>
      <dgm:t>
        <a:bodyPr/>
        <a:lstStyle/>
        <a:p>
          <a:endParaRPr lang="en-US"/>
        </a:p>
      </dgm:t>
    </dgm:pt>
    <dgm:pt modelId="{452D77A4-9935-F44A-8494-595888FBA855}" type="sibTrans" cxnId="{6177C0D9-8208-2D43-A3DC-3508D9C934C0}">
      <dgm:prSet/>
      <dgm:spPr/>
      <dgm:t>
        <a:bodyPr/>
        <a:lstStyle/>
        <a:p>
          <a:endParaRPr lang="en-US"/>
        </a:p>
      </dgm:t>
    </dgm:pt>
    <dgm:pt modelId="{1C16AE33-D0A6-6147-8D39-3DEACC1FA55E}" type="pres">
      <dgm:prSet presAssocID="{634C1B40-CD24-924A-A36B-36F5836064C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63AA61A-7623-1045-99D7-AC9C47F3A2C2}" type="pres">
      <dgm:prSet presAssocID="{DA053950-5EB1-E04B-AE9E-185BCF555524}" presName="centerShape" presStyleLbl="node0" presStyleIdx="0" presStyleCnt="1"/>
      <dgm:spPr/>
    </dgm:pt>
    <dgm:pt modelId="{FFA3B08E-4A43-4C4A-9D5D-A7304B94F0DD}" type="pres">
      <dgm:prSet presAssocID="{E7F1AF23-EB43-BC47-B557-F6BDDCE551EA}" presName="parTrans" presStyleLbl="bgSibTrans2D1" presStyleIdx="0" presStyleCnt="3"/>
      <dgm:spPr/>
    </dgm:pt>
    <dgm:pt modelId="{49B362F5-0132-B34D-B8A2-4D7EE017D2F8}" type="pres">
      <dgm:prSet presAssocID="{AE519D62-DA10-EA40-A3A8-2580B8FA7F55}" presName="node" presStyleLbl="node1" presStyleIdx="0" presStyleCnt="3">
        <dgm:presLayoutVars>
          <dgm:bulletEnabled val="1"/>
        </dgm:presLayoutVars>
      </dgm:prSet>
      <dgm:spPr/>
    </dgm:pt>
    <dgm:pt modelId="{A2FC20E5-7772-F14D-824E-4F3530E18C40}" type="pres">
      <dgm:prSet presAssocID="{634B28D5-7DA8-3B4B-8DBB-4A813B3A599E}" presName="parTrans" presStyleLbl="bgSibTrans2D1" presStyleIdx="1" presStyleCnt="3"/>
      <dgm:spPr/>
    </dgm:pt>
    <dgm:pt modelId="{B2757E36-DBF4-1D45-AB4C-BF709B98C059}" type="pres">
      <dgm:prSet presAssocID="{D119EC06-6291-9944-BFEF-2846D9AFA4BF}" presName="node" presStyleLbl="node1" presStyleIdx="1" presStyleCnt="3">
        <dgm:presLayoutVars>
          <dgm:bulletEnabled val="1"/>
        </dgm:presLayoutVars>
      </dgm:prSet>
      <dgm:spPr/>
    </dgm:pt>
    <dgm:pt modelId="{88C32AD9-78E1-8F4F-9A5D-5A0BC87498F1}" type="pres">
      <dgm:prSet presAssocID="{D37832AC-4634-FF45-A218-4986A627BE6E}" presName="parTrans" presStyleLbl="bgSibTrans2D1" presStyleIdx="2" presStyleCnt="3"/>
      <dgm:spPr/>
    </dgm:pt>
    <dgm:pt modelId="{1F65245F-86D8-1B46-AD5D-027186DD8F43}" type="pres">
      <dgm:prSet presAssocID="{F4DA9A32-C15C-3941-A73C-09B4BEAA6AB7}" presName="node" presStyleLbl="node1" presStyleIdx="2" presStyleCnt="3">
        <dgm:presLayoutVars>
          <dgm:bulletEnabled val="1"/>
        </dgm:presLayoutVars>
      </dgm:prSet>
      <dgm:spPr/>
    </dgm:pt>
  </dgm:ptLst>
  <dgm:cxnLst>
    <dgm:cxn modelId="{ED199615-DB49-274E-8AC2-045C3562F595}" type="presOf" srcId="{634B28D5-7DA8-3B4B-8DBB-4A813B3A599E}" destId="{A2FC20E5-7772-F14D-824E-4F3530E18C40}" srcOrd="0" destOrd="0" presId="urn:microsoft.com/office/officeart/2005/8/layout/radial4"/>
    <dgm:cxn modelId="{FF1CAA20-BAAB-414A-A3D2-DDDC0B148304}" type="presOf" srcId="{D119EC06-6291-9944-BFEF-2846D9AFA4BF}" destId="{B2757E36-DBF4-1D45-AB4C-BF709B98C059}" srcOrd="0" destOrd="0" presId="urn:microsoft.com/office/officeart/2005/8/layout/radial4"/>
    <dgm:cxn modelId="{9634BC28-4F80-904F-8DAB-0308CE9DB9DB}" type="presOf" srcId="{E7F1AF23-EB43-BC47-B557-F6BDDCE551EA}" destId="{FFA3B08E-4A43-4C4A-9D5D-A7304B94F0DD}" srcOrd="0" destOrd="0" presId="urn:microsoft.com/office/officeart/2005/8/layout/radial4"/>
    <dgm:cxn modelId="{A4EC793C-1ECC-0340-B753-3626BD2BA600}" type="presOf" srcId="{DA053950-5EB1-E04B-AE9E-185BCF555524}" destId="{563AA61A-7623-1045-99D7-AC9C47F3A2C2}" srcOrd="0" destOrd="0" presId="urn:microsoft.com/office/officeart/2005/8/layout/radial4"/>
    <dgm:cxn modelId="{6418C93C-4EFE-8246-A7B2-B76CB40A5293}" type="presOf" srcId="{634C1B40-CD24-924A-A36B-36F5836064C2}" destId="{1C16AE33-D0A6-6147-8D39-3DEACC1FA55E}" srcOrd="0" destOrd="0" presId="urn:microsoft.com/office/officeart/2005/8/layout/radial4"/>
    <dgm:cxn modelId="{2ED9A047-3BFB-C745-9058-AF64F50C66DB}" type="presOf" srcId="{AE519D62-DA10-EA40-A3A8-2580B8FA7F55}" destId="{49B362F5-0132-B34D-B8A2-4D7EE017D2F8}" srcOrd="0" destOrd="0" presId="urn:microsoft.com/office/officeart/2005/8/layout/radial4"/>
    <dgm:cxn modelId="{48ACD773-BDCA-674C-856F-1E506F741107}" srcId="{DA053950-5EB1-E04B-AE9E-185BCF555524}" destId="{D119EC06-6291-9944-BFEF-2846D9AFA4BF}" srcOrd="1" destOrd="0" parTransId="{634B28D5-7DA8-3B4B-8DBB-4A813B3A599E}" sibTransId="{B2512837-2E1B-B84C-B005-EF852953F7B9}"/>
    <dgm:cxn modelId="{2DCBC288-C398-C24C-8E6B-929A860A24DC}" type="presOf" srcId="{D37832AC-4634-FF45-A218-4986A627BE6E}" destId="{88C32AD9-78E1-8F4F-9A5D-5A0BC87498F1}" srcOrd="0" destOrd="0" presId="urn:microsoft.com/office/officeart/2005/8/layout/radial4"/>
    <dgm:cxn modelId="{15DCF5C3-1AB6-174E-A511-8DD7D8E4F988}" srcId="{DA053950-5EB1-E04B-AE9E-185BCF555524}" destId="{AE519D62-DA10-EA40-A3A8-2580B8FA7F55}" srcOrd="0" destOrd="0" parTransId="{E7F1AF23-EB43-BC47-B557-F6BDDCE551EA}" sibTransId="{E82B9A7D-3EE7-0B45-A21F-C5C1C45024AC}"/>
    <dgm:cxn modelId="{081B0DD3-DB7B-CF4C-A45E-840D4D15CD1E}" type="presOf" srcId="{F4DA9A32-C15C-3941-A73C-09B4BEAA6AB7}" destId="{1F65245F-86D8-1B46-AD5D-027186DD8F43}" srcOrd="0" destOrd="0" presId="urn:microsoft.com/office/officeart/2005/8/layout/radial4"/>
    <dgm:cxn modelId="{6177C0D9-8208-2D43-A3DC-3508D9C934C0}" srcId="{DA053950-5EB1-E04B-AE9E-185BCF555524}" destId="{F4DA9A32-C15C-3941-A73C-09B4BEAA6AB7}" srcOrd="2" destOrd="0" parTransId="{D37832AC-4634-FF45-A218-4986A627BE6E}" sibTransId="{452D77A4-9935-F44A-8494-595888FBA855}"/>
    <dgm:cxn modelId="{B38947E6-57C4-ED4B-929E-43DD530BB341}" srcId="{634C1B40-CD24-924A-A36B-36F5836064C2}" destId="{DA053950-5EB1-E04B-AE9E-185BCF555524}" srcOrd="0" destOrd="0" parTransId="{3EC05642-4D5B-0D4D-9CF2-78EF1D758EE0}" sibTransId="{B60E6E57-73D4-5C48-91BA-AB3F460A3873}"/>
    <dgm:cxn modelId="{F8BBCF7A-560B-574B-832D-3D49D709F839}" type="presParOf" srcId="{1C16AE33-D0A6-6147-8D39-3DEACC1FA55E}" destId="{563AA61A-7623-1045-99D7-AC9C47F3A2C2}" srcOrd="0" destOrd="0" presId="urn:microsoft.com/office/officeart/2005/8/layout/radial4"/>
    <dgm:cxn modelId="{F963B685-2898-3547-B058-19E6A3F70E3C}" type="presParOf" srcId="{1C16AE33-D0A6-6147-8D39-3DEACC1FA55E}" destId="{FFA3B08E-4A43-4C4A-9D5D-A7304B94F0DD}" srcOrd="1" destOrd="0" presId="urn:microsoft.com/office/officeart/2005/8/layout/radial4"/>
    <dgm:cxn modelId="{C5254481-AF8A-FD4F-854A-320E34608039}" type="presParOf" srcId="{1C16AE33-D0A6-6147-8D39-3DEACC1FA55E}" destId="{49B362F5-0132-B34D-B8A2-4D7EE017D2F8}" srcOrd="2" destOrd="0" presId="urn:microsoft.com/office/officeart/2005/8/layout/radial4"/>
    <dgm:cxn modelId="{DF455076-5859-C54D-BC76-54A575612F2F}" type="presParOf" srcId="{1C16AE33-D0A6-6147-8D39-3DEACC1FA55E}" destId="{A2FC20E5-7772-F14D-824E-4F3530E18C40}" srcOrd="3" destOrd="0" presId="urn:microsoft.com/office/officeart/2005/8/layout/radial4"/>
    <dgm:cxn modelId="{27783AE8-696B-1842-9EC8-36B58369566C}" type="presParOf" srcId="{1C16AE33-D0A6-6147-8D39-3DEACC1FA55E}" destId="{B2757E36-DBF4-1D45-AB4C-BF709B98C059}" srcOrd="4" destOrd="0" presId="urn:microsoft.com/office/officeart/2005/8/layout/radial4"/>
    <dgm:cxn modelId="{B65E3FBB-B0E3-2940-B264-D6EA17874158}" type="presParOf" srcId="{1C16AE33-D0A6-6147-8D39-3DEACC1FA55E}" destId="{88C32AD9-78E1-8F4F-9A5D-5A0BC87498F1}" srcOrd="5" destOrd="0" presId="urn:microsoft.com/office/officeart/2005/8/layout/radial4"/>
    <dgm:cxn modelId="{561C9B19-597F-C849-8306-4D74A0ABE089}" type="presParOf" srcId="{1C16AE33-D0A6-6147-8D39-3DEACC1FA55E}" destId="{1F65245F-86D8-1B46-AD5D-027186DD8F4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951F431-AAB2-5A45-AF9B-ADC32E6296BC}" type="doc">
      <dgm:prSet loTypeId="urn:microsoft.com/office/officeart/2005/8/layout/h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D37113-2AAA-ED45-8221-9004B960F1B7}">
      <dgm:prSet phldrT="[Text]"/>
      <dgm:spPr/>
      <dgm:t>
        <a:bodyPr/>
        <a:lstStyle/>
        <a:p>
          <a:r>
            <a:rPr lang="en-US" dirty="0"/>
            <a:t>Long-term memory</a:t>
          </a:r>
        </a:p>
      </dgm:t>
    </dgm:pt>
    <dgm:pt modelId="{8E7813D9-9A9E-FC4D-A485-E0AB050F7FE6}" type="parTrans" cxnId="{F4EC5678-C718-0242-9463-E84AB3BA47E3}">
      <dgm:prSet/>
      <dgm:spPr/>
      <dgm:t>
        <a:bodyPr/>
        <a:lstStyle/>
        <a:p>
          <a:endParaRPr lang="en-US"/>
        </a:p>
      </dgm:t>
    </dgm:pt>
    <dgm:pt modelId="{5E1C32FF-BA7E-C44A-B5A9-481E5F6FB50A}" type="sibTrans" cxnId="{F4EC5678-C718-0242-9463-E84AB3BA47E3}">
      <dgm:prSet/>
      <dgm:spPr/>
      <dgm:t>
        <a:bodyPr/>
        <a:lstStyle/>
        <a:p>
          <a:endParaRPr lang="en-US"/>
        </a:p>
      </dgm:t>
    </dgm:pt>
    <dgm:pt modelId="{DFDCE22E-457E-7741-8DB7-523944544C4B}">
      <dgm:prSet phldrT="[Text]"/>
      <dgm:spPr/>
      <dgm:t>
        <a:bodyPr/>
        <a:lstStyle/>
        <a:p>
          <a:r>
            <a:rPr lang="en-US" dirty="0"/>
            <a:t>Information is comprehensible and meaningful</a:t>
          </a:r>
        </a:p>
      </dgm:t>
    </dgm:pt>
    <dgm:pt modelId="{1BC13E8C-FE1D-AD47-B313-E4B4A543FC8B}" type="parTrans" cxnId="{13299584-BF4D-8643-B42F-FFCA66587193}">
      <dgm:prSet/>
      <dgm:spPr/>
      <dgm:t>
        <a:bodyPr/>
        <a:lstStyle/>
        <a:p>
          <a:endParaRPr lang="en-US"/>
        </a:p>
      </dgm:t>
    </dgm:pt>
    <dgm:pt modelId="{BFB89134-69B2-6544-86A9-8E2762DB2807}" type="sibTrans" cxnId="{13299584-BF4D-8643-B42F-FFCA66587193}">
      <dgm:prSet/>
      <dgm:spPr/>
      <dgm:t>
        <a:bodyPr/>
        <a:lstStyle/>
        <a:p>
          <a:endParaRPr lang="en-US"/>
        </a:p>
      </dgm:t>
    </dgm:pt>
    <dgm:pt modelId="{C3FA8E4A-ED03-A644-8E5A-C6E8F1AD7AF5}">
      <dgm:prSet phldrT="[Text]"/>
      <dgm:spPr/>
      <dgm:t>
        <a:bodyPr/>
        <a:lstStyle/>
        <a:p>
          <a:r>
            <a:rPr lang="en-US" dirty="0"/>
            <a:t>Long-term memory</a:t>
          </a:r>
        </a:p>
      </dgm:t>
    </dgm:pt>
    <dgm:pt modelId="{1152B23D-0B4D-4B42-A420-372E559D1F74}" type="parTrans" cxnId="{D135525A-5109-2143-9213-C3DF53AA503D}">
      <dgm:prSet/>
      <dgm:spPr/>
      <dgm:t>
        <a:bodyPr/>
        <a:lstStyle/>
        <a:p>
          <a:endParaRPr lang="en-US"/>
        </a:p>
      </dgm:t>
    </dgm:pt>
    <dgm:pt modelId="{9BED07C8-9761-6749-861A-5671981D81C3}" type="sibTrans" cxnId="{D135525A-5109-2143-9213-C3DF53AA503D}">
      <dgm:prSet/>
      <dgm:spPr/>
      <dgm:t>
        <a:bodyPr/>
        <a:lstStyle/>
        <a:p>
          <a:endParaRPr lang="en-US"/>
        </a:p>
      </dgm:t>
    </dgm:pt>
    <dgm:pt modelId="{621B4F31-83DC-2644-81FE-B630F24368E6}">
      <dgm:prSet phldrT="[Text]"/>
      <dgm:spPr/>
      <dgm:t>
        <a:bodyPr/>
        <a:lstStyle/>
        <a:p>
          <a:r>
            <a:rPr lang="en-US" dirty="0"/>
            <a:t>Information connects to and enhances previously learned knowledge</a:t>
          </a:r>
        </a:p>
      </dgm:t>
    </dgm:pt>
    <dgm:pt modelId="{5F74042A-5D09-CF4B-9577-53CC7ECC559A}" type="parTrans" cxnId="{7798FAC2-473E-6E49-856D-C72BC20E0BED}">
      <dgm:prSet/>
      <dgm:spPr/>
      <dgm:t>
        <a:bodyPr/>
        <a:lstStyle/>
        <a:p>
          <a:endParaRPr lang="en-US"/>
        </a:p>
      </dgm:t>
    </dgm:pt>
    <dgm:pt modelId="{3664ACC2-D657-7048-B554-746FD1CD3228}" type="sibTrans" cxnId="{7798FAC2-473E-6E49-856D-C72BC20E0BED}">
      <dgm:prSet/>
      <dgm:spPr/>
      <dgm:t>
        <a:bodyPr/>
        <a:lstStyle/>
        <a:p>
          <a:endParaRPr lang="en-US"/>
        </a:p>
      </dgm:t>
    </dgm:pt>
    <dgm:pt modelId="{A4370169-D227-7A42-8CDF-A04BF5E01421}">
      <dgm:prSet phldrT="[Text]"/>
      <dgm:spPr/>
      <dgm:t>
        <a:bodyPr/>
        <a:lstStyle/>
        <a:p>
          <a:r>
            <a:rPr lang="en-US" dirty="0"/>
            <a:t>Long-term memory</a:t>
          </a:r>
        </a:p>
      </dgm:t>
    </dgm:pt>
    <dgm:pt modelId="{D0783A1B-5A01-C147-84BC-C63D743FAA5A}" type="parTrans" cxnId="{74FB11F0-37EF-1E4D-958C-E6BFBAE84EBD}">
      <dgm:prSet/>
      <dgm:spPr/>
      <dgm:t>
        <a:bodyPr/>
        <a:lstStyle/>
        <a:p>
          <a:endParaRPr lang="en-US"/>
        </a:p>
      </dgm:t>
    </dgm:pt>
    <dgm:pt modelId="{E6BF9161-C535-0B49-A750-1CCE35D5941B}" type="sibTrans" cxnId="{74FB11F0-37EF-1E4D-958C-E6BFBAE84EBD}">
      <dgm:prSet/>
      <dgm:spPr/>
      <dgm:t>
        <a:bodyPr/>
        <a:lstStyle/>
        <a:p>
          <a:endParaRPr lang="en-US"/>
        </a:p>
      </dgm:t>
    </dgm:pt>
    <dgm:pt modelId="{F3C5D027-F362-2F46-9456-C4421E68DCBE}">
      <dgm:prSet/>
      <dgm:spPr/>
      <dgm:t>
        <a:bodyPr/>
        <a:lstStyle/>
        <a:p>
          <a:r>
            <a:rPr lang="en-US" dirty="0"/>
            <a:t>The brain recognizes real world application and future benefits of new information</a:t>
          </a:r>
        </a:p>
      </dgm:t>
    </dgm:pt>
    <dgm:pt modelId="{E0A765E8-9755-FE4E-8187-7BC0F1F7CCD2}" type="parTrans" cxnId="{8A73B3D5-EA0F-3A49-8472-69242CA17980}">
      <dgm:prSet/>
      <dgm:spPr/>
      <dgm:t>
        <a:bodyPr/>
        <a:lstStyle/>
        <a:p>
          <a:endParaRPr lang="en-US"/>
        </a:p>
      </dgm:t>
    </dgm:pt>
    <dgm:pt modelId="{45BD69DB-6F88-A94B-B707-F869E7847ACC}" type="sibTrans" cxnId="{8A73B3D5-EA0F-3A49-8472-69242CA17980}">
      <dgm:prSet/>
      <dgm:spPr/>
      <dgm:t>
        <a:bodyPr/>
        <a:lstStyle/>
        <a:p>
          <a:endParaRPr lang="en-US"/>
        </a:p>
      </dgm:t>
    </dgm:pt>
    <dgm:pt modelId="{A0650D05-3148-C344-941E-9F4CF072F54E}" type="pres">
      <dgm:prSet presAssocID="{2951F431-AAB2-5A45-AF9B-ADC32E6296BC}" presName="Name0" presStyleCnt="0">
        <dgm:presLayoutVars>
          <dgm:dir/>
          <dgm:animLvl val="lvl"/>
          <dgm:resizeHandles val="exact"/>
        </dgm:presLayoutVars>
      </dgm:prSet>
      <dgm:spPr/>
    </dgm:pt>
    <dgm:pt modelId="{E82A998F-3C94-9648-BDD1-D46968044422}" type="pres">
      <dgm:prSet presAssocID="{2951F431-AAB2-5A45-AF9B-ADC32E6296BC}" presName="tSp" presStyleCnt="0"/>
      <dgm:spPr/>
    </dgm:pt>
    <dgm:pt modelId="{E591E9DF-6120-9A4D-AE9A-D9A288592F20}" type="pres">
      <dgm:prSet presAssocID="{2951F431-AAB2-5A45-AF9B-ADC32E6296BC}" presName="bSp" presStyleCnt="0"/>
      <dgm:spPr/>
    </dgm:pt>
    <dgm:pt modelId="{FAC4DDC3-5B2B-0941-9495-AE107013D939}" type="pres">
      <dgm:prSet presAssocID="{2951F431-AAB2-5A45-AF9B-ADC32E6296BC}" presName="process" presStyleCnt="0"/>
      <dgm:spPr/>
    </dgm:pt>
    <dgm:pt modelId="{8E579085-39A8-3447-A169-4DFFEBB07BAB}" type="pres">
      <dgm:prSet presAssocID="{F6D37113-2AAA-ED45-8221-9004B960F1B7}" presName="composite1" presStyleCnt="0"/>
      <dgm:spPr/>
    </dgm:pt>
    <dgm:pt modelId="{94807145-3A86-8E4B-BB51-35D29D8CA33E}" type="pres">
      <dgm:prSet presAssocID="{F6D37113-2AAA-ED45-8221-9004B960F1B7}" presName="dummyNode1" presStyleLbl="node1" presStyleIdx="0" presStyleCnt="3"/>
      <dgm:spPr/>
    </dgm:pt>
    <dgm:pt modelId="{EC1D10AA-6C20-F941-84BD-099AA57C5A09}" type="pres">
      <dgm:prSet presAssocID="{F6D37113-2AAA-ED45-8221-9004B960F1B7}" presName="childNode1" presStyleLbl="bgAcc1" presStyleIdx="0" presStyleCnt="3">
        <dgm:presLayoutVars>
          <dgm:bulletEnabled val="1"/>
        </dgm:presLayoutVars>
      </dgm:prSet>
      <dgm:spPr/>
    </dgm:pt>
    <dgm:pt modelId="{4275E081-DB86-9B41-94D5-33E38325BD04}" type="pres">
      <dgm:prSet presAssocID="{F6D37113-2AAA-ED45-8221-9004B960F1B7}" presName="childNode1tx" presStyleLbl="bgAcc1" presStyleIdx="0" presStyleCnt="3">
        <dgm:presLayoutVars>
          <dgm:bulletEnabled val="1"/>
        </dgm:presLayoutVars>
      </dgm:prSet>
      <dgm:spPr/>
    </dgm:pt>
    <dgm:pt modelId="{DFBE7DDB-0F04-7B4A-B595-C0DF59EEBBDA}" type="pres">
      <dgm:prSet presAssocID="{F6D37113-2AAA-ED45-8221-9004B960F1B7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3AD72A21-891A-4A44-838C-164869E1E607}" type="pres">
      <dgm:prSet presAssocID="{F6D37113-2AAA-ED45-8221-9004B960F1B7}" presName="connSite1" presStyleCnt="0"/>
      <dgm:spPr/>
    </dgm:pt>
    <dgm:pt modelId="{48E4EDFD-3DB7-3244-A4DF-81075FB232FD}" type="pres">
      <dgm:prSet presAssocID="{5E1C32FF-BA7E-C44A-B5A9-481E5F6FB50A}" presName="Name9" presStyleLbl="sibTrans2D1" presStyleIdx="0" presStyleCnt="2"/>
      <dgm:spPr/>
    </dgm:pt>
    <dgm:pt modelId="{6854D145-91A3-8040-837F-DC4ADAFE7D69}" type="pres">
      <dgm:prSet presAssocID="{C3FA8E4A-ED03-A644-8E5A-C6E8F1AD7AF5}" presName="composite2" presStyleCnt="0"/>
      <dgm:spPr/>
    </dgm:pt>
    <dgm:pt modelId="{C673A5E0-6B9E-BA46-9EFF-532125626938}" type="pres">
      <dgm:prSet presAssocID="{C3FA8E4A-ED03-A644-8E5A-C6E8F1AD7AF5}" presName="dummyNode2" presStyleLbl="node1" presStyleIdx="0" presStyleCnt="3"/>
      <dgm:spPr/>
    </dgm:pt>
    <dgm:pt modelId="{A61FEDF3-6D14-9D4E-9F29-8536D101E680}" type="pres">
      <dgm:prSet presAssocID="{C3FA8E4A-ED03-A644-8E5A-C6E8F1AD7AF5}" presName="childNode2" presStyleLbl="bgAcc1" presStyleIdx="1" presStyleCnt="3">
        <dgm:presLayoutVars>
          <dgm:bulletEnabled val="1"/>
        </dgm:presLayoutVars>
      </dgm:prSet>
      <dgm:spPr/>
    </dgm:pt>
    <dgm:pt modelId="{9A58BFFA-5509-B444-97D3-F4AE7B2F9D21}" type="pres">
      <dgm:prSet presAssocID="{C3FA8E4A-ED03-A644-8E5A-C6E8F1AD7AF5}" presName="childNode2tx" presStyleLbl="bgAcc1" presStyleIdx="1" presStyleCnt="3">
        <dgm:presLayoutVars>
          <dgm:bulletEnabled val="1"/>
        </dgm:presLayoutVars>
      </dgm:prSet>
      <dgm:spPr/>
    </dgm:pt>
    <dgm:pt modelId="{C0A6C952-43FC-0A4D-9E02-42A37E53727B}" type="pres">
      <dgm:prSet presAssocID="{C3FA8E4A-ED03-A644-8E5A-C6E8F1AD7AF5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5765DB04-FDCA-F847-A07C-288ECB02829C}" type="pres">
      <dgm:prSet presAssocID="{C3FA8E4A-ED03-A644-8E5A-C6E8F1AD7AF5}" presName="connSite2" presStyleCnt="0"/>
      <dgm:spPr/>
    </dgm:pt>
    <dgm:pt modelId="{A11BC7B8-264D-DF4B-AB3A-D3748690F79A}" type="pres">
      <dgm:prSet presAssocID="{9BED07C8-9761-6749-861A-5671981D81C3}" presName="Name18" presStyleLbl="sibTrans2D1" presStyleIdx="1" presStyleCnt="2"/>
      <dgm:spPr/>
    </dgm:pt>
    <dgm:pt modelId="{0CC3FE47-2DEB-1448-AD1B-7D1EBFA7E915}" type="pres">
      <dgm:prSet presAssocID="{A4370169-D227-7A42-8CDF-A04BF5E01421}" presName="composite1" presStyleCnt="0"/>
      <dgm:spPr/>
    </dgm:pt>
    <dgm:pt modelId="{AC9AFBC5-B183-C643-989B-44205CCFB385}" type="pres">
      <dgm:prSet presAssocID="{A4370169-D227-7A42-8CDF-A04BF5E01421}" presName="dummyNode1" presStyleLbl="node1" presStyleIdx="1" presStyleCnt="3"/>
      <dgm:spPr/>
    </dgm:pt>
    <dgm:pt modelId="{7A9E3841-BCEA-664B-8027-B9A29BCC483C}" type="pres">
      <dgm:prSet presAssocID="{A4370169-D227-7A42-8CDF-A04BF5E01421}" presName="childNode1" presStyleLbl="bgAcc1" presStyleIdx="2" presStyleCnt="3">
        <dgm:presLayoutVars>
          <dgm:bulletEnabled val="1"/>
        </dgm:presLayoutVars>
      </dgm:prSet>
      <dgm:spPr/>
    </dgm:pt>
    <dgm:pt modelId="{22872C07-346D-8744-AF91-219DB3E23BA0}" type="pres">
      <dgm:prSet presAssocID="{A4370169-D227-7A42-8CDF-A04BF5E01421}" presName="childNode1tx" presStyleLbl="bgAcc1" presStyleIdx="2" presStyleCnt="3">
        <dgm:presLayoutVars>
          <dgm:bulletEnabled val="1"/>
        </dgm:presLayoutVars>
      </dgm:prSet>
      <dgm:spPr/>
    </dgm:pt>
    <dgm:pt modelId="{8505777F-33A1-924F-821D-6804AB382C1C}" type="pres">
      <dgm:prSet presAssocID="{A4370169-D227-7A42-8CDF-A04BF5E01421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6662B5D9-E66B-1142-A7AB-A48E79857981}" type="pres">
      <dgm:prSet presAssocID="{A4370169-D227-7A42-8CDF-A04BF5E01421}" presName="connSite1" presStyleCnt="0"/>
      <dgm:spPr/>
    </dgm:pt>
  </dgm:ptLst>
  <dgm:cxnLst>
    <dgm:cxn modelId="{E5484818-4309-4C42-BE88-CD0DF0D2D1E5}" type="presOf" srcId="{9BED07C8-9761-6749-861A-5671981D81C3}" destId="{A11BC7B8-264D-DF4B-AB3A-D3748690F79A}" srcOrd="0" destOrd="0" presId="urn:microsoft.com/office/officeart/2005/8/layout/hProcess4"/>
    <dgm:cxn modelId="{59EB1229-727D-D84D-8D6F-E61290A41008}" type="presOf" srcId="{621B4F31-83DC-2644-81FE-B630F24368E6}" destId="{9A58BFFA-5509-B444-97D3-F4AE7B2F9D21}" srcOrd="1" destOrd="0" presId="urn:microsoft.com/office/officeart/2005/8/layout/hProcess4"/>
    <dgm:cxn modelId="{D1F5883B-59EE-874F-8EDA-BFF36142826E}" type="presOf" srcId="{F3C5D027-F362-2F46-9456-C4421E68DCBE}" destId="{22872C07-346D-8744-AF91-219DB3E23BA0}" srcOrd="1" destOrd="0" presId="urn:microsoft.com/office/officeart/2005/8/layout/hProcess4"/>
    <dgm:cxn modelId="{1546523F-7824-8642-8EC8-CE6C8A3125E8}" type="presOf" srcId="{5E1C32FF-BA7E-C44A-B5A9-481E5F6FB50A}" destId="{48E4EDFD-3DB7-3244-A4DF-81075FB232FD}" srcOrd="0" destOrd="0" presId="urn:microsoft.com/office/officeart/2005/8/layout/hProcess4"/>
    <dgm:cxn modelId="{D135525A-5109-2143-9213-C3DF53AA503D}" srcId="{2951F431-AAB2-5A45-AF9B-ADC32E6296BC}" destId="{C3FA8E4A-ED03-A644-8E5A-C6E8F1AD7AF5}" srcOrd="1" destOrd="0" parTransId="{1152B23D-0B4D-4B42-A420-372E559D1F74}" sibTransId="{9BED07C8-9761-6749-861A-5671981D81C3}"/>
    <dgm:cxn modelId="{1D6DA161-5819-7745-9450-C6E7040E1FCC}" type="presOf" srcId="{2951F431-AAB2-5A45-AF9B-ADC32E6296BC}" destId="{A0650D05-3148-C344-941E-9F4CF072F54E}" srcOrd="0" destOrd="0" presId="urn:microsoft.com/office/officeart/2005/8/layout/hProcess4"/>
    <dgm:cxn modelId="{F4EC5678-C718-0242-9463-E84AB3BA47E3}" srcId="{2951F431-AAB2-5A45-AF9B-ADC32E6296BC}" destId="{F6D37113-2AAA-ED45-8221-9004B960F1B7}" srcOrd="0" destOrd="0" parTransId="{8E7813D9-9A9E-FC4D-A485-E0AB050F7FE6}" sibTransId="{5E1C32FF-BA7E-C44A-B5A9-481E5F6FB50A}"/>
    <dgm:cxn modelId="{13299584-BF4D-8643-B42F-FFCA66587193}" srcId="{F6D37113-2AAA-ED45-8221-9004B960F1B7}" destId="{DFDCE22E-457E-7741-8DB7-523944544C4B}" srcOrd="0" destOrd="0" parTransId="{1BC13E8C-FE1D-AD47-B313-E4B4A543FC8B}" sibTransId="{BFB89134-69B2-6544-86A9-8E2762DB2807}"/>
    <dgm:cxn modelId="{6536CC9C-0EAA-9741-8DFB-FB0C95C85795}" type="presOf" srcId="{DFDCE22E-457E-7741-8DB7-523944544C4B}" destId="{EC1D10AA-6C20-F941-84BD-099AA57C5A09}" srcOrd="0" destOrd="0" presId="urn:microsoft.com/office/officeart/2005/8/layout/hProcess4"/>
    <dgm:cxn modelId="{C96FA7B9-D46D-D843-84FF-1517AA9F56A8}" type="presOf" srcId="{A4370169-D227-7A42-8CDF-A04BF5E01421}" destId="{8505777F-33A1-924F-821D-6804AB382C1C}" srcOrd="0" destOrd="0" presId="urn:microsoft.com/office/officeart/2005/8/layout/hProcess4"/>
    <dgm:cxn modelId="{D90961BF-C289-2648-835A-31636F6532C5}" type="presOf" srcId="{621B4F31-83DC-2644-81FE-B630F24368E6}" destId="{A61FEDF3-6D14-9D4E-9F29-8536D101E680}" srcOrd="0" destOrd="0" presId="urn:microsoft.com/office/officeart/2005/8/layout/hProcess4"/>
    <dgm:cxn modelId="{7798FAC2-473E-6E49-856D-C72BC20E0BED}" srcId="{C3FA8E4A-ED03-A644-8E5A-C6E8F1AD7AF5}" destId="{621B4F31-83DC-2644-81FE-B630F24368E6}" srcOrd="0" destOrd="0" parTransId="{5F74042A-5D09-CF4B-9577-53CC7ECC559A}" sibTransId="{3664ACC2-D657-7048-B554-746FD1CD3228}"/>
    <dgm:cxn modelId="{E03230D2-5EDC-2E44-AC09-D936DBAC0FB4}" type="presOf" srcId="{F3C5D027-F362-2F46-9456-C4421E68DCBE}" destId="{7A9E3841-BCEA-664B-8027-B9A29BCC483C}" srcOrd="0" destOrd="0" presId="urn:microsoft.com/office/officeart/2005/8/layout/hProcess4"/>
    <dgm:cxn modelId="{8A73B3D5-EA0F-3A49-8472-69242CA17980}" srcId="{A4370169-D227-7A42-8CDF-A04BF5E01421}" destId="{F3C5D027-F362-2F46-9456-C4421E68DCBE}" srcOrd="0" destOrd="0" parTransId="{E0A765E8-9755-FE4E-8187-7BC0F1F7CCD2}" sibTransId="{45BD69DB-6F88-A94B-B707-F869E7847ACC}"/>
    <dgm:cxn modelId="{115340DA-403F-A84C-BFFC-2B0ED728CD2F}" type="presOf" srcId="{C3FA8E4A-ED03-A644-8E5A-C6E8F1AD7AF5}" destId="{C0A6C952-43FC-0A4D-9E02-42A37E53727B}" srcOrd="0" destOrd="0" presId="urn:microsoft.com/office/officeart/2005/8/layout/hProcess4"/>
    <dgm:cxn modelId="{D174E6EE-90A1-524C-9F6F-D33920B61112}" type="presOf" srcId="{F6D37113-2AAA-ED45-8221-9004B960F1B7}" destId="{DFBE7DDB-0F04-7B4A-B595-C0DF59EEBBDA}" srcOrd="0" destOrd="0" presId="urn:microsoft.com/office/officeart/2005/8/layout/hProcess4"/>
    <dgm:cxn modelId="{74FB11F0-37EF-1E4D-958C-E6BFBAE84EBD}" srcId="{2951F431-AAB2-5A45-AF9B-ADC32E6296BC}" destId="{A4370169-D227-7A42-8CDF-A04BF5E01421}" srcOrd="2" destOrd="0" parTransId="{D0783A1B-5A01-C147-84BC-C63D743FAA5A}" sibTransId="{E6BF9161-C535-0B49-A750-1CCE35D5941B}"/>
    <dgm:cxn modelId="{929BA4FB-8228-F445-AACB-D24F46A0EEE0}" type="presOf" srcId="{DFDCE22E-457E-7741-8DB7-523944544C4B}" destId="{4275E081-DB86-9B41-94D5-33E38325BD04}" srcOrd="1" destOrd="0" presId="urn:microsoft.com/office/officeart/2005/8/layout/hProcess4"/>
    <dgm:cxn modelId="{C95E7E5D-3D39-0F48-9657-CBF93D00AB00}" type="presParOf" srcId="{A0650D05-3148-C344-941E-9F4CF072F54E}" destId="{E82A998F-3C94-9648-BDD1-D46968044422}" srcOrd="0" destOrd="0" presId="urn:microsoft.com/office/officeart/2005/8/layout/hProcess4"/>
    <dgm:cxn modelId="{F0A0ED69-21DC-2349-A39C-8DE0DAD87FB5}" type="presParOf" srcId="{A0650D05-3148-C344-941E-9F4CF072F54E}" destId="{E591E9DF-6120-9A4D-AE9A-D9A288592F20}" srcOrd="1" destOrd="0" presId="urn:microsoft.com/office/officeart/2005/8/layout/hProcess4"/>
    <dgm:cxn modelId="{04824E8E-E7C5-7A4F-9B50-A390314C9850}" type="presParOf" srcId="{A0650D05-3148-C344-941E-9F4CF072F54E}" destId="{FAC4DDC3-5B2B-0941-9495-AE107013D939}" srcOrd="2" destOrd="0" presId="urn:microsoft.com/office/officeart/2005/8/layout/hProcess4"/>
    <dgm:cxn modelId="{C0517412-F062-9D49-BCAF-0CC695700986}" type="presParOf" srcId="{FAC4DDC3-5B2B-0941-9495-AE107013D939}" destId="{8E579085-39A8-3447-A169-4DFFEBB07BAB}" srcOrd="0" destOrd="0" presId="urn:microsoft.com/office/officeart/2005/8/layout/hProcess4"/>
    <dgm:cxn modelId="{660B0C77-631A-DC4F-8F90-42A936C12CFC}" type="presParOf" srcId="{8E579085-39A8-3447-A169-4DFFEBB07BAB}" destId="{94807145-3A86-8E4B-BB51-35D29D8CA33E}" srcOrd="0" destOrd="0" presId="urn:microsoft.com/office/officeart/2005/8/layout/hProcess4"/>
    <dgm:cxn modelId="{87C72780-0989-ED4F-816B-58F955088E69}" type="presParOf" srcId="{8E579085-39A8-3447-A169-4DFFEBB07BAB}" destId="{EC1D10AA-6C20-F941-84BD-099AA57C5A09}" srcOrd="1" destOrd="0" presId="urn:microsoft.com/office/officeart/2005/8/layout/hProcess4"/>
    <dgm:cxn modelId="{630A47EC-FD72-3348-B986-F490E1DE9069}" type="presParOf" srcId="{8E579085-39A8-3447-A169-4DFFEBB07BAB}" destId="{4275E081-DB86-9B41-94D5-33E38325BD04}" srcOrd="2" destOrd="0" presId="urn:microsoft.com/office/officeart/2005/8/layout/hProcess4"/>
    <dgm:cxn modelId="{19905E9F-38B4-6047-8F6C-DDFEF6937FA1}" type="presParOf" srcId="{8E579085-39A8-3447-A169-4DFFEBB07BAB}" destId="{DFBE7DDB-0F04-7B4A-B595-C0DF59EEBBDA}" srcOrd="3" destOrd="0" presId="urn:microsoft.com/office/officeart/2005/8/layout/hProcess4"/>
    <dgm:cxn modelId="{DE70F041-6138-1A4B-AD20-B581A951C9F4}" type="presParOf" srcId="{8E579085-39A8-3447-A169-4DFFEBB07BAB}" destId="{3AD72A21-891A-4A44-838C-164869E1E607}" srcOrd="4" destOrd="0" presId="urn:microsoft.com/office/officeart/2005/8/layout/hProcess4"/>
    <dgm:cxn modelId="{62E21D79-6DB2-CD44-830F-BCEF008095C4}" type="presParOf" srcId="{FAC4DDC3-5B2B-0941-9495-AE107013D939}" destId="{48E4EDFD-3DB7-3244-A4DF-81075FB232FD}" srcOrd="1" destOrd="0" presId="urn:microsoft.com/office/officeart/2005/8/layout/hProcess4"/>
    <dgm:cxn modelId="{B53F77A2-30C5-0A48-AC07-844E45010609}" type="presParOf" srcId="{FAC4DDC3-5B2B-0941-9495-AE107013D939}" destId="{6854D145-91A3-8040-837F-DC4ADAFE7D69}" srcOrd="2" destOrd="0" presId="urn:microsoft.com/office/officeart/2005/8/layout/hProcess4"/>
    <dgm:cxn modelId="{F6266F08-A721-E74B-A53E-3AACA04E0D47}" type="presParOf" srcId="{6854D145-91A3-8040-837F-DC4ADAFE7D69}" destId="{C673A5E0-6B9E-BA46-9EFF-532125626938}" srcOrd="0" destOrd="0" presId="urn:microsoft.com/office/officeart/2005/8/layout/hProcess4"/>
    <dgm:cxn modelId="{84060CDD-B1BF-8E44-AD1C-3A40AC92CDA8}" type="presParOf" srcId="{6854D145-91A3-8040-837F-DC4ADAFE7D69}" destId="{A61FEDF3-6D14-9D4E-9F29-8536D101E680}" srcOrd="1" destOrd="0" presId="urn:microsoft.com/office/officeart/2005/8/layout/hProcess4"/>
    <dgm:cxn modelId="{3527D8AF-1198-7345-9F75-C0AB78659D90}" type="presParOf" srcId="{6854D145-91A3-8040-837F-DC4ADAFE7D69}" destId="{9A58BFFA-5509-B444-97D3-F4AE7B2F9D21}" srcOrd="2" destOrd="0" presId="urn:microsoft.com/office/officeart/2005/8/layout/hProcess4"/>
    <dgm:cxn modelId="{D5BB49ED-7933-6646-9572-C0A5AD545A20}" type="presParOf" srcId="{6854D145-91A3-8040-837F-DC4ADAFE7D69}" destId="{C0A6C952-43FC-0A4D-9E02-42A37E53727B}" srcOrd="3" destOrd="0" presId="urn:microsoft.com/office/officeart/2005/8/layout/hProcess4"/>
    <dgm:cxn modelId="{718D9D30-F27C-AA42-B002-AEAD2F2F340C}" type="presParOf" srcId="{6854D145-91A3-8040-837F-DC4ADAFE7D69}" destId="{5765DB04-FDCA-F847-A07C-288ECB02829C}" srcOrd="4" destOrd="0" presId="urn:microsoft.com/office/officeart/2005/8/layout/hProcess4"/>
    <dgm:cxn modelId="{8CCC7AC9-1BEB-4646-8D41-57627E0DBEAF}" type="presParOf" srcId="{FAC4DDC3-5B2B-0941-9495-AE107013D939}" destId="{A11BC7B8-264D-DF4B-AB3A-D3748690F79A}" srcOrd="3" destOrd="0" presId="urn:microsoft.com/office/officeart/2005/8/layout/hProcess4"/>
    <dgm:cxn modelId="{23674AD3-9009-4744-8935-829367DE5899}" type="presParOf" srcId="{FAC4DDC3-5B2B-0941-9495-AE107013D939}" destId="{0CC3FE47-2DEB-1448-AD1B-7D1EBFA7E915}" srcOrd="4" destOrd="0" presId="urn:microsoft.com/office/officeart/2005/8/layout/hProcess4"/>
    <dgm:cxn modelId="{91DA32D7-B54E-8C41-B731-E2AE1CB92EFD}" type="presParOf" srcId="{0CC3FE47-2DEB-1448-AD1B-7D1EBFA7E915}" destId="{AC9AFBC5-B183-C643-989B-44205CCFB385}" srcOrd="0" destOrd="0" presId="urn:microsoft.com/office/officeart/2005/8/layout/hProcess4"/>
    <dgm:cxn modelId="{0288F3C5-AF85-A246-A80B-1A502AC775FD}" type="presParOf" srcId="{0CC3FE47-2DEB-1448-AD1B-7D1EBFA7E915}" destId="{7A9E3841-BCEA-664B-8027-B9A29BCC483C}" srcOrd="1" destOrd="0" presId="urn:microsoft.com/office/officeart/2005/8/layout/hProcess4"/>
    <dgm:cxn modelId="{14F7633F-C047-4A46-B94C-A9E1F3D5EBE3}" type="presParOf" srcId="{0CC3FE47-2DEB-1448-AD1B-7D1EBFA7E915}" destId="{22872C07-346D-8744-AF91-219DB3E23BA0}" srcOrd="2" destOrd="0" presId="urn:microsoft.com/office/officeart/2005/8/layout/hProcess4"/>
    <dgm:cxn modelId="{99E10B1C-7FB5-0C46-A5BC-2E01CD64E932}" type="presParOf" srcId="{0CC3FE47-2DEB-1448-AD1B-7D1EBFA7E915}" destId="{8505777F-33A1-924F-821D-6804AB382C1C}" srcOrd="3" destOrd="0" presId="urn:microsoft.com/office/officeart/2005/8/layout/hProcess4"/>
    <dgm:cxn modelId="{90C38601-E748-F04E-98C9-1C1577D3D2D3}" type="presParOf" srcId="{0CC3FE47-2DEB-1448-AD1B-7D1EBFA7E915}" destId="{6662B5D9-E66B-1142-A7AB-A48E7985798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794F5A2-8195-F048-9165-88D383006AF0}" type="doc">
      <dgm:prSet loTypeId="urn:microsoft.com/office/officeart/2005/8/layout/matrix1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8447E0-C31B-0D49-BCC1-7925E007E9CD}">
      <dgm:prSet phldrT="[Text]"/>
      <dgm:spPr/>
      <dgm:t>
        <a:bodyPr/>
        <a:lstStyle/>
        <a:p>
          <a:r>
            <a:rPr lang="en-US" dirty="0"/>
            <a:t>Make the language come alive </a:t>
          </a:r>
        </a:p>
      </dgm:t>
    </dgm:pt>
    <dgm:pt modelId="{D14CCA08-DAED-FD4F-8143-829942A9486C}" type="parTrans" cxnId="{4BDC2ACC-749C-0E4C-ABB2-5B8E56FBE947}">
      <dgm:prSet/>
      <dgm:spPr/>
      <dgm:t>
        <a:bodyPr/>
        <a:lstStyle/>
        <a:p>
          <a:endParaRPr lang="en-US"/>
        </a:p>
      </dgm:t>
    </dgm:pt>
    <dgm:pt modelId="{A663AA55-F6D1-804E-A13B-5027FD346AC9}" type="sibTrans" cxnId="{4BDC2ACC-749C-0E4C-ABB2-5B8E56FBE947}">
      <dgm:prSet/>
      <dgm:spPr/>
      <dgm:t>
        <a:bodyPr/>
        <a:lstStyle/>
        <a:p>
          <a:endParaRPr lang="en-US"/>
        </a:p>
      </dgm:t>
    </dgm:pt>
    <dgm:pt modelId="{D6ECF6C6-7E92-A849-9885-071533338357}">
      <dgm:prSet phldrT="[Text]"/>
      <dgm:spPr/>
      <dgm:t>
        <a:bodyPr/>
        <a:lstStyle/>
        <a:p>
          <a:r>
            <a:rPr lang="en-US" dirty="0"/>
            <a:t>The brain will retain information that has </a:t>
          </a:r>
        </a:p>
        <a:p>
          <a:r>
            <a:rPr lang="en-US" dirty="0"/>
            <a:t>long-term value</a:t>
          </a:r>
        </a:p>
      </dgm:t>
    </dgm:pt>
    <dgm:pt modelId="{9272C740-8788-F04C-AB91-B127E5903520}" type="parTrans" cxnId="{DA3595A0-6B11-7E44-8F4D-F00117166DEE}">
      <dgm:prSet/>
      <dgm:spPr/>
      <dgm:t>
        <a:bodyPr/>
        <a:lstStyle/>
        <a:p>
          <a:endParaRPr lang="en-US"/>
        </a:p>
      </dgm:t>
    </dgm:pt>
    <dgm:pt modelId="{F8EEAECC-FEAA-E34C-94C4-39984C66708C}" type="sibTrans" cxnId="{DA3595A0-6B11-7E44-8F4D-F00117166DEE}">
      <dgm:prSet/>
      <dgm:spPr/>
      <dgm:t>
        <a:bodyPr/>
        <a:lstStyle/>
        <a:p>
          <a:endParaRPr lang="en-US"/>
        </a:p>
      </dgm:t>
    </dgm:pt>
    <dgm:pt modelId="{0DF259B5-3CB3-1D41-991D-9723DD106607}">
      <dgm:prSet phldrT="[Text]"/>
      <dgm:spPr/>
      <dgm:t>
        <a:bodyPr/>
        <a:lstStyle/>
        <a:p>
          <a:r>
            <a:rPr lang="en-US" dirty="0"/>
            <a:t>The student needs to connect the new word with his daily life.</a:t>
          </a:r>
        </a:p>
      </dgm:t>
    </dgm:pt>
    <dgm:pt modelId="{F855285E-207E-A949-B391-25C403D0EBE2}" type="parTrans" cxnId="{44A2CF6F-4AC5-F542-ACEE-D22B6D98A140}">
      <dgm:prSet/>
      <dgm:spPr/>
      <dgm:t>
        <a:bodyPr/>
        <a:lstStyle/>
        <a:p>
          <a:endParaRPr lang="en-US"/>
        </a:p>
      </dgm:t>
    </dgm:pt>
    <dgm:pt modelId="{40537533-22DB-6A4E-BC63-067844B88E21}" type="sibTrans" cxnId="{44A2CF6F-4AC5-F542-ACEE-D22B6D98A140}">
      <dgm:prSet/>
      <dgm:spPr/>
      <dgm:t>
        <a:bodyPr/>
        <a:lstStyle/>
        <a:p>
          <a:endParaRPr lang="en-US"/>
        </a:p>
      </dgm:t>
    </dgm:pt>
    <dgm:pt modelId="{A12D6050-DC5A-B042-8519-CB82F0F2C811}">
      <dgm:prSet phldrT="[Text]"/>
      <dgm:spPr/>
      <dgm:t>
        <a:bodyPr/>
        <a:lstStyle/>
        <a:p>
          <a:r>
            <a:rPr lang="en-US" dirty="0"/>
            <a:t>1. The results of my English and Math exams were a </a:t>
          </a:r>
          <a:r>
            <a:rPr lang="en-US" i="1" dirty="0"/>
            <a:t>calamity</a:t>
          </a:r>
          <a:r>
            <a:rPr lang="en-US" dirty="0"/>
            <a:t>, two “</a:t>
          </a:r>
          <a:r>
            <a:rPr lang="en-US" dirty="0" err="1"/>
            <a:t>D”s</a:t>
          </a:r>
          <a:r>
            <a:rPr lang="en-US" dirty="0"/>
            <a:t>. My parents will be so angry.</a:t>
          </a:r>
        </a:p>
        <a:p>
          <a:r>
            <a:rPr lang="en-US" dirty="0"/>
            <a:t>2. Losing the English competition was a </a:t>
          </a:r>
          <a:r>
            <a:rPr lang="en-US" i="1" dirty="0"/>
            <a:t>calamity</a:t>
          </a:r>
          <a:r>
            <a:rPr lang="en-US" dirty="0"/>
            <a:t>. I was depressed for a week.</a:t>
          </a:r>
        </a:p>
      </dgm:t>
    </dgm:pt>
    <dgm:pt modelId="{A641E876-D360-7143-9C14-6E45BD0E294E}" type="parTrans" cxnId="{BE33DB04-4CE9-0749-8757-852C4507F85E}">
      <dgm:prSet/>
      <dgm:spPr/>
      <dgm:t>
        <a:bodyPr/>
        <a:lstStyle/>
        <a:p>
          <a:endParaRPr lang="en-US"/>
        </a:p>
      </dgm:t>
    </dgm:pt>
    <dgm:pt modelId="{35A5DF0E-5391-7943-8870-67D8BFE02C55}" type="sibTrans" cxnId="{BE33DB04-4CE9-0749-8757-852C4507F85E}">
      <dgm:prSet/>
      <dgm:spPr/>
      <dgm:t>
        <a:bodyPr/>
        <a:lstStyle/>
        <a:p>
          <a:endParaRPr lang="en-US"/>
        </a:p>
      </dgm:t>
    </dgm:pt>
    <dgm:pt modelId="{D4C02B91-8162-CC40-B3FC-B1F3FDCFD3D6}">
      <dgm:prSet phldrT="[Text]"/>
      <dgm:spPr/>
      <dgm:t>
        <a:bodyPr/>
        <a:lstStyle/>
        <a:p>
          <a:r>
            <a:rPr lang="en-US" dirty="0"/>
            <a:t>Justin </a:t>
          </a:r>
          <a:r>
            <a:rPr lang="en-US" dirty="0" err="1"/>
            <a:t>Bieber’s</a:t>
          </a:r>
          <a:r>
            <a:rPr lang="en-US" dirty="0"/>
            <a:t> image is </a:t>
          </a:r>
          <a:r>
            <a:rPr lang="en-US" i="1" dirty="0"/>
            <a:t>ubiquitous</a:t>
          </a:r>
          <a:r>
            <a:rPr lang="en-US" dirty="0"/>
            <a:t>; I turn on the TV, he’s there. I turn on the radio; his song is playing. His picture is on every magazine. There’s even a poster of him hanging in the girl’s locker room.</a:t>
          </a:r>
        </a:p>
      </dgm:t>
    </dgm:pt>
    <dgm:pt modelId="{D7925145-994C-F24A-9D03-CA0E82396EE7}" type="parTrans" cxnId="{59AFBAF4-9A10-2C48-854F-CA4CE909738C}">
      <dgm:prSet/>
      <dgm:spPr/>
      <dgm:t>
        <a:bodyPr/>
        <a:lstStyle/>
        <a:p>
          <a:endParaRPr lang="en-US"/>
        </a:p>
      </dgm:t>
    </dgm:pt>
    <dgm:pt modelId="{D900A132-952B-DF4E-970B-0ECE1B927BF1}" type="sibTrans" cxnId="{59AFBAF4-9A10-2C48-854F-CA4CE909738C}">
      <dgm:prSet/>
      <dgm:spPr/>
      <dgm:t>
        <a:bodyPr/>
        <a:lstStyle/>
        <a:p>
          <a:endParaRPr lang="en-US"/>
        </a:p>
      </dgm:t>
    </dgm:pt>
    <dgm:pt modelId="{83D83372-5F72-6A4B-9340-0BA77B19E96B}" type="pres">
      <dgm:prSet presAssocID="{E794F5A2-8195-F048-9165-88D383006AF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EBD69E6-DF66-044B-BAF6-615A0E7FF17C}" type="pres">
      <dgm:prSet presAssocID="{E794F5A2-8195-F048-9165-88D383006AF0}" presName="matrix" presStyleCnt="0"/>
      <dgm:spPr/>
    </dgm:pt>
    <dgm:pt modelId="{F9A3A3E8-8B0E-B240-B76E-BE2408E14D4A}" type="pres">
      <dgm:prSet presAssocID="{E794F5A2-8195-F048-9165-88D383006AF0}" presName="tile1" presStyleLbl="node1" presStyleIdx="0" presStyleCnt="4"/>
      <dgm:spPr/>
    </dgm:pt>
    <dgm:pt modelId="{E3231E88-E871-454C-BF08-C06A39625353}" type="pres">
      <dgm:prSet presAssocID="{E794F5A2-8195-F048-9165-88D383006AF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2290FF3-917E-0046-B9B6-E2AE8A0D87C7}" type="pres">
      <dgm:prSet presAssocID="{E794F5A2-8195-F048-9165-88D383006AF0}" presName="tile2" presStyleLbl="node1" presStyleIdx="1" presStyleCnt="4"/>
      <dgm:spPr/>
    </dgm:pt>
    <dgm:pt modelId="{5FF9D7F6-EB96-0D47-AAFF-69504C10A35B}" type="pres">
      <dgm:prSet presAssocID="{E794F5A2-8195-F048-9165-88D383006AF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905D26C-4D39-2C45-8CCA-E32784720ECE}" type="pres">
      <dgm:prSet presAssocID="{E794F5A2-8195-F048-9165-88D383006AF0}" presName="tile3" presStyleLbl="node1" presStyleIdx="2" presStyleCnt="4"/>
      <dgm:spPr/>
    </dgm:pt>
    <dgm:pt modelId="{6D873547-9583-D54C-8E95-C613780784D6}" type="pres">
      <dgm:prSet presAssocID="{E794F5A2-8195-F048-9165-88D383006AF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F983C68-4A02-A04D-B2FA-3031B5ECA7E5}" type="pres">
      <dgm:prSet presAssocID="{E794F5A2-8195-F048-9165-88D383006AF0}" presName="tile4" presStyleLbl="node1" presStyleIdx="3" presStyleCnt="4"/>
      <dgm:spPr/>
    </dgm:pt>
    <dgm:pt modelId="{C55A4316-C527-324A-A9CC-1BA8440813DA}" type="pres">
      <dgm:prSet presAssocID="{E794F5A2-8195-F048-9165-88D383006AF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B1F5C5F-02A5-0C4F-8DF0-E5B316D1BEDB}" type="pres">
      <dgm:prSet presAssocID="{E794F5A2-8195-F048-9165-88D383006AF0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BE33DB04-4CE9-0749-8757-852C4507F85E}" srcId="{1B8447E0-C31B-0D49-BCC1-7925E007E9CD}" destId="{A12D6050-DC5A-B042-8519-CB82F0F2C811}" srcOrd="2" destOrd="0" parTransId="{A641E876-D360-7143-9C14-6E45BD0E294E}" sibTransId="{35A5DF0E-5391-7943-8870-67D8BFE02C55}"/>
    <dgm:cxn modelId="{B562B524-AD18-974E-BA0B-A2ACFF1346FD}" type="presOf" srcId="{1B8447E0-C31B-0D49-BCC1-7925E007E9CD}" destId="{FB1F5C5F-02A5-0C4F-8DF0-E5B316D1BEDB}" srcOrd="0" destOrd="0" presId="urn:microsoft.com/office/officeart/2005/8/layout/matrix1"/>
    <dgm:cxn modelId="{BA52EF40-FD20-3141-A398-D48A8D2FB0BC}" type="presOf" srcId="{0DF259B5-3CB3-1D41-991D-9723DD106607}" destId="{72290FF3-917E-0046-B9B6-E2AE8A0D87C7}" srcOrd="0" destOrd="0" presId="urn:microsoft.com/office/officeart/2005/8/layout/matrix1"/>
    <dgm:cxn modelId="{39D68C48-7AD4-E946-9222-63BD6A6DD73B}" type="presOf" srcId="{D6ECF6C6-7E92-A849-9885-071533338357}" destId="{E3231E88-E871-454C-BF08-C06A39625353}" srcOrd="1" destOrd="0" presId="urn:microsoft.com/office/officeart/2005/8/layout/matrix1"/>
    <dgm:cxn modelId="{D125CB48-6CFB-3746-A94C-8DB41520EAB4}" type="presOf" srcId="{D6ECF6C6-7E92-A849-9885-071533338357}" destId="{F9A3A3E8-8B0E-B240-B76E-BE2408E14D4A}" srcOrd="0" destOrd="0" presId="urn:microsoft.com/office/officeart/2005/8/layout/matrix1"/>
    <dgm:cxn modelId="{31E54B50-1AEC-FB4B-B6CE-46D109BD073B}" type="presOf" srcId="{D4C02B91-8162-CC40-B3FC-B1F3FDCFD3D6}" destId="{CF983C68-4A02-A04D-B2FA-3031B5ECA7E5}" srcOrd="0" destOrd="0" presId="urn:microsoft.com/office/officeart/2005/8/layout/matrix1"/>
    <dgm:cxn modelId="{44A2CF6F-4AC5-F542-ACEE-D22B6D98A140}" srcId="{1B8447E0-C31B-0D49-BCC1-7925E007E9CD}" destId="{0DF259B5-3CB3-1D41-991D-9723DD106607}" srcOrd="1" destOrd="0" parTransId="{F855285E-207E-A949-B391-25C403D0EBE2}" sibTransId="{40537533-22DB-6A4E-BC63-067844B88E21}"/>
    <dgm:cxn modelId="{8EEDB892-30C4-1241-B420-25E2A7546D66}" type="presOf" srcId="{A12D6050-DC5A-B042-8519-CB82F0F2C811}" destId="{4905D26C-4D39-2C45-8CCA-E32784720ECE}" srcOrd="0" destOrd="0" presId="urn:microsoft.com/office/officeart/2005/8/layout/matrix1"/>
    <dgm:cxn modelId="{DA3595A0-6B11-7E44-8F4D-F00117166DEE}" srcId="{1B8447E0-C31B-0D49-BCC1-7925E007E9CD}" destId="{D6ECF6C6-7E92-A849-9885-071533338357}" srcOrd="0" destOrd="0" parTransId="{9272C740-8788-F04C-AB91-B127E5903520}" sibTransId="{F8EEAECC-FEAA-E34C-94C4-39984C66708C}"/>
    <dgm:cxn modelId="{AD0EF6A2-A1C5-6247-9946-519638DFB11A}" type="presOf" srcId="{E794F5A2-8195-F048-9165-88D383006AF0}" destId="{83D83372-5F72-6A4B-9340-0BA77B19E96B}" srcOrd="0" destOrd="0" presId="urn:microsoft.com/office/officeart/2005/8/layout/matrix1"/>
    <dgm:cxn modelId="{128634AB-7207-B44C-98CE-377045C3B942}" type="presOf" srcId="{D4C02B91-8162-CC40-B3FC-B1F3FDCFD3D6}" destId="{C55A4316-C527-324A-A9CC-1BA8440813DA}" srcOrd="1" destOrd="0" presId="urn:microsoft.com/office/officeart/2005/8/layout/matrix1"/>
    <dgm:cxn modelId="{4C39BDB2-01D6-DB4F-9BC2-8A3CBEA2DC20}" type="presOf" srcId="{A12D6050-DC5A-B042-8519-CB82F0F2C811}" destId="{6D873547-9583-D54C-8E95-C613780784D6}" srcOrd="1" destOrd="0" presId="urn:microsoft.com/office/officeart/2005/8/layout/matrix1"/>
    <dgm:cxn modelId="{4BDC2ACC-749C-0E4C-ABB2-5B8E56FBE947}" srcId="{E794F5A2-8195-F048-9165-88D383006AF0}" destId="{1B8447E0-C31B-0D49-BCC1-7925E007E9CD}" srcOrd="0" destOrd="0" parTransId="{D14CCA08-DAED-FD4F-8143-829942A9486C}" sibTransId="{A663AA55-F6D1-804E-A13B-5027FD346AC9}"/>
    <dgm:cxn modelId="{68A26DDA-BD3C-AA4B-8873-287506F6D3DC}" type="presOf" srcId="{0DF259B5-3CB3-1D41-991D-9723DD106607}" destId="{5FF9D7F6-EB96-0D47-AAFF-69504C10A35B}" srcOrd="1" destOrd="0" presId="urn:microsoft.com/office/officeart/2005/8/layout/matrix1"/>
    <dgm:cxn modelId="{59AFBAF4-9A10-2C48-854F-CA4CE909738C}" srcId="{1B8447E0-C31B-0D49-BCC1-7925E007E9CD}" destId="{D4C02B91-8162-CC40-B3FC-B1F3FDCFD3D6}" srcOrd="3" destOrd="0" parTransId="{D7925145-994C-F24A-9D03-CA0E82396EE7}" sibTransId="{D900A132-952B-DF4E-970B-0ECE1B927BF1}"/>
    <dgm:cxn modelId="{9A8ADE23-F4BF-A747-8C5A-C577F0FD3C1F}" type="presParOf" srcId="{83D83372-5F72-6A4B-9340-0BA77B19E96B}" destId="{3EBD69E6-DF66-044B-BAF6-615A0E7FF17C}" srcOrd="0" destOrd="0" presId="urn:microsoft.com/office/officeart/2005/8/layout/matrix1"/>
    <dgm:cxn modelId="{C667841B-5DA6-0C4A-868B-A9B0AC779BB3}" type="presParOf" srcId="{3EBD69E6-DF66-044B-BAF6-615A0E7FF17C}" destId="{F9A3A3E8-8B0E-B240-B76E-BE2408E14D4A}" srcOrd="0" destOrd="0" presId="urn:microsoft.com/office/officeart/2005/8/layout/matrix1"/>
    <dgm:cxn modelId="{5066790B-5CBD-1249-9553-4B8ADE12014F}" type="presParOf" srcId="{3EBD69E6-DF66-044B-BAF6-615A0E7FF17C}" destId="{E3231E88-E871-454C-BF08-C06A39625353}" srcOrd="1" destOrd="0" presId="urn:microsoft.com/office/officeart/2005/8/layout/matrix1"/>
    <dgm:cxn modelId="{F984F897-024A-5042-A55B-54CF9CC9C1E2}" type="presParOf" srcId="{3EBD69E6-DF66-044B-BAF6-615A0E7FF17C}" destId="{72290FF3-917E-0046-B9B6-E2AE8A0D87C7}" srcOrd="2" destOrd="0" presId="urn:microsoft.com/office/officeart/2005/8/layout/matrix1"/>
    <dgm:cxn modelId="{6EBAA4AE-51EB-BD48-AE77-2584DE7703AF}" type="presParOf" srcId="{3EBD69E6-DF66-044B-BAF6-615A0E7FF17C}" destId="{5FF9D7F6-EB96-0D47-AAFF-69504C10A35B}" srcOrd="3" destOrd="0" presId="urn:microsoft.com/office/officeart/2005/8/layout/matrix1"/>
    <dgm:cxn modelId="{C911EDFD-6466-8F48-9552-56CCE133CAD3}" type="presParOf" srcId="{3EBD69E6-DF66-044B-BAF6-615A0E7FF17C}" destId="{4905D26C-4D39-2C45-8CCA-E32784720ECE}" srcOrd="4" destOrd="0" presId="urn:microsoft.com/office/officeart/2005/8/layout/matrix1"/>
    <dgm:cxn modelId="{1DC7DFF2-4160-EB49-937F-E870F23682BB}" type="presParOf" srcId="{3EBD69E6-DF66-044B-BAF6-615A0E7FF17C}" destId="{6D873547-9583-D54C-8E95-C613780784D6}" srcOrd="5" destOrd="0" presId="urn:microsoft.com/office/officeart/2005/8/layout/matrix1"/>
    <dgm:cxn modelId="{D590CE85-C6B4-D641-912D-96A852CCFFE3}" type="presParOf" srcId="{3EBD69E6-DF66-044B-BAF6-615A0E7FF17C}" destId="{CF983C68-4A02-A04D-B2FA-3031B5ECA7E5}" srcOrd="6" destOrd="0" presId="urn:microsoft.com/office/officeart/2005/8/layout/matrix1"/>
    <dgm:cxn modelId="{E291A961-B502-9940-BD13-49770A383905}" type="presParOf" srcId="{3EBD69E6-DF66-044B-BAF6-615A0E7FF17C}" destId="{C55A4316-C527-324A-A9CC-1BA8440813DA}" srcOrd="7" destOrd="0" presId="urn:microsoft.com/office/officeart/2005/8/layout/matrix1"/>
    <dgm:cxn modelId="{86A58F3A-B334-B242-9D68-66414323F8B3}" type="presParOf" srcId="{83D83372-5F72-6A4B-9340-0BA77B19E96B}" destId="{FB1F5C5F-02A5-0C4F-8DF0-E5B316D1BED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2A2967C-7227-D944-A1A5-5CE710E93BC0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2CDB70-4805-D94D-8591-D95CD6897AF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Language comprehension is all about communicating meaning.</a:t>
          </a:r>
        </a:p>
      </dgm:t>
    </dgm:pt>
    <dgm:pt modelId="{AA452490-02DA-3649-92E2-E5B234431151}" type="parTrans" cxnId="{ED80E4E7-A11F-CA49-93ED-A5B5A224353D}">
      <dgm:prSet/>
      <dgm:spPr/>
      <dgm:t>
        <a:bodyPr/>
        <a:lstStyle/>
        <a:p>
          <a:endParaRPr lang="en-US"/>
        </a:p>
      </dgm:t>
    </dgm:pt>
    <dgm:pt modelId="{7563F4A2-D1B6-724C-AD49-D872ECD9FAF4}" type="sibTrans" cxnId="{ED80E4E7-A11F-CA49-93ED-A5B5A224353D}">
      <dgm:prSet/>
      <dgm:spPr/>
      <dgm:t>
        <a:bodyPr/>
        <a:lstStyle/>
        <a:p>
          <a:endParaRPr lang="en-US"/>
        </a:p>
      </dgm:t>
    </dgm:pt>
    <dgm:pt modelId="{7D9E2D8D-ED2A-FD48-8939-382D26F5B5FA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Therefore, more time should be spent on teaching semantics rather than on function.</a:t>
          </a:r>
        </a:p>
      </dgm:t>
    </dgm:pt>
    <dgm:pt modelId="{5239EF01-B7D6-8A42-A80C-A52CBB535BC1}" type="parTrans" cxnId="{9C33920D-E25B-A14C-B58A-39F5365E0D91}">
      <dgm:prSet/>
      <dgm:spPr/>
      <dgm:t>
        <a:bodyPr/>
        <a:lstStyle/>
        <a:p>
          <a:endParaRPr lang="en-US"/>
        </a:p>
      </dgm:t>
    </dgm:pt>
    <dgm:pt modelId="{D7AE79C5-7894-BF4E-8A24-2D27634C6CF9}" type="sibTrans" cxnId="{9C33920D-E25B-A14C-B58A-39F5365E0D91}">
      <dgm:prSet/>
      <dgm:spPr/>
      <dgm:t>
        <a:bodyPr/>
        <a:lstStyle/>
        <a:p>
          <a:endParaRPr lang="en-US"/>
        </a:p>
      </dgm:t>
    </dgm:pt>
    <dgm:pt modelId="{7654AC3E-4FFC-BB4F-9B2B-3641A6740B9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The brain is constantly seeking meaning in linguistic communications.</a:t>
          </a:r>
        </a:p>
      </dgm:t>
    </dgm:pt>
    <dgm:pt modelId="{918B6F33-2DE3-8A42-B42E-51000029ACFC}" type="parTrans" cxnId="{3F5ADBDB-D8F4-2C40-8ED1-028A3063EAF7}">
      <dgm:prSet/>
      <dgm:spPr/>
      <dgm:t>
        <a:bodyPr/>
        <a:lstStyle/>
        <a:p>
          <a:endParaRPr lang="en-US"/>
        </a:p>
      </dgm:t>
    </dgm:pt>
    <dgm:pt modelId="{3B73E113-30CC-7343-8A6C-D7EE2042D3E9}" type="sibTrans" cxnId="{3F5ADBDB-D8F4-2C40-8ED1-028A3063EAF7}">
      <dgm:prSet/>
      <dgm:spPr/>
      <dgm:t>
        <a:bodyPr/>
        <a:lstStyle/>
        <a:p>
          <a:endParaRPr lang="en-US"/>
        </a:p>
      </dgm:t>
    </dgm:pt>
    <dgm:pt modelId="{6453D584-7A7E-F649-BB3B-53775D8A31B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Grammar should be taught by modeling. Model learning is highly brain-friendly.</a:t>
          </a:r>
        </a:p>
      </dgm:t>
    </dgm:pt>
    <dgm:pt modelId="{5C9288D1-CC38-9A46-98CB-3EACB4415EC9}" type="parTrans" cxnId="{928368AF-14B6-2047-9E52-437079A810DF}">
      <dgm:prSet/>
      <dgm:spPr/>
      <dgm:t>
        <a:bodyPr/>
        <a:lstStyle/>
        <a:p>
          <a:endParaRPr lang="en-US"/>
        </a:p>
      </dgm:t>
    </dgm:pt>
    <dgm:pt modelId="{3529C8F5-0D86-014F-976E-972DAB728B91}" type="sibTrans" cxnId="{928368AF-14B6-2047-9E52-437079A810DF}">
      <dgm:prSet/>
      <dgm:spPr/>
      <dgm:t>
        <a:bodyPr/>
        <a:lstStyle/>
        <a:p>
          <a:endParaRPr lang="en-US"/>
        </a:p>
      </dgm:t>
    </dgm:pt>
    <dgm:pt modelId="{2E7A2B9C-47C5-1F49-B330-880D7BFA6120}" type="pres">
      <dgm:prSet presAssocID="{C2A2967C-7227-D944-A1A5-5CE710E93BC0}" presName="matrix" presStyleCnt="0">
        <dgm:presLayoutVars>
          <dgm:chMax val="1"/>
          <dgm:dir/>
          <dgm:resizeHandles val="exact"/>
        </dgm:presLayoutVars>
      </dgm:prSet>
      <dgm:spPr/>
    </dgm:pt>
    <dgm:pt modelId="{07153973-6A8C-4145-A012-9D6D5909FEDB}" type="pres">
      <dgm:prSet presAssocID="{C2A2967C-7227-D944-A1A5-5CE710E93BC0}" presName="diamond" presStyleLbl="bgShp" presStyleIdx="0" presStyleCnt="1"/>
      <dgm:spPr/>
    </dgm:pt>
    <dgm:pt modelId="{F3F168BA-656E-B54B-BC47-4FD4925BA5A6}" type="pres">
      <dgm:prSet presAssocID="{C2A2967C-7227-D944-A1A5-5CE710E93BC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6E342B9-DC04-8E4A-8DBD-0188AB09EBEA}" type="pres">
      <dgm:prSet presAssocID="{C2A2967C-7227-D944-A1A5-5CE710E93BC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A469531-D5CA-9C45-8C5E-0606DA8D59D0}" type="pres">
      <dgm:prSet presAssocID="{C2A2967C-7227-D944-A1A5-5CE710E93BC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D7CAACA-D21E-8240-ADFB-398DC6063656}" type="pres">
      <dgm:prSet presAssocID="{C2A2967C-7227-D944-A1A5-5CE710E93BC0}" presName="quad4" presStyleLbl="node1" presStyleIdx="3" presStyleCnt="4" custLinFactNeighborX="-3846" custLinFactNeighborY="-3846">
        <dgm:presLayoutVars>
          <dgm:chMax val="0"/>
          <dgm:chPref val="0"/>
          <dgm:bulletEnabled val="1"/>
        </dgm:presLayoutVars>
      </dgm:prSet>
      <dgm:spPr/>
    </dgm:pt>
  </dgm:ptLst>
  <dgm:cxnLst>
    <dgm:cxn modelId="{9C33920D-E25B-A14C-B58A-39F5365E0D91}" srcId="{C2A2967C-7227-D944-A1A5-5CE710E93BC0}" destId="{7D9E2D8D-ED2A-FD48-8939-382D26F5B5FA}" srcOrd="1" destOrd="0" parTransId="{5239EF01-B7D6-8A42-A80C-A52CBB535BC1}" sibTransId="{D7AE79C5-7894-BF4E-8A24-2D27634C6CF9}"/>
    <dgm:cxn modelId="{62DE800E-FD1C-2A42-B893-D212798AE554}" type="presOf" srcId="{7D9E2D8D-ED2A-FD48-8939-382D26F5B5FA}" destId="{56E342B9-DC04-8E4A-8DBD-0188AB09EBEA}" srcOrd="0" destOrd="0" presId="urn:microsoft.com/office/officeart/2005/8/layout/matrix3"/>
    <dgm:cxn modelId="{FE16086D-2295-FB47-A2A1-512180981999}" type="presOf" srcId="{A72CDB70-4805-D94D-8591-D95CD6897AFB}" destId="{F3F168BA-656E-B54B-BC47-4FD4925BA5A6}" srcOrd="0" destOrd="0" presId="urn:microsoft.com/office/officeart/2005/8/layout/matrix3"/>
    <dgm:cxn modelId="{EB587EAB-8796-7249-9662-522482177B76}" type="presOf" srcId="{C2A2967C-7227-D944-A1A5-5CE710E93BC0}" destId="{2E7A2B9C-47C5-1F49-B330-880D7BFA6120}" srcOrd="0" destOrd="0" presId="urn:microsoft.com/office/officeart/2005/8/layout/matrix3"/>
    <dgm:cxn modelId="{928368AF-14B6-2047-9E52-437079A810DF}" srcId="{C2A2967C-7227-D944-A1A5-5CE710E93BC0}" destId="{6453D584-7A7E-F649-BB3B-53775D8A31BE}" srcOrd="3" destOrd="0" parTransId="{5C9288D1-CC38-9A46-98CB-3EACB4415EC9}" sibTransId="{3529C8F5-0D86-014F-976E-972DAB728B91}"/>
    <dgm:cxn modelId="{5FD167B8-63A8-FF48-8C4D-7AF5861D4F80}" type="presOf" srcId="{6453D584-7A7E-F649-BB3B-53775D8A31BE}" destId="{6D7CAACA-D21E-8240-ADFB-398DC6063656}" srcOrd="0" destOrd="0" presId="urn:microsoft.com/office/officeart/2005/8/layout/matrix3"/>
    <dgm:cxn modelId="{3F5ADBDB-D8F4-2C40-8ED1-028A3063EAF7}" srcId="{C2A2967C-7227-D944-A1A5-5CE710E93BC0}" destId="{7654AC3E-4FFC-BB4F-9B2B-3641A6740B9C}" srcOrd="2" destOrd="0" parTransId="{918B6F33-2DE3-8A42-B42E-51000029ACFC}" sibTransId="{3B73E113-30CC-7343-8A6C-D7EE2042D3E9}"/>
    <dgm:cxn modelId="{ED80E4E7-A11F-CA49-93ED-A5B5A224353D}" srcId="{C2A2967C-7227-D944-A1A5-5CE710E93BC0}" destId="{A72CDB70-4805-D94D-8591-D95CD6897AFB}" srcOrd="0" destOrd="0" parTransId="{AA452490-02DA-3649-92E2-E5B234431151}" sibTransId="{7563F4A2-D1B6-724C-AD49-D872ECD9FAF4}"/>
    <dgm:cxn modelId="{F7A592EB-3E0A-B74D-B750-45EA8E3D7E0D}" type="presOf" srcId="{7654AC3E-4FFC-BB4F-9B2B-3641A6740B9C}" destId="{CA469531-D5CA-9C45-8C5E-0606DA8D59D0}" srcOrd="0" destOrd="0" presId="urn:microsoft.com/office/officeart/2005/8/layout/matrix3"/>
    <dgm:cxn modelId="{CF21F839-EE9B-C949-BB95-FC493A510FCF}" type="presParOf" srcId="{2E7A2B9C-47C5-1F49-B330-880D7BFA6120}" destId="{07153973-6A8C-4145-A012-9D6D5909FEDB}" srcOrd="0" destOrd="0" presId="urn:microsoft.com/office/officeart/2005/8/layout/matrix3"/>
    <dgm:cxn modelId="{EAA7D8C5-CAA2-B14F-BD6C-5E47186489F5}" type="presParOf" srcId="{2E7A2B9C-47C5-1F49-B330-880D7BFA6120}" destId="{F3F168BA-656E-B54B-BC47-4FD4925BA5A6}" srcOrd="1" destOrd="0" presId="urn:microsoft.com/office/officeart/2005/8/layout/matrix3"/>
    <dgm:cxn modelId="{9CC35497-6742-9445-A9B5-F4740B3EE221}" type="presParOf" srcId="{2E7A2B9C-47C5-1F49-B330-880D7BFA6120}" destId="{56E342B9-DC04-8E4A-8DBD-0188AB09EBEA}" srcOrd="2" destOrd="0" presId="urn:microsoft.com/office/officeart/2005/8/layout/matrix3"/>
    <dgm:cxn modelId="{44CC7368-7A29-BD40-8F88-99E37843A488}" type="presParOf" srcId="{2E7A2B9C-47C5-1F49-B330-880D7BFA6120}" destId="{CA469531-D5CA-9C45-8C5E-0606DA8D59D0}" srcOrd="3" destOrd="0" presId="urn:microsoft.com/office/officeart/2005/8/layout/matrix3"/>
    <dgm:cxn modelId="{B8F66645-4F77-DB4C-A338-383680D23C2A}" type="presParOf" srcId="{2E7A2B9C-47C5-1F49-B330-880D7BFA6120}" destId="{6D7CAACA-D21E-8240-ADFB-398DC606365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49E4645-94CA-8D46-A789-37E9C57996AE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D68090-99E8-E940-B093-69DDF078C85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i="0" dirty="0"/>
            <a:t>Anyone with an intermediate knowledge of English can easily define these five words. But string them together as a unit and there’s confusion</a:t>
          </a:r>
        </a:p>
      </dgm:t>
    </dgm:pt>
    <dgm:pt modelId="{3CDA3842-ED50-EE49-A246-9402FF54FE1A}" type="parTrans" cxnId="{7CE420ED-E6BD-A647-BE0E-97EE93785AC5}">
      <dgm:prSet/>
      <dgm:spPr/>
      <dgm:t>
        <a:bodyPr/>
        <a:lstStyle/>
        <a:p>
          <a:endParaRPr lang="en-US" i="1"/>
        </a:p>
      </dgm:t>
    </dgm:pt>
    <dgm:pt modelId="{26B142C9-C9DA-2541-8C77-FC0F8FC6C0FA}" type="sibTrans" cxnId="{7CE420ED-E6BD-A647-BE0E-97EE93785AC5}">
      <dgm:prSet/>
      <dgm:spPr/>
      <dgm:t>
        <a:bodyPr/>
        <a:lstStyle/>
        <a:p>
          <a:endParaRPr lang="en-US" i="1"/>
        </a:p>
      </dgm:t>
    </dgm:pt>
    <dgm:pt modelId="{3B084D87-58CF-B543-BCBE-43623550071E}">
      <dgm:prSet phldrT="[Text]"/>
      <dgm:spPr/>
      <dgm:t>
        <a:bodyPr/>
        <a:lstStyle/>
        <a:p>
          <a:r>
            <a:rPr lang="en-US" i="1" dirty="0"/>
            <a:t>Furiously sleep ideas green colorless</a:t>
          </a:r>
        </a:p>
      </dgm:t>
    </dgm:pt>
    <dgm:pt modelId="{58788744-F927-5D4C-A3D6-297156BF71BB}" type="parTrans" cxnId="{5D62ACF8-4065-4E41-89C4-916E33FDF782}">
      <dgm:prSet/>
      <dgm:spPr/>
      <dgm:t>
        <a:bodyPr/>
        <a:lstStyle/>
        <a:p>
          <a:endParaRPr lang="en-US" i="1"/>
        </a:p>
      </dgm:t>
    </dgm:pt>
    <dgm:pt modelId="{DFFA621C-B8F0-5243-AC55-235259CEFF20}" type="sibTrans" cxnId="{5D62ACF8-4065-4E41-89C4-916E33FDF782}">
      <dgm:prSet/>
      <dgm:spPr/>
      <dgm:t>
        <a:bodyPr/>
        <a:lstStyle/>
        <a:p>
          <a:endParaRPr lang="en-US" i="1"/>
        </a:p>
      </dgm:t>
    </dgm:pt>
    <dgm:pt modelId="{72CE1955-D108-A34D-BC80-07BA148B9B5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i="0" dirty="0"/>
            <a:t>The next sentence presents a different problem. It sounds correct, but what does it mean? Even a grammatically correct sentence is useless if it lacks meaning.</a:t>
          </a:r>
        </a:p>
      </dgm:t>
    </dgm:pt>
    <dgm:pt modelId="{63617A4E-6965-2248-8256-73EDA5ADC03E}" type="parTrans" cxnId="{3522C0B2-5E24-7F4A-9183-FF1FF9CF133C}">
      <dgm:prSet/>
      <dgm:spPr/>
      <dgm:t>
        <a:bodyPr/>
        <a:lstStyle/>
        <a:p>
          <a:endParaRPr lang="en-US" i="1"/>
        </a:p>
      </dgm:t>
    </dgm:pt>
    <dgm:pt modelId="{C8909B6B-B701-4C4E-A1E8-E9F7A11A924C}" type="sibTrans" cxnId="{3522C0B2-5E24-7F4A-9183-FF1FF9CF133C}">
      <dgm:prSet/>
      <dgm:spPr/>
      <dgm:t>
        <a:bodyPr/>
        <a:lstStyle/>
        <a:p>
          <a:endParaRPr lang="en-US" i="1"/>
        </a:p>
      </dgm:t>
    </dgm:pt>
    <dgm:pt modelId="{EEF06E88-003B-2D4F-97DB-9C34FF76BD35}">
      <dgm:prSet phldrT="[Text]"/>
      <dgm:spPr/>
      <dgm:t>
        <a:bodyPr/>
        <a:lstStyle/>
        <a:p>
          <a:r>
            <a:rPr lang="en-US" i="1" dirty="0"/>
            <a:t>Colorless green ideas sleep furiously</a:t>
          </a:r>
        </a:p>
      </dgm:t>
    </dgm:pt>
    <dgm:pt modelId="{E3580B37-C812-C949-844E-0AC085492222}" type="parTrans" cxnId="{0E0C076E-BA83-494D-A740-AB0596E2FD8E}">
      <dgm:prSet/>
      <dgm:spPr/>
      <dgm:t>
        <a:bodyPr/>
        <a:lstStyle/>
        <a:p>
          <a:endParaRPr lang="en-US" i="1"/>
        </a:p>
      </dgm:t>
    </dgm:pt>
    <dgm:pt modelId="{E83870B4-3A1E-1E47-8423-9F761F460007}" type="sibTrans" cxnId="{0E0C076E-BA83-494D-A740-AB0596E2FD8E}">
      <dgm:prSet/>
      <dgm:spPr/>
      <dgm:t>
        <a:bodyPr/>
        <a:lstStyle/>
        <a:p>
          <a:endParaRPr lang="en-US" i="1"/>
        </a:p>
      </dgm:t>
    </dgm:pt>
    <dgm:pt modelId="{ECEB21B4-985B-8541-87CB-1E91373C9952}" type="pres">
      <dgm:prSet presAssocID="{149E4645-94CA-8D46-A789-37E9C57996AE}" presName="linear" presStyleCnt="0">
        <dgm:presLayoutVars>
          <dgm:animLvl val="lvl"/>
          <dgm:resizeHandles val="exact"/>
        </dgm:presLayoutVars>
      </dgm:prSet>
      <dgm:spPr/>
    </dgm:pt>
    <dgm:pt modelId="{E222CE40-8076-0F4D-8689-40D270CB8D96}" type="pres">
      <dgm:prSet presAssocID="{FCD68090-99E8-E940-B093-69DDF078C857}" presName="parentText" presStyleLbl="node1" presStyleIdx="0" presStyleCnt="2" custLinFactNeighborX="772" custLinFactNeighborY="-32953">
        <dgm:presLayoutVars>
          <dgm:chMax val="0"/>
          <dgm:bulletEnabled val="1"/>
        </dgm:presLayoutVars>
      </dgm:prSet>
      <dgm:spPr/>
    </dgm:pt>
    <dgm:pt modelId="{B8F1346B-8076-5C49-8155-84F2A22DD331}" type="pres">
      <dgm:prSet presAssocID="{FCD68090-99E8-E940-B093-69DDF078C857}" presName="childText" presStyleLbl="revTx" presStyleIdx="0" presStyleCnt="2">
        <dgm:presLayoutVars>
          <dgm:bulletEnabled val="1"/>
        </dgm:presLayoutVars>
      </dgm:prSet>
      <dgm:spPr/>
    </dgm:pt>
    <dgm:pt modelId="{CA1E5DB7-2DF9-A54F-86AE-26BA6C323E0D}" type="pres">
      <dgm:prSet presAssocID="{72CE1955-D108-A34D-BC80-07BA148B9B5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7A140C4-DE89-6C4C-BDF4-068029E55F40}" type="pres">
      <dgm:prSet presAssocID="{72CE1955-D108-A34D-BC80-07BA148B9B5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04FB641-6C5A-2A4D-9042-BF68FBF13C5A}" type="presOf" srcId="{3B084D87-58CF-B543-BCBE-43623550071E}" destId="{B8F1346B-8076-5C49-8155-84F2A22DD331}" srcOrd="0" destOrd="0" presId="urn:microsoft.com/office/officeart/2005/8/layout/vList2"/>
    <dgm:cxn modelId="{94D39864-02C3-B04A-8670-8AF219B8B12D}" type="presOf" srcId="{149E4645-94CA-8D46-A789-37E9C57996AE}" destId="{ECEB21B4-985B-8541-87CB-1E91373C9952}" srcOrd="0" destOrd="0" presId="urn:microsoft.com/office/officeart/2005/8/layout/vList2"/>
    <dgm:cxn modelId="{0E0C076E-BA83-494D-A740-AB0596E2FD8E}" srcId="{72CE1955-D108-A34D-BC80-07BA148B9B55}" destId="{EEF06E88-003B-2D4F-97DB-9C34FF76BD35}" srcOrd="0" destOrd="0" parTransId="{E3580B37-C812-C949-844E-0AC085492222}" sibTransId="{E83870B4-3A1E-1E47-8423-9F761F460007}"/>
    <dgm:cxn modelId="{0A422E92-4F5B-354C-99DA-4A985B91C304}" type="presOf" srcId="{EEF06E88-003B-2D4F-97DB-9C34FF76BD35}" destId="{27A140C4-DE89-6C4C-BDF4-068029E55F40}" srcOrd="0" destOrd="0" presId="urn:microsoft.com/office/officeart/2005/8/layout/vList2"/>
    <dgm:cxn modelId="{8D74559A-ECA3-1D4C-B964-2D9FAE24DDE2}" type="presOf" srcId="{72CE1955-D108-A34D-BC80-07BA148B9B55}" destId="{CA1E5DB7-2DF9-A54F-86AE-26BA6C323E0D}" srcOrd="0" destOrd="0" presId="urn:microsoft.com/office/officeart/2005/8/layout/vList2"/>
    <dgm:cxn modelId="{0B81F1A2-F99F-C940-A96E-4251795F8D66}" type="presOf" srcId="{FCD68090-99E8-E940-B093-69DDF078C857}" destId="{E222CE40-8076-0F4D-8689-40D270CB8D96}" srcOrd="0" destOrd="0" presId="urn:microsoft.com/office/officeart/2005/8/layout/vList2"/>
    <dgm:cxn modelId="{3522C0B2-5E24-7F4A-9183-FF1FF9CF133C}" srcId="{149E4645-94CA-8D46-A789-37E9C57996AE}" destId="{72CE1955-D108-A34D-BC80-07BA148B9B55}" srcOrd="1" destOrd="0" parTransId="{63617A4E-6965-2248-8256-73EDA5ADC03E}" sibTransId="{C8909B6B-B701-4C4E-A1E8-E9F7A11A924C}"/>
    <dgm:cxn modelId="{7CE420ED-E6BD-A647-BE0E-97EE93785AC5}" srcId="{149E4645-94CA-8D46-A789-37E9C57996AE}" destId="{FCD68090-99E8-E940-B093-69DDF078C857}" srcOrd="0" destOrd="0" parTransId="{3CDA3842-ED50-EE49-A246-9402FF54FE1A}" sibTransId="{26B142C9-C9DA-2541-8C77-FC0F8FC6C0FA}"/>
    <dgm:cxn modelId="{5D62ACF8-4065-4E41-89C4-916E33FDF782}" srcId="{FCD68090-99E8-E940-B093-69DDF078C857}" destId="{3B084D87-58CF-B543-BCBE-43623550071E}" srcOrd="0" destOrd="0" parTransId="{58788744-F927-5D4C-A3D6-297156BF71BB}" sibTransId="{DFFA621C-B8F0-5243-AC55-235259CEFF20}"/>
    <dgm:cxn modelId="{E7A8AD43-3194-0A42-8833-62A015984211}" type="presParOf" srcId="{ECEB21B4-985B-8541-87CB-1E91373C9952}" destId="{E222CE40-8076-0F4D-8689-40D270CB8D96}" srcOrd="0" destOrd="0" presId="urn:microsoft.com/office/officeart/2005/8/layout/vList2"/>
    <dgm:cxn modelId="{45EA5DCF-B068-CE48-B258-A67CA54E4691}" type="presParOf" srcId="{ECEB21B4-985B-8541-87CB-1E91373C9952}" destId="{B8F1346B-8076-5C49-8155-84F2A22DD331}" srcOrd="1" destOrd="0" presId="urn:microsoft.com/office/officeart/2005/8/layout/vList2"/>
    <dgm:cxn modelId="{F7F1A461-1591-4C4A-89FB-197C691E68F1}" type="presParOf" srcId="{ECEB21B4-985B-8541-87CB-1E91373C9952}" destId="{CA1E5DB7-2DF9-A54F-86AE-26BA6C323E0D}" srcOrd="2" destOrd="0" presId="urn:microsoft.com/office/officeart/2005/8/layout/vList2"/>
    <dgm:cxn modelId="{C066AE9C-A703-0341-B0CB-64FE906BB3AA}" type="presParOf" srcId="{ECEB21B4-985B-8541-87CB-1E91373C9952}" destId="{27A140C4-DE89-6C4C-BDF4-068029E55F4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6016DED-ED67-9644-AAD5-BFF23A5322AB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2143B4-5354-1B4A-BE25-2A656CE19BB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i="0" dirty="0"/>
            <a:t>The final sentence is easy to understand. We can all comprehend its meaning, but it’s grammatically incorrect.</a:t>
          </a:r>
        </a:p>
      </dgm:t>
    </dgm:pt>
    <dgm:pt modelId="{93F67E1E-B23D-5D4C-A46C-D6484E38A003}" type="parTrans" cxnId="{BDFDFD6C-D85D-EE41-BBF8-CB6363B11BA0}">
      <dgm:prSet/>
      <dgm:spPr/>
      <dgm:t>
        <a:bodyPr/>
        <a:lstStyle/>
        <a:p>
          <a:endParaRPr lang="en-US" i="0"/>
        </a:p>
      </dgm:t>
    </dgm:pt>
    <dgm:pt modelId="{AF5CAEBD-7BB3-F747-BF6B-0E90FDCEC31E}" type="sibTrans" cxnId="{BDFDFD6C-D85D-EE41-BBF8-CB6363B11BA0}">
      <dgm:prSet/>
      <dgm:spPr/>
      <dgm:t>
        <a:bodyPr/>
        <a:lstStyle/>
        <a:p>
          <a:endParaRPr lang="en-US" i="0"/>
        </a:p>
      </dgm:t>
    </dgm:pt>
    <dgm:pt modelId="{5FA0AB04-69B8-0744-92FA-28A898E31BCC}">
      <dgm:prSet phldrT="[Text]"/>
      <dgm:spPr/>
      <dgm:t>
        <a:bodyPr/>
        <a:lstStyle/>
        <a:p>
          <a:r>
            <a:rPr lang="en-US" i="0" dirty="0"/>
            <a:t>Sleeping seems the child.</a:t>
          </a:r>
        </a:p>
      </dgm:t>
    </dgm:pt>
    <dgm:pt modelId="{3041C4C5-C9BB-A24E-B031-66DB6E04DF39}" type="parTrans" cxnId="{479C44F0-E0C5-3040-9C16-62BBDDAF5FC4}">
      <dgm:prSet/>
      <dgm:spPr/>
      <dgm:t>
        <a:bodyPr/>
        <a:lstStyle/>
        <a:p>
          <a:endParaRPr lang="en-US" i="0"/>
        </a:p>
      </dgm:t>
    </dgm:pt>
    <dgm:pt modelId="{F6D09EC1-5D18-8445-A587-EEAC702B18B4}" type="sibTrans" cxnId="{479C44F0-E0C5-3040-9C16-62BBDDAF5FC4}">
      <dgm:prSet/>
      <dgm:spPr/>
      <dgm:t>
        <a:bodyPr/>
        <a:lstStyle/>
        <a:p>
          <a:endParaRPr lang="en-US" i="0"/>
        </a:p>
      </dgm:t>
    </dgm:pt>
    <dgm:pt modelId="{CED20A5B-93CB-E94E-8DE9-8C6114A6ED0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i="0" dirty="0"/>
            <a:t>1. The first grouping of words is clearly not a sentence despite containing five perfectly good English words.  2. The second sentence is grammatically valid but makes no sense.  3.The third breaks all the rules of grammar but communicates meaning.</a:t>
          </a:r>
        </a:p>
      </dgm:t>
    </dgm:pt>
    <dgm:pt modelId="{11E5F175-AF64-2B4D-835E-EB01BF4D32A3}" type="parTrans" cxnId="{6EA8D8B7-3B55-7146-8930-232B3D85DAEA}">
      <dgm:prSet/>
      <dgm:spPr/>
      <dgm:t>
        <a:bodyPr/>
        <a:lstStyle/>
        <a:p>
          <a:endParaRPr lang="en-US" i="0"/>
        </a:p>
      </dgm:t>
    </dgm:pt>
    <dgm:pt modelId="{5CC6762A-76D7-BF4B-8CBE-F854066631E1}" type="sibTrans" cxnId="{6EA8D8B7-3B55-7146-8930-232B3D85DAEA}">
      <dgm:prSet/>
      <dgm:spPr/>
      <dgm:t>
        <a:bodyPr/>
        <a:lstStyle/>
        <a:p>
          <a:endParaRPr lang="en-US" i="0"/>
        </a:p>
      </dgm:t>
    </dgm:pt>
    <dgm:pt modelId="{0C2D9471-F565-254C-B826-BD1DAE885092}">
      <dgm:prSet phldrT="[Text]"/>
      <dgm:spPr/>
      <dgm:t>
        <a:bodyPr/>
        <a:lstStyle/>
        <a:p>
          <a:r>
            <a:rPr lang="en-US" i="0" dirty="0"/>
            <a:t> Many non-native speakers make mistakes similar to the third sentence.</a:t>
          </a:r>
        </a:p>
      </dgm:t>
    </dgm:pt>
    <dgm:pt modelId="{2B5AFB3F-1AC7-994F-AFD0-9230308D3AEE}" type="parTrans" cxnId="{A72AF262-CEFF-D840-993D-D54DE4EBC885}">
      <dgm:prSet/>
      <dgm:spPr/>
      <dgm:t>
        <a:bodyPr/>
        <a:lstStyle/>
        <a:p>
          <a:endParaRPr lang="en-US" i="0"/>
        </a:p>
      </dgm:t>
    </dgm:pt>
    <dgm:pt modelId="{39BF8EDD-83E3-2246-998F-A608D03D387D}" type="sibTrans" cxnId="{A72AF262-CEFF-D840-993D-D54DE4EBC885}">
      <dgm:prSet/>
      <dgm:spPr/>
      <dgm:t>
        <a:bodyPr/>
        <a:lstStyle/>
        <a:p>
          <a:endParaRPr lang="en-US" i="0"/>
        </a:p>
      </dgm:t>
    </dgm:pt>
    <dgm:pt modelId="{92FA3607-C839-3742-985E-AAE9FF9D3793}" type="pres">
      <dgm:prSet presAssocID="{66016DED-ED67-9644-AAD5-BFF23A5322AB}" presName="linear" presStyleCnt="0">
        <dgm:presLayoutVars>
          <dgm:animLvl val="lvl"/>
          <dgm:resizeHandles val="exact"/>
        </dgm:presLayoutVars>
      </dgm:prSet>
      <dgm:spPr/>
    </dgm:pt>
    <dgm:pt modelId="{B580D5FF-8D3B-424A-9CF7-51292D563882}" type="pres">
      <dgm:prSet presAssocID="{6E2143B4-5354-1B4A-BE25-2A656CE19BBA}" presName="parentText" presStyleLbl="node1" presStyleIdx="0" presStyleCnt="2" custLinFactNeighborX="9066">
        <dgm:presLayoutVars>
          <dgm:chMax val="0"/>
          <dgm:bulletEnabled val="1"/>
        </dgm:presLayoutVars>
      </dgm:prSet>
      <dgm:spPr/>
    </dgm:pt>
    <dgm:pt modelId="{DA766C3E-0A6D-0E4F-AA95-9B4BF9236503}" type="pres">
      <dgm:prSet presAssocID="{6E2143B4-5354-1B4A-BE25-2A656CE19BBA}" presName="childText" presStyleLbl="revTx" presStyleIdx="0" presStyleCnt="2">
        <dgm:presLayoutVars>
          <dgm:bulletEnabled val="1"/>
        </dgm:presLayoutVars>
      </dgm:prSet>
      <dgm:spPr/>
    </dgm:pt>
    <dgm:pt modelId="{51B9A464-D92E-E043-ADA7-588BDE27F281}" type="pres">
      <dgm:prSet presAssocID="{CED20A5B-93CB-E94E-8DE9-8C6114A6ED0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67843B8-00A3-7A43-93CD-C219CCE9BBC5}" type="pres">
      <dgm:prSet presAssocID="{CED20A5B-93CB-E94E-8DE9-8C6114A6ED0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9208A23-AE98-0847-B6D3-E66BF1DE2D79}" type="presOf" srcId="{6E2143B4-5354-1B4A-BE25-2A656CE19BBA}" destId="{B580D5FF-8D3B-424A-9CF7-51292D563882}" srcOrd="0" destOrd="0" presId="urn:microsoft.com/office/officeart/2005/8/layout/vList2"/>
    <dgm:cxn modelId="{338C422D-9A2E-D248-8408-C1D7DA96993F}" type="presOf" srcId="{5FA0AB04-69B8-0744-92FA-28A898E31BCC}" destId="{DA766C3E-0A6D-0E4F-AA95-9B4BF9236503}" srcOrd="0" destOrd="0" presId="urn:microsoft.com/office/officeart/2005/8/layout/vList2"/>
    <dgm:cxn modelId="{A72AF262-CEFF-D840-993D-D54DE4EBC885}" srcId="{CED20A5B-93CB-E94E-8DE9-8C6114A6ED09}" destId="{0C2D9471-F565-254C-B826-BD1DAE885092}" srcOrd="0" destOrd="0" parTransId="{2B5AFB3F-1AC7-994F-AFD0-9230308D3AEE}" sibTransId="{39BF8EDD-83E3-2246-998F-A608D03D387D}"/>
    <dgm:cxn modelId="{BDFDFD6C-D85D-EE41-BBF8-CB6363B11BA0}" srcId="{66016DED-ED67-9644-AAD5-BFF23A5322AB}" destId="{6E2143B4-5354-1B4A-BE25-2A656CE19BBA}" srcOrd="0" destOrd="0" parTransId="{93F67E1E-B23D-5D4C-A46C-D6484E38A003}" sibTransId="{AF5CAEBD-7BB3-F747-BF6B-0E90FDCEC31E}"/>
    <dgm:cxn modelId="{1B9097AC-5BB0-2C4E-AB05-263E608AD58E}" type="presOf" srcId="{CED20A5B-93CB-E94E-8DE9-8C6114A6ED09}" destId="{51B9A464-D92E-E043-ADA7-588BDE27F281}" srcOrd="0" destOrd="0" presId="urn:microsoft.com/office/officeart/2005/8/layout/vList2"/>
    <dgm:cxn modelId="{6EA8D8B7-3B55-7146-8930-232B3D85DAEA}" srcId="{66016DED-ED67-9644-AAD5-BFF23A5322AB}" destId="{CED20A5B-93CB-E94E-8DE9-8C6114A6ED09}" srcOrd="1" destOrd="0" parTransId="{11E5F175-AF64-2B4D-835E-EB01BF4D32A3}" sibTransId="{5CC6762A-76D7-BF4B-8CBE-F854066631E1}"/>
    <dgm:cxn modelId="{A85D29EB-265B-EF4A-A665-8839077074B0}" type="presOf" srcId="{0C2D9471-F565-254C-B826-BD1DAE885092}" destId="{767843B8-00A3-7A43-93CD-C219CCE9BBC5}" srcOrd="0" destOrd="0" presId="urn:microsoft.com/office/officeart/2005/8/layout/vList2"/>
    <dgm:cxn modelId="{479C44F0-E0C5-3040-9C16-62BBDDAF5FC4}" srcId="{6E2143B4-5354-1B4A-BE25-2A656CE19BBA}" destId="{5FA0AB04-69B8-0744-92FA-28A898E31BCC}" srcOrd="0" destOrd="0" parTransId="{3041C4C5-C9BB-A24E-B031-66DB6E04DF39}" sibTransId="{F6D09EC1-5D18-8445-A587-EEAC702B18B4}"/>
    <dgm:cxn modelId="{4241D0FE-8892-5C43-A413-327D9528BF15}" type="presOf" srcId="{66016DED-ED67-9644-AAD5-BFF23A5322AB}" destId="{92FA3607-C839-3742-985E-AAE9FF9D3793}" srcOrd="0" destOrd="0" presId="urn:microsoft.com/office/officeart/2005/8/layout/vList2"/>
    <dgm:cxn modelId="{AD2485DE-1FA0-E846-A343-FA7C6B2816FC}" type="presParOf" srcId="{92FA3607-C839-3742-985E-AAE9FF9D3793}" destId="{B580D5FF-8D3B-424A-9CF7-51292D563882}" srcOrd="0" destOrd="0" presId="urn:microsoft.com/office/officeart/2005/8/layout/vList2"/>
    <dgm:cxn modelId="{C69D2EE2-A0DC-B04D-83F5-C4805DD83398}" type="presParOf" srcId="{92FA3607-C839-3742-985E-AAE9FF9D3793}" destId="{DA766C3E-0A6D-0E4F-AA95-9B4BF9236503}" srcOrd="1" destOrd="0" presId="urn:microsoft.com/office/officeart/2005/8/layout/vList2"/>
    <dgm:cxn modelId="{62DBFC2C-C927-BD4B-9C0E-0DE60F851374}" type="presParOf" srcId="{92FA3607-C839-3742-985E-AAE9FF9D3793}" destId="{51B9A464-D92E-E043-ADA7-588BDE27F281}" srcOrd="2" destOrd="0" presId="urn:microsoft.com/office/officeart/2005/8/layout/vList2"/>
    <dgm:cxn modelId="{94755E97-F5DA-524F-80E9-01BAE07E2F97}" type="presParOf" srcId="{92FA3607-C839-3742-985E-AAE9FF9D3793}" destId="{767843B8-00A3-7A43-93CD-C219CCE9BBC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087E3A-87F9-E24A-BBE8-5819997D85EB}" type="doc">
      <dgm:prSet loTypeId="urn:microsoft.com/office/officeart/2005/8/layout/lProcess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2F442F-41DF-1843-8AA0-3C3FE31935DD}">
      <dgm:prSet phldrT="[Text]"/>
      <dgm:spPr/>
      <dgm:t>
        <a:bodyPr/>
        <a:lstStyle/>
        <a:p>
          <a:r>
            <a:rPr lang="en-US" dirty="0"/>
            <a:t>How many languages are there in the world?</a:t>
          </a:r>
        </a:p>
      </dgm:t>
    </dgm:pt>
    <dgm:pt modelId="{A42628DF-7348-4842-A983-C74A06B0970A}" type="parTrans" cxnId="{8FCFEF80-3B69-0E45-A742-5247D359DCDD}">
      <dgm:prSet/>
      <dgm:spPr/>
      <dgm:t>
        <a:bodyPr/>
        <a:lstStyle/>
        <a:p>
          <a:endParaRPr lang="en-US"/>
        </a:p>
      </dgm:t>
    </dgm:pt>
    <dgm:pt modelId="{8242B9DD-A3AF-1149-982C-F50734CB8C93}" type="sibTrans" cxnId="{8FCFEF80-3B69-0E45-A742-5247D359DCDD}">
      <dgm:prSet/>
      <dgm:spPr/>
      <dgm:t>
        <a:bodyPr/>
        <a:lstStyle/>
        <a:p>
          <a:endParaRPr lang="en-US"/>
        </a:p>
      </dgm:t>
    </dgm:pt>
    <dgm:pt modelId="{4C9BD841-BD81-E440-A0AC-032794EF713A}">
      <dgm:prSet phldrT="[Text]" custT="1"/>
      <dgm:spPr/>
      <dgm:t>
        <a:bodyPr/>
        <a:lstStyle/>
        <a:p>
          <a:r>
            <a:rPr lang="en-US" sz="1600" dirty="0"/>
            <a:t>a. 1,000</a:t>
          </a:r>
        </a:p>
        <a:p>
          <a:r>
            <a:rPr lang="en-US" sz="1600" dirty="0"/>
            <a:t> </a:t>
          </a:r>
          <a:r>
            <a:rPr lang="en-US" sz="1600" dirty="0" err="1"/>
            <a:t>b</a:t>
          </a:r>
          <a:r>
            <a:rPr lang="en-US" sz="1600" dirty="0"/>
            <a:t>. 2,000</a:t>
          </a:r>
        </a:p>
      </dgm:t>
    </dgm:pt>
    <dgm:pt modelId="{EF3F92DF-0A5C-C14E-8F37-C32A3D9614BD}" type="parTrans" cxnId="{D2FFFD30-50DA-1F47-B005-24EBE79C3FB3}">
      <dgm:prSet/>
      <dgm:spPr/>
      <dgm:t>
        <a:bodyPr/>
        <a:lstStyle/>
        <a:p>
          <a:endParaRPr lang="en-US"/>
        </a:p>
      </dgm:t>
    </dgm:pt>
    <dgm:pt modelId="{4A92E045-B39F-B14F-BAC0-8AD7E040DD70}" type="sibTrans" cxnId="{D2FFFD30-50DA-1F47-B005-24EBE79C3FB3}">
      <dgm:prSet/>
      <dgm:spPr/>
      <dgm:t>
        <a:bodyPr/>
        <a:lstStyle/>
        <a:p>
          <a:endParaRPr lang="en-US"/>
        </a:p>
      </dgm:t>
    </dgm:pt>
    <dgm:pt modelId="{628E611B-4F1D-9E4E-A06A-8CCBCB7D3DC9}">
      <dgm:prSet phldrT="[Text]" custT="1"/>
      <dgm:spPr/>
      <dgm:t>
        <a:bodyPr/>
        <a:lstStyle/>
        <a:p>
          <a:r>
            <a:rPr lang="en-US" sz="1600" dirty="0" err="1"/>
            <a:t>c</a:t>
          </a:r>
          <a:r>
            <a:rPr lang="en-US" sz="1600" dirty="0"/>
            <a:t>. 5,000</a:t>
          </a:r>
        </a:p>
        <a:p>
          <a:r>
            <a:rPr lang="en-US" sz="1600" dirty="0"/>
            <a:t>   </a:t>
          </a:r>
          <a:r>
            <a:rPr lang="en-US" sz="1600" dirty="0" err="1"/>
            <a:t>d</a:t>
          </a:r>
          <a:r>
            <a:rPr lang="en-US" sz="1600" dirty="0"/>
            <a:t>. 10,000 </a:t>
          </a:r>
        </a:p>
      </dgm:t>
    </dgm:pt>
    <dgm:pt modelId="{B42DBA29-22F1-C140-9812-85F625415ECB}" type="parTrans" cxnId="{C8A085AC-0F34-C64E-BE0A-A77C0BC623EF}">
      <dgm:prSet/>
      <dgm:spPr/>
      <dgm:t>
        <a:bodyPr/>
        <a:lstStyle/>
        <a:p>
          <a:endParaRPr lang="en-US"/>
        </a:p>
      </dgm:t>
    </dgm:pt>
    <dgm:pt modelId="{7CBF6F6F-20F8-444C-A4C9-89C53B8B6349}" type="sibTrans" cxnId="{C8A085AC-0F34-C64E-BE0A-A77C0BC623EF}">
      <dgm:prSet/>
      <dgm:spPr/>
      <dgm:t>
        <a:bodyPr/>
        <a:lstStyle/>
        <a:p>
          <a:endParaRPr lang="en-US"/>
        </a:p>
      </dgm:t>
    </dgm:pt>
    <dgm:pt modelId="{4FE0A625-92D3-014B-A9F8-6A779EC66580}">
      <dgm:prSet phldrT="[Text]"/>
      <dgm:spPr/>
      <dgm:t>
        <a:bodyPr/>
        <a:lstStyle/>
        <a:p>
          <a:r>
            <a:rPr lang="en-US" dirty="0"/>
            <a:t>How many of these languages have a writing system?</a:t>
          </a:r>
        </a:p>
      </dgm:t>
    </dgm:pt>
    <dgm:pt modelId="{A4AFF5F5-BF3C-F145-92E4-CD72CC9CC0BA}" type="parTrans" cxnId="{DB0C9043-5FFA-7248-923E-D63FF97959BD}">
      <dgm:prSet/>
      <dgm:spPr/>
      <dgm:t>
        <a:bodyPr/>
        <a:lstStyle/>
        <a:p>
          <a:endParaRPr lang="en-US"/>
        </a:p>
      </dgm:t>
    </dgm:pt>
    <dgm:pt modelId="{78BD1BDF-1CA6-584B-9E7E-7EE914D2567F}" type="sibTrans" cxnId="{DB0C9043-5FFA-7248-923E-D63FF97959BD}">
      <dgm:prSet/>
      <dgm:spPr/>
      <dgm:t>
        <a:bodyPr/>
        <a:lstStyle/>
        <a:p>
          <a:endParaRPr lang="en-US"/>
        </a:p>
      </dgm:t>
    </dgm:pt>
    <dgm:pt modelId="{03850555-39D5-FC47-93CA-B4CA6196E0B6}">
      <dgm:prSet phldrT="[Text]" custT="1"/>
      <dgm:spPr/>
      <dgm:t>
        <a:bodyPr/>
        <a:lstStyle/>
        <a:p>
          <a:r>
            <a:rPr lang="en-US" sz="1600" dirty="0"/>
            <a:t>a. 100</a:t>
          </a:r>
        </a:p>
        <a:p>
          <a:r>
            <a:rPr lang="en-US" sz="1600" dirty="0"/>
            <a:t>    </a:t>
          </a:r>
          <a:r>
            <a:rPr lang="en-US" sz="1600" dirty="0" err="1"/>
            <a:t>b</a:t>
          </a:r>
          <a:r>
            <a:rPr lang="en-US" sz="1600" dirty="0"/>
            <a:t>. 1,000</a:t>
          </a:r>
        </a:p>
      </dgm:t>
    </dgm:pt>
    <dgm:pt modelId="{5898ADA0-D260-9E49-A249-4708FD68E184}" type="parTrans" cxnId="{DA164680-884E-444B-A799-BA4EF474F39D}">
      <dgm:prSet/>
      <dgm:spPr/>
      <dgm:t>
        <a:bodyPr/>
        <a:lstStyle/>
        <a:p>
          <a:endParaRPr lang="en-US"/>
        </a:p>
      </dgm:t>
    </dgm:pt>
    <dgm:pt modelId="{6F6719E2-6CA3-0C41-AB39-7ECEEE32959B}" type="sibTrans" cxnId="{DA164680-884E-444B-A799-BA4EF474F39D}">
      <dgm:prSet/>
      <dgm:spPr/>
      <dgm:t>
        <a:bodyPr/>
        <a:lstStyle/>
        <a:p>
          <a:endParaRPr lang="en-US"/>
        </a:p>
      </dgm:t>
    </dgm:pt>
    <dgm:pt modelId="{6F6BB36B-8844-2A4D-BBB8-71C72B2852D7}">
      <dgm:prSet phldrT="[Text]" custT="1"/>
      <dgm:spPr/>
      <dgm:t>
        <a:bodyPr/>
        <a:lstStyle/>
        <a:p>
          <a:r>
            <a:rPr lang="en-US" sz="1600" dirty="0"/>
            <a:t>   </a:t>
          </a:r>
          <a:r>
            <a:rPr lang="en-US" sz="1600" dirty="0" err="1"/>
            <a:t>c</a:t>
          </a:r>
          <a:r>
            <a:rPr lang="en-US" sz="1600" dirty="0"/>
            <a:t>. 4,000</a:t>
          </a:r>
        </a:p>
        <a:p>
          <a:r>
            <a:rPr lang="en-US" sz="1600" dirty="0"/>
            <a:t>   </a:t>
          </a:r>
          <a:r>
            <a:rPr lang="en-US" sz="1600" dirty="0" err="1"/>
            <a:t>d</a:t>
          </a:r>
          <a:r>
            <a:rPr lang="en-US" sz="1600" dirty="0"/>
            <a:t>. 9,000</a:t>
          </a:r>
        </a:p>
      </dgm:t>
    </dgm:pt>
    <dgm:pt modelId="{E501B776-10EA-8041-8B03-DE4864159633}" type="parTrans" cxnId="{D3872A23-5A80-4749-83DC-89820851B364}">
      <dgm:prSet/>
      <dgm:spPr/>
      <dgm:t>
        <a:bodyPr/>
        <a:lstStyle/>
        <a:p>
          <a:endParaRPr lang="en-US"/>
        </a:p>
      </dgm:t>
    </dgm:pt>
    <dgm:pt modelId="{B1CE3EAA-B09B-F04C-B282-20EA02FA6CE7}" type="sibTrans" cxnId="{D3872A23-5A80-4749-83DC-89820851B364}">
      <dgm:prSet/>
      <dgm:spPr/>
      <dgm:t>
        <a:bodyPr/>
        <a:lstStyle/>
        <a:p>
          <a:endParaRPr lang="en-US"/>
        </a:p>
      </dgm:t>
    </dgm:pt>
    <dgm:pt modelId="{C8129D3B-6584-4B40-B79E-E5DB19C36B19}">
      <dgm:prSet phldrT="[Text]"/>
      <dgm:spPr/>
      <dgm:t>
        <a:bodyPr/>
        <a:lstStyle/>
        <a:p>
          <a:r>
            <a:rPr lang="en-US" dirty="0"/>
            <a:t>What language has the most speakers?</a:t>
          </a:r>
        </a:p>
      </dgm:t>
    </dgm:pt>
    <dgm:pt modelId="{AC6922C8-52EA-1C45-8F97-8A3F2DBFD8F2}" type="parTrans" cxnId="{5CCE9DAD-5FAA-2D45-B498-C2549061E682}">
      <dgm:prSet/>
      <dgm:spPr/>
      <dgm:t>
        <a:bodyPr/>
        <a:lstStyle/>
        <a:p>
          <a:endParaRPr lang="en-US"/>
        </a:p>
      </dgm:t>
    </dgm:pt>
    <dgm:pt modelId="{FB26D4C8-7E6D-F749-8FF2-B0CD25CC1D92}" type="sibTrans" cxnId="{5CCE9DAD-5FAA-2D45-B498-C2549061E682}">
      <dgm:prSet/>
      <dgm:spPr/>
      <dgm:t>
        <a:bodyPr/>
        <a:lstStyle/>
        <a:p>
          <a:endParaRPr lang="en-US"/>
        </a:p>
      </dgm:t>
    </dgm:pt>
    <dgm:pt modelId="{A0294AAD-D5F1-5549-B1FE-44DD215749AF}">
      <dgm:prSet phldrT="[Text]"/>
      <dgm:spPr/>
      <dgm:t>
        <a:bodyPr/>
        <a:lstStyle/>
        <a:p>
          <a:r>
            <a:rPr lang="en-US" dirty="0"/>
            <a:t>What country has the most speakers of English?</a:t>
          </a:r>
        </a:p>
      </dgm:t>
    </dgm:pt>
    <dgm:pt modelId="{81BDF7B9-660A-D843-B407-D661CDE74FCE}" type="parTrans" cxnId="{579B7E02-9099-0845-A305-45C46616BE31}">
      <dgm:prSet/>
      <dgm:spPr/>
      <dgm:t>
        <a:bodyPr/>
        <a:lstStyle/>
        <a:p>
          <a:endParaRPr lang="en-US"/>
        </a:p>
      </dgm:t>
    </dgm:pt>
    <dgm:pt modelId="{9D41054B-91BE-C846-8009-677BF6B846E1}" type="sibTrans" cxnId="{579B7E02-9099-0845-A305-45C46616BE31}">
      <dgm:prSet/>
      <dgm:spPr/>
      <dgm:t>
        <a:bodyPr/>
        <a:lstStyle/>
        <a:p>
          <a:endParaRPr lang="en-US"/>
        </a:p>
      </dgm:t>
    </dgm:pt>
    <dgm:pt modelId="{F746A3A0-6C8E-C447-81DF-30E2DF2A9F28}">
      <dgm:prSet phldrT="[Text]"/>
      <dgm:spPr/>
      <dgm:t>
        <a:bodyPr/>
        <a:lstStyle/>
        <a:p>
          <a:r>
            <a:rPr lang="en-US" dirty="0"/>
            <a:t>True or False?</a:t>
          </a:r>
        </a:p>
        <a:p>
          <a:r>
            <a:rPr lang="en-US" dirty="0"/>
            <a:t>80% of all information stored on computer in the world is in English.</a:t>
          </a:r>
        </a:p>
      </dgm:t>
    </dgm:pt>
    <dgm:pt modelId="{F60EBC65-F2FB-F745-936E-E7512D66C5C1}" type="parTrans" cxnId="{85E4A989-E6E4-D54C-BC8D-494053ED8A86}">
      <dgm:prSet/>
      <dgm:spPr/>
      <dgm:t>
        <a:bodyPr/>
        <a:lstStyle/>
        <a:p>
          <a:endParaRPr lang="en-US"/>
        </a:p>
      </dgm:t>
    </dgm:pt>
    <dgm:pt modelId="{1C9D5D86-2347-7F4B-9B6D-1FF1D4A839F1}" type="sibTrans" cxnId="{85E4A989-E6E4-D54C-BC8D-494053ED8A86}">
      <dgm:prSet/>
      <dgm:spPr/>
      <dgm:t>
        <a:bodyPr/>
        <a:lstStyle/>
        <a:p>
          <a:endParaRPr lang="en-US"/>
        </a:p>
      </dgm:t>
    </dgm:pt>
    <dgm:pt modelId="{8F8E9B5A-6027-4A4E-AD2D-7D4B9A0B4AFC}" type="pres">
      <dgm:prSet presAssocID="{04087E3A-87F9-E24A-BBE8-5819997D85EB}" presName="theList" presStyleCnt="0">
        <dgm:presLayoutVars>
          <dgm:dir/>
          <dgm:animLvl val="lvl"/>
          <dgm:resizeHandles val="exact"/>
        </dgm:presLayoutVars>
      </dgm:prSet>
      <dgm:spPr/>
    </dgm:pt>
    <dgm:pt modelId="{202766BA-ED4F-EB45-8B9E-A85052F652B4}" type="pres">
      <dgm:prSet presAssocID="{422F442F-41DF-1843-8AA0-3C3FE31935DD}" presName="compNode" presStyleCnt="0"/>
      <dgm:spPr/>
    </dgm:pt>
    <dgm:pt modelId="{3AB36600-EB72-1A44-A970-414DCBA7A85B}" type="pres">
      <dgm:prSet presAssocID="{422F442F-41DF-1843-8AA0-3C3FE31935DD}" presName="aNode" presStyleLbl="bgShp" presStyleIdx="0" presStyleCnt="3"/>
      <dgm:spPr/>
    </dgm:pt>
    <dgm:pt modelId="{EF3D5F79-8883-5547-8102-0EF03394783A}" type="pres">
      <dgm:prSet presAssocID="{422F442F-41DF-1843-8AA0-3C3FE31935DD}" presName="textNode" presStyleLbl="bgShp" presStyleIdx="0" presStyleCnt="3"/>
      <dgm:spPr/>
    </dgm:pt>
    <dgm:pt modelId="{E1012B26-81A2-1A48-8540-8292896C0A34}" type="pres">
      <dgm:prSet presAssocID="{422F442F-41DF-1843-8AA0-3C3FE31935DD}" presName="compChildNode" presStyleCnt="0"/>
      <dgm:spPr/>
    </dgm:pt>
    <dgm:pt modelId="{866BE998-D013-D742-8109-9B6F1209E412}" type="pres">
      <dgm:prSet presAssocID="{422F442F-41DF-1843-8AA0-3C3FE31935DD}" presName="theInnerList" presStyleCnt="0"/>
      <dgm:spPr/>
    </dgm:pt>
    <dgm:pt modelId="{61F11ABE-1E2C-4F4B-883E-8E1B33328711}" type="pres">
      <dgm:prSet presAssocID="{4C9BD841-BD81-E440-A0AC-032794EF713A}" presName="childNode" presStyleLbl="node1" presStyleIdx="0" presStyleCnt="6">
        <dgm:presLayoutVars>
          <dgm:bulletEnabled val="1"/>
        </dgm:presLayoutVars>
      </dgm:prSet>
      <dgm:spPr/>
    </dgm:pt>
    <dgm:pt modelId="{04F676EF-86AE-D04E-86ED-857D2F858933}" type="pres">
      <dgm:prSet presAssocID="{4C9BD841-BD81-E440-A0AC-032794EF713A}" presName="aSpace2" presStyleCnt="0"/>
      <dgm:spPr/>
    </dgm:pt>
    <dgm:pt modelId="{FD25300F-6879-1A48-AE0A-097BC0FE9FA0}" type="pres">
      <dgm:prSet presAssocID="{628E611B-4F1D-9E4E-A06A-8CCBCB7D3DC9}" presName="childNode" presStyleLbl="node1" presStyleIdx="1" presStyleCnt="6">
        <dgm:presLayoutVars>
          <dgm:bulletEnabled val="1"/>
        </dgm:presLayoutVars>
      </dgm:prSet>
      <dgm:spPr/>
    </dgm:pt>
    <dgm:pt modelId="{052DA0D0-E10C-324C-A9F9-ABFC09EEB3FA}" type="pres">
      <dgm:prSet presAssocID="{422F442F-41DF-1843-8AA0-3C3FE31935DD}" presName="aSpace" presStyleCnt="0"/>
      <dgm:spPr/>
    </dgm:pt>
    <dgm:pt modelId="{9FB65248-B8F7-A34B-9F0F-2E8AE91E4CB7}" type="pres">
      <dgm:prSet presAssocID="{4FE0A625-92D3-014B-A9F8-6A779EC66580}" presName="compNode" presStyleCnt="0"/>
      <dgm:spPr/>
    </dgm:pt>
    <dgm:pt modelId="{E7806BEF-32AF-5146-9E19-7D74130CE583}" type="pres">
      <dgm:prSet presAssocID="{4FE0A625-92D3-014B-A9F8-6A779EC66580}" presName="aNode" presStyleLbl="bgShp" presStyleIdx="1" presStyleCnt="3"/>
      <dgm:spPr/>
    </dgm:pt>
    <dgm:pt modelId="{BB44DB2F-7994-3F40-9282-C0932756637C}" type="pres">
      <dgm:prSet presAssocID="{4FE0A625-92D3-014B-A9F8-6A779EC66580}" presName="textNode" presStyleLbl="bgShp" presStyleIdx="1" presStyleCnt="3"/>
      <dgm:spPr/>
    </dgm:pt>
    <dgm:pt modelId="{22CB385F-1C49-8C43-95F6-6BB9C2C4CB66}" type="pres">
      <dgm:prSet presAssocID="{4FE0A625-92D3-014B-A9F8-6A779EC66580}" presName="compChildNode" presStyleCnt="0"/>
      <dgm:spPr/>
    </dgm:pt>
    <dgm:pt modelId="{7639335C-9239-4847-9ED0-DB6AFF9F6142}" type="pres">
      <dgm:prSet presAssocID="{4FE0A625-92D3-014B-A9F8-6A779EC66580}" presName="theInnerList" presStyleCnt="0"/>
      <dgm:spPr/>
    </dgm:pt>
    <dgm:pt modelId="{A5B23469-1DAF-0E49-A6EB-A5650958EE67}" type="pres">
      <dgm:prSet presAssocID="{03850555-39D5-FC47-93CA-B4CA6196E0B6}" presName="childNode" presStyleLbl="node1" presStyleIdx="2" presStyleCnt="6">
        <dgm:presLayoutVars>
          <dgm:bulletEnabled val="1"/>
        </dgm:presLayoutVars>
      </dgm:prSet>
      <dgm:spPr/>
    </dgm:pt>
    <dgm:pt modelId="{C862BF51-8BE7-AA40-A6DA-E16661F91097}" type="pres">
      <dgm:prSet presAssocID="{03850555-39D5-FC47-93CA-B4CA6196E0B6}" presName="aSpace2" presStyleCnt="0"/>
      <dgm:spPr/>
    </dgm:pt>
    <dgm:pt modelId="{58A014B0-4AD1-344E-8B49-BBDB050D253A}" type="pres">
      <dgm:prSet presAssocID="{6F6BB36B-8844-2A4D-BBB8-71C72B2852D7}" presName="childNode" presStyleLbl="node1" presStyleIdx="3" presStyleCnt="6">
        <dgm:presLayoutVars>
          <dgm:bulletEnabled val="1"/>
        </dgm:presLayoutVars>
      </dgm:prSet>
      <dgm:spPr/>
    </dgm:pt>
    <dgm:pt modelId="{28DED236-11E2-934F-A94F-5A54B3850F20}" type="pres">
      <dgm:prSet presAssocID="{4FE0A625-92D3-014B-A9F8-6A779EC66580}" presName="aSpace" presStyleCnt="0"/>
      <dgm:spPr/>
    </dgm:pt>
    <dgm:pt modelId="{13CB7342-7AE2-C34B-9FF5-9F9DDFEAB60A}" type="pres">
      <dgm:prSet presAssocID="{C8129D3B-6584-4B40-B79E-E5DB19C36B19}" presName="compNode" presStyleCnt="0"/>
      <dgm:spPr/>
    </dgm:pt>
    <dgm:pt modelId="{8A43EF1B-68CB-F945-92EE-8D82816E740F}" type="pres">
      <dgm:prSet presAssocID="{C8129D3B-6584-4B40-B79E-E5DB19C36B19}" presName="aNode" presStyleLbl="bgShp" presStyleIdx="2" presStyleCnt="3"/>
      <dgm:spPr/>
    </dgm:pt>
    <dgm:pt modelId="{0D2FE2D6-3F9A-6647-9E63-FB3782751E7F}" type="pres">
      <dgm:prSet presAssocID="{C8129D3B-6584-4B40-B79E-E5DB19C36B19}" presName="textNode" presStyleLbl="bgShp" presStyleIdx="2" presStyleCnt="3"/>
      <dgm:spPr/>
    </dgm:pt>
    <dgm:pt modelId="{B63533E8-88D6-EA4E-8B5A-C36FD70AC3E2}" type="pres">
      <dgm:prSet presAssocID="{C8129D3B-6584-4B40-B79E-E5DB19C36B19}" presName="compChildNode" presStyleCnt="0"/>
      <dgm:spPr/>
    </dgm:pt>
    <dgm:pt modelId="{C6F8F8ED-7BDA-314C-974F-2470CB7E6AAC}" type="pres">
      <dgm:prSet presAssocID="{C8129D3B-6584-4B40-B79E-E5DB19C36B19}" presName="theInnerList" presStyleCnt="0"/>
      <dgm:spPr/>
    </dgm:pt>
    <dgm:pt modelId="{7EDCE608-90BC-8843-88E0-E2E525AED849}" type="pres">
      <dgm:prSet presAssocID="{A0294AAD-D5F1-5549-B1FE-44DD215749AF}" presName="childNode" presStyleLbl="node1" presStyleIdx="4" presStyleCnt="6">
        <dgm:presLayoutVars>
          <dgm:bulletEnabled val="1"/>
        </dgm:presLayoutVars>
      </dgm:prSet>
      <dgm:spPr/>
    </dgm:pt>
    <dgm:pt modelId="{E2814E77-0DD9-8A47-8708-D909001789AC}" type="pres">
      <dgm:prSet presAssocID="{A0294AAD-D5F1-5549-B1FE-44DD215749AF}" presName="aSpace2" presStyleCnt="0"/>
      <dgm:spPr/>
    </dgm:pt>
    <dgm:pt modelId="{C07F49B4-666D-9947-9F6A-F9D8DEF83004}" type="pres">
      <dgm:prSet presAssocID="{F746A3A0-6C8E-C447-81DF-30E2DF2A9F28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579B7E02-9099-0845-A305-45C46616BE31}" srcId="{C8129D3B-6584-4B40-B79E-E5DB19C36B19}" destId="{A0294AAD-D5F1-5549-B1FE-44DD215749AF}" srcOrd="0" destOrd="0" parTransId="{81BDF7B9-660A-D843-B407-D661CDE74FCE}" sibTransId="{9D41054B-91BE-C846-8009-677BF6B846E1}"/>
    <dgm:cxn modelId="{D3872A23-5A80-4749-83DC-89820851B364}" srcId="{4FE0A625-92D3-014B-A9F8-6A779EC66580}" destId="{6F6BB36B-8844-2A4D-BBB8-71C72B2852D7}" srcOrd="1" destOrd="0" parTransId="{E501B776-10EA-8041-8B03-DE4864159633}" sibTransId="{B1CE3EAA-B09B-F04C-B282-20EA02FA6CE7}"/>
    <dgm:cxn modelId="{43932A28-ABDF-584C-B0CC-C304E64C046A}" type="presOf" srcId="{628E611B-4F1D-9E4E-A06A-8CCBCB7D3DC9}" destId="{FD25300F-6879-1A48-AE0A-097BC0FE9FA0}" srcOrd="0" destOrd="0" presId="urn:microsoft.com/office/officeart/2005/8/layout/lProcess2"/>
    <dgm:cxn modelId="{D2FFFD30-50DA-1F47-B005-24EBE79C3FB3}" srcId="{422F442F-41DF-1843-8AA0-3C3FE31935DD}" destId="{4C9BD841-BD81-E440-A0AC-032794EF713A}" srcOrd="0" destOrd="0" parTransId="{EF3F92DF-0A5C-C14E-8F37-C32A3D9614BD}" sibTransId="{4A92E045-B39F-B14F-BAC0-8AD7E040DD70}"/>
    <dgm:cxn modelId="{DB0C9043-5FFA-7248-923E-D63FF97959BD}" srcId="{04087E3A-87F9-E24A-BBE8-5819997D85EB}" destId="{4FE0A625-92D3-014B-A9F8-6A779EC66580}" srcOrd="1" destOrd="0" parTransId="{A4AFF5F5-BF3C-F145-92E4-CD72CC9CC0BA}" sibTransId="{78BD1BDF-1CA6-584B-9E7E-7EE914D2567F}"/>
    <dgm:cxn modelId="{E1C0C854-FF28-7842-BC6B-6D0E8812DE66}" type="presOf" srcId="{A0294AAD-D5F1-5549-B1FE-44DD215749AF}" destId="{7EDCE608-90BC-8843-88E0-E2E525AED849}" srcOrd="0" destOrd="0" presId="urn:microsoft.com/office/officeart/2005/8/layout/lProcess2"/>
    <dgm:cxn modelId="{739F876B-51C1-0241-9099-B3B25AC55623}" type="presOf" srcId="{03850555-39D5-FC47-93CA-B4CA6196E0B6}" destId="{A5B23469-1DAF-0E49-A6EB-A5650958EE67}" srcOrd="0" destOrd="0" presId="urn:microsoft.com/office/officeart/2005/8/layout/lProcess2"/>
    <dgm:cxn modelId="{9DD22F6C-3552-1F49-87E7-5E6AA514AE06}" type="presOf" srcId="{04087E3A-87F9-E24A-BBE8-5819997D85EB}" destId="{8F8E9B5A-6027-4A4E-AD2D-7D4B9A0B4AFC}" srcOrd="0" destOrd="0" presId="urn:microsoft.com/office/officeart/2005/8/layout/lProcess2"/>
    <dgm:cxn modelId="{DA164680-884E-444B-A799-BA4EF474F39D}" srcId="{4FE0A625-92D3-014B-A9F8-6A779EC66580}" destId="{03850555-39D5-FC47-93CA-B4CA6196E0B6}" srcOrd="0" destOrd="0" parTransId="{5898ADA0-D260-9E49-A249-4708FD68E184}" sibTransId="{6F6719E2-6CA3-0C41-AB39-7ECEEE32959B}"/>
    <dgm:cxn modelId="{8FCFEF80-3B69-0E45-A742-5247D359DCDD}" srcId="{04087E3A-87F9-E24A-BBE8-5819997D85EB}" destId="{422F442F-41DF-1843-8AA0-3C3FE31935DD}" srcOrd="0" destOrd="0" parTransId="{A42628DF-7348-4842-A983-C74A06B0970A}" sibTransId="{8242B9DD-A3AF-1149-982C-F50734CB8C93}"/>
    <dgm:cxn modelId="{85E4A989-E6E4-D54C-BC8D-494053ED8A86}" srcId="{C8129D3B-6584-4B40-B79E-E5DB19C36B19}" destId="{F746A3A0-6C8E-C447-81DF-30E2DF2A9F28}" srcOrd="1" destOrd="0" parTransId="{F60EBC65-F2FB-F745-936E-E7512D66C5C1}" sibTransId="{1C9D5D86-2347-7F4B-9B6D-1FF1D4A839F1}"/>
    <dgm:cxn modelId="{C8A085AC-0F34-C64E-BE0A-A77C0BC623EF}" srcId="{422F442F-41DF-1843-8AA0-3C3FE31935DD}" destId="{628E611B-4F1D-9E4E-A06A-8CCBCB7D3DC9}" srcOrd="1" destOrd="0" parTransId="{B42DBA29-22F1-C140-9812-85F625415ECB}" sibTransId="{7CBF6F6F-20F8-444C-A4C9-89C53B8B6349}"/>
    <dgm:cxn modelId="{5CCE9DAD-5FAA-2D45-B498-C2549061E682}" srcId="{04087E3A-87F9-E24A-BBE8-5819997D85EB}" destId="{C8129D3B-6584-4B40-B79E-E5DB19C36B19}" srcOrd="2" destOrd="0" parTransId="{AC6922C8-52EA-1C45-8F97-8A3F2DBFD8F2}" sibTransId="{FB26D4C8-7E6D-F749-8FF2-B0CD25CC1D92}"/>
    <dgm:cxn modelId="{9C21B7AE-0C11-B349-A525-93699F71A720}" type="presOf" srcId="{4C9BD841-BD81-E440-A0AC-032794EF713A}" destId="{61F11ABE-1E2C-4F4B-883E-8E1B33328711}" srcOrd="0" destOrd="0" presId="urn:microsoft.com/office/officeart/2005/8/layout/lProcess2"/>
    <dgm:cxn modelId="{FF77E7B2-B7E0-ED46-B882-58F4E729EF0C}" type="presOf" srcId="{C8129D3B-6584-4B40-B79E-E5DB19C36B19}" destId="{8A43EF1B-68CB-F945-92EE-8D82816E740F}" srcOrd="0" destOrd="0" presId="urn:microsoft.com/office/officeart/2005/8/layout/lProcess2"/>
    <dgm:cxn modelId="{113A75B5-1438-CE4A-93C5-B25527FF99F4}" type="presOf" srcId="{4FE0A625-92D3-014B-A9F8-6A779EC66580}" destId="{BB44DB2F-7994-3F40-9282-C0932756637C}" srcOrd="1" destOrd="0" presId="urn:microsoft.com/office/officeart/2005/8/layout/lProcess2"/>
    <dgm:cxn modelId="{347492B7-0AE4-4042-99EF-94A8D2BDD8A6}" type="presOf" srcId="{6F6BB36B-8844-2A4D-BBB8-71C72B2852D7}" destId="{58A014B0-4AD1-344E-8B49-BBDB050D253A}" srcOrd="0" destOrd="0" presId="urn:microsoft.com/office/officeart/2005/8/layout/lProcess2"/>
    <dgm:cxn modelId="{5D01B1D1-457E-8C4D-992B-CA62476E43C7}" type="presOf" srcId="{4FE0A625-92D3-014B-A9F8-6A779EC66580}" destId="{E7806BEF-32AF-5146-9E19-7D74130CE583}" srcOrd="0" destOrd="0" presId="urn:microsoft.com/office/officeart/2005/8/layout/lProcess2"/>
    <dgm:cxn modelId="{92472DD5-31F1-A047-B309-B61F46F93592}" type="presOf" srcId="{422F442F-41DF-1843-8AA0-3C3FE31935DD}" destId="{3AB36600-EB72-1A44-A970-414DCBA7A85B}" srcOrd="0" destOrd="0" presId="urn:microsoft.com/office/officeart/2005/8/layout/lProcess2"/>
    <dgm:cxn modelId="{B3B910F2-4328-0645-A22F-0FED5984C8E7}" type="presOf" srcId="{F746A3A0-6C8E-C447-81DF-30E2DF2A9F28}" destId="{C07F49B4-666D-9947-9F6A-F9D8DEF83004}" srcOrd="0" destOrd="0" presId="urn:microsoft.com/office/officeart/2005/8/layout/lProcess2"/>
    <dgm:cxn modelId="{94303EF5-E47F-0442-AC07-E98C8F6FF38B}" type="presOf" srcId="{422F442F-41DF-1843-8AA0-3C3FE31935DD}" destId="{EF3D5F79-8883-5547-8102-0EF03394783A}" srcOrd="1" destOrd="0" presId="urn:microsoft.com/office/officeart/2005/8/layout/lProcess2"/>
    <dgm:cxn modelId="{C53D3EFD-96BF-6242-B01D-875F0D1BC004}" type="presOf" srcId="{C8129D3B-6584-4B40-B79E-E5DB19C36B19}" destId="{0D2FE2D6-3F9A-6647-9E63-FB3782751E7F}" srcOrd="1" destOrd="0" presId="urn:microsoft.com/office/officeart/2005/8/layout/lProcess2"/>
    <dgm:cxn modelId="{ED1CEA01-CC8F-274F-A212-9DB8258DBE92}" type="presParOf" srcId="{8F8E9B5A-6027-4A4E-AD2D-7D4B9A0B4AFC}" destId="{202766BA-ED4F-EB45-8B9E-A85052F652B4}" srcOrd="0" destOrd="0" presId="urn:microsoft.com/office/officeart/2005/8/layout/lProcess2"/>
    <dgm:cxn modelId="{19756410-3D0C-1248-970D-34CC05A65086}" type="presParOf" srcId="{202766BA-ED4F-EB45-8B9E-A85052F652B4}" destId="{3AB36600-EB72-1A44-A970-414DCBA7A85B}" srcOrd="0" destOrd="0" presId="urn:microsoft.com/office/officeart/2005/8/layout/lProcess2"/>
    <dgm:cxn modelId="{EA21CDF9-DE74-0745-AE13-D8992782D5AC}" type="presParOf" srcId="{202766BA-ED4F-EB45-8B9E-A85052F652B4}" destId="{EF3D5F79-8883-5547-8102-0EF03394783A}" srcOrd="1" destOrd="0" presId="urn:microsoft.com/office/officeart/2005/8/layout/lProcess2"/>
    <dgm:cxn modelId="{0F732B3A-28F6-FC43-B80E-6B27F2DE88FC}" type="presParOf" srcId="{202766BA-ED4F-EB45-8B9E-A85052F652B4}" destId="{E1012B26-81A2-1A48-8540-8292896C0A34}" srcOrd="2" destOrd="0" presId="urn:microsoft.com/office/officeart/2005/8/layout/lProcess2"/>
    <dgm:cxn modelId="{11426C86-3B12-1B46-8584-61A6A3D82B9E}" type="presParOf" srcId="{E1012B26-81A2-1A48-8540-8292896C0A34}" destId="{866BE998-D013-D742-8109-9B6F1209E412}" srcOrd="0" destOrd="0" presId="urn:microsoft.com/office/officeart/2005/8/layout/lProcess2"/>
    <dgm:cxn modelId="{AF705A0A-D88B-524B-BB95-4C642EE63CE9}" type="presParOf" srcId="{866BE998-D013-D742-8109-9B6F1209E412}" destId="{61F11ABE-1E2C-4F4B-883E-8E1B33328711}" srcOrd="0" destOrd="0" presId="urn:microsoft.com/office/officeart/2005/8/layout/lProcess2"/>
    <dgm:cxn modelId="{812B3FDA-0FDA-F64F-9615-3763F464AFD6}" type="presParOf" srcId="{866BE998-D013-D742-8109-9B6F1209E412}" destId="{04F676EF-86AE-D04E-86ED-857D2F858933}" srcOrd="1" destOrd="0" presId="urn:microsoft.com/office/officeart/2005/8/layout/lProcess2"/>
    <dgm:cxn modelId="{D72329FC-5731-BC4F-856A-4CCF95174ECB}" type="presParOf" srcId="{866BE998-D013-D742-8109-9B6F1209E412}" destId="{FD25300F-6879-1A48-AE0A-097BC0FE9FA0}" srcOrd="2" destOrd="0" presId="urn:microsoft.com/office/officeart/2005/8/layout/lProcess2"/>
    <dgm:cxn modelId="{D30027DC-365C-C240-AEA0-982DF13A6F4E}" type="presParOf" srcId="{8F8E9B5A-6027-4A4E-AD2D-7D4B9A0B4AFC}" destId="{052DA0D0-E10C-324C-A9F9-ABFC09EEB3FA}" srcOrd="1" destOrd="0" presId="urn:microsoft.com/office/officeart/2005/8/layout/lProcess2"/>
    <dgm:cxn modelId="{A5E1B226-32A2-7E42-9E80-E8584CC1217F}" type="presParOf" srcId="{8F8E9B5A-6027-4A4E-AD2D-7D4B9A0B4AFC}" destId="{9FB65248-B8F7-A34B-9F0F-2E8AE91E4CB7}" srcOrd="2" destOrd="0" presId="urn:microsoft.com/office/officeart/2005/8/layout/lProcess2"/>
    <dgm:cxn modelId="{FDE14E25-8132-B149-B1F9-2A9B3FCB10A3}" type="presParOf" srcId="{9FB65248-B8F7-A34B-9F0F-2E8AE91E4CB7}" destId="{E7806BEF-32AF-5146-9E19-7D74130CE583}" srcOrd="0" destOrd="0" presId="urn:microsoft.com/office/officeart/2005/8/layout/lProcess2"/>
    <dgm:cxn modelId="{00B015BF-4A65-4840-BDD9-EAE06CB83E88}" type="presParOf" srcId="{9FB65248-B8F7-A34B-9F0F-2E8AE91E4CB7}" destId="{BB44DB2F-7994-3F40-9282-C0932756637C}" srcOrd="1" destOrd="0" presId="urn:microsoft.com/office/officeart/2005/8/layout/lProcess2"/>
    <dgm:cxn modelId="{E4EA5579-B061-7448-8C8A-B2617F064644}" type="presParOf" srcId="{9FB65248-B8F7-A34B-9F0F-2E8AE91E4CB7}" destId="{22CB385F-1C49-8C43-95F6-6BB9C2C4CB66}" srcOrd="2" destOrd="0" presId="urn:microsoft.com/office/officeart/2005/8/layout/lProcess2"/>
    <dgm:cxn modelId="{B63C5C38-6EB9-2B43-9903-E642D2207105}" type="presParOf" srcId="{22CB385F-1C49-8C43-95F6-6BB9C2C4CB66}" destId="{7639335C-9239-4847-9ED0-DB6AFF9F6142}" srcOrd="0" destOrd="0" presId="urn:microsoft.com/office/officeart/2005/8/layout/lProcess2"/>
    <dgm:cxn modelId="{8A8C1C03-67A0-E046-A98E-5E63E58F9C5F}" type="presParOf" srcId="{7639335C-9239-4847-9ED0-DB6AFF9F6142}" destId="{A5B23469-1DAF-0E49-A6EB-A5650958EE67}" srcOrd="0" destOrd="0" presId="urn:microsoft.com/office/officeart/2005/8/layout/lProcess2"/>
    <dgm:cxn modelId="{3CE5E19D-578E-2244-9DAB-9D119110F32D}" type="presParOf" srcId="{7639335C-9239-4847-9ED0-DB6AFF9F6142}" destId="{C862BF51-8BE7-AA40-A6DA-E16661F91097}" srcOrd="1" destOrd="0" presId="urn:microsoft.com/office/officeart/2005/8/layout/lProcess2"/>
    <dgm:cxn modelId="{63E78365-6C3A-7546-80A7-F863267C1E1D}" type="presParOf" srcId="{7639335C-9239-4847-9ED0-DB6AFF9F6142}" destId="{58A014B0-4AD1-344E-8B49-BBDB050D253A}" srcOrd="2" destOrd="0" presId="urn:microsoft.com/office/officeart/2005/8/layout/lProcess2"/>
    <dgm:cxn modelId="{288DAB01-FA7A-A34F-81D4-87A8EB16D941}" type="presParOf" srcId="{8F8E9B5A-6027-4A4E-AD2D-7D4B9A0B4AFC}" destId="{28DED236-11E2-934F-A94F-5A54B3850F20}" srcOrd="3" destOrd="0" presId="urn:microsoft.com/office/officeart/2005/8/layout/lProcess2"/>
    <dgm:cxn modelId="{A8D35238-2C8D-7E4A-931A-26A24A6263A5}" type="presParOf" srcId="{8F8E9B5A-6027-4A4E-AD2D-7D4B9A0B4AFC}" destId="{13CB7342-7AE2-C34B-9FF5-9F9DDFEAB60A}" srcOrd="4" destOrd="0" presId="urn:microsoft.com/office/officeart/2005/8/layout/lProcess2"/>
    <dgm:cxn modelId="{BC64622C-3088-C24E-9DC2-C2C1B77C0F07}" type="presParOf" srcId="{13CB7342-7AE2-C34B-9FF5-9F9DDFEAB60A}" destId="{8A43EF1B-68CB-F945-92EE-8D82816E740F}" srcOrd="0" destOrd="0" presId="urn:microsoft.com/office/officeart/2005/8/layout/lProcess2"/>
    <dgm:cxn modelId="{4808666F-1716-3840-8088-7FDC046BAFD5}" type="presParOf" srcId="{13CB7342-7AE2-C34B-9FF5-9F9DDFEAB60A}" destId="{0D2FE2D6-3F9A-6647-9E63-FB3782751E7F}" srcOrd="1" destOrd="0" presId="urn:microsoft.com/office/officeart/2005/8/layout/lProcess2"/>
    <dgm:cxn modelId="{115E4B65-7577-7E44-BDA7-59C6F12CAD03}" type="presParOf" srcId="{13CB7342-7AE2-C34B-9FF5-9F9DDFEAB60A}" destId="{B63533E8-88D6-EA4E-8B5A-C36FD70AC3E2}" srcOrd="2" destOrd="0" presId="urn:microsoft.com/office/officeart/2005/8/layout/lProcess2"/>
    <dgm:cxn modelId="{AE78C3DD-2338-DC40-A561-8580BDEEC4A7}" type="presParOf" srcId="{B63533E8-88D6-EA4E-8B5A-C36FD70AC3E2}" destId="{C6F8F8ED-7BDA-314C-974F-2470CB7E6AAC}" srcOrd="0" destOrd="0" presId="urn:microsoft.com/office/officeart/2005/8/layout/lProcess2"/>
    <dgm:cxn modelId="{95A664C1-D3CB-3E49-A304-4511C16EA4AE}" type="presParOf" srcId="{C6F8F8ED-7BDA-314C-974F-2470CB7E6AAC}" destId="{7EDCE608-90BC-8843-88E0-E2E525AED849}" srcOrd="0" destOrd="0" presId="urn:microsoft.com/office/officeart/2005/8/layout/lProcess2"/>
    <dgm:cxn modelId="{56849610-F64B-FD4B-B78F-EA6425D7296E}" type="presParOf" srcId="{C6F8F8ED-7BDA-314C-974F-2470CB7E6AAC}" destId="{E2814E77-0DD9-8A47-8708-D909001789AC}" srcOrd="1" destOrd="0" presId="urn:microsoft.com/office/officeart/2005/8/layout/lProcess2"/>
    <dgm:cxn modelId="{A791AB57-BF21-744D-AADF-0DAB2A217ECF}" type="presParOf" srcId="{C6F8F8ED-7BDA-314C-974F-2470CB7E6AAC}" destId="{C07F49B4-666D-9947-9F6A-F9D8DEF83004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5E13E52-388D-A246-95A0-B462A55F855E}" type="doc">
      <dgm:prSet loTypeId="urn:microsoft.com/office/officeart/2005/8/layout/equation2" loCatId="relationship" qsTypeId="urn:microsoft.com/office/officeart/2005/8/quickstyle/simple4" qsCatId="simple" csTypeId="urn:microsoft.com/office/officeart/2005/8/colors/accent1_2" csCatId="accent1" phldr="1"/>
      <dgm:spPr/>
    </dgm:pt>
    <dgm:pt modelId="{ED55C23F-9224-5A49-9D30-C77579581A7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The human brain  is hardwired to learn language in a certain way </a:t>
          </a:r>
        </a:p>
      </dgm:t>
    </dgm:pt>
    <dgm:pt modelId="{ECBA814B-00FA-9342-B7D5-3B2F5019D4FB}" type="parTrans" cxnId="{79F9A9B6-4760-4A4B-83E5-B11901253D36}">
      <dgm:prSet/>
      <dgm:spPr/>
      <dgm:t>
        <a:bodyPr/>
        <a:lstStyle/>
        <a:p>
          <a:endParaRPr lang="en-US"/>
        </a:p>
      </dgm:t>
    </dgm:pt>
    <dgm:pt modelId="{CCE4C371-5AB0-0E40-B223-8A00453E7192}" type="sibTrans" cxnId="{79F9A9B6-4760-4A4B-83E5-B11901253D36}">
      <dgm:prSet/>
      <dgm:spPr/>
      <dgm:t>
        <a:bodyPr/>
        <a:lstStyle/>
        <a:p>
          <a:endParaRPr lang="en-US"/>
        </a:p>
      </dgm:t>
    </dgm:pt>
    <dgm:pt modelId="{6B4D94FD-3F43-4E44-B22F-C15E4FA7F35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By appealing to the brain’s natural tendencies, learning becomes faster and easier</a:t>
          </a:r>
        </a:p>
      </dgm:t>
    </dgm:pt>
    <dgm:pt modelId="{59E676E5-7913-0F4A-8FD6-CC728B9F7826}" type="parTrans" cxnId="{75D0FDCC-28C8-B042-B8A0-3E7DA996F604}">
      <dgm:prSet/>
      <dgm:spPr/>
      <dgm:t>
        <a:bodyPr/>
        <a:lstStyle/>
        <a:p>
          <a:endParaRPr lang="en-US"/>
        </a:p>
      </dgm:t>
    </dgm:pt>
    <dgm:pt modelId="{55BD01BA-1DFF-7142-A26C-9886E397162C}" type="sibTrans" cxnId="{75D0FDCC-28C8-B042-B8A0-3E7DA996F604}">
      <dgm:prSet/>
      <dgm:spPr/>
      <dgm:t>
        <a:bodyPr/>
        <a:lstStyle/>
        <a:p>
          <a:endParaRPr lang="en-US"/>
        </a:p>
      </dgm:t>
    </dgm:pt>
    <dgm:pt modelId="{78992680-E7E0-C04D-84B0-F3318F729DBA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Natural Language Learning</a:t>
          </a:r>
        </a:p>
      </dgm:t>
    </dgm:pt>
    <dgm:pt modelId="{4BFD1327-6ABE-0940-A9E7-CEA2CC82FB1B}" type="parTrans" cxnId="{12065575-9D10-2C4F-8338-1773E19A7788}">
      <dgm:prSet/>
      <dgm:spPr/>
      <dgm:t>
        <a:bodyPr/>
        <a:lstStyle/>
        <a:p>
          <a:endParaRPr lang="en-US"/>
        </a:p>
      </dgm:t>
    </dgm:pt>
    <dgm:pt modelId="{7D6F2887-2F62-E24C-90AB-7D1724CE92D2}" type="sibTrans" cxnId="{12065575-9D10-2C4F-8338-1773E19A7788}">
      <dgm:prSet/>
      <dgm:spPr/>
      <dgm:t>
        <a:bodyPr/>
        <a:lstStyle/>
        <a:p>
          <a:endParaRPr lang="en-US"/>
        </a:p>
      </dgm:t>
    </dgm:pt>
    <dgm:pt modelId="{9AB83491-AABC-CA44-BB63-92CE23D6DCFF}" type="pres">
      <dgm:prSet presAssocID="{35E13E52-388D-A246-95A0-B462A55F855E}" presName="Name0" presStyleCnt="0">
        <dgm:presLayoutVars>
          <dgm:dir/>
          <dgm:resizeHandles val="exact"/>
        </dgm:presLayoutVars>
      </dgm:prSet>
      <dgm:spPr/>
    </dgm:pt>
    <dgm:pt modelId="{97E470AB-AE7F-9E4B-843C-91F43CBB95D0}" type="pres">
      <dgm:prSet presAssocID="{35E13E52-388D-A246-95A0-B462A55F855E}" presName="vNodes" presStyleCnt="0"/>
      <dgm:spPr/>
    </dgm:pt>
    <dgm:pt modelId="{F482DECF-EDEA-6349-AA15-3B606A509E44}" type="pres">
      <dgm:prSet presAssocID="{ED55C23F-9224-5A49-9D30-C77579581A78}" presName="node" presStyleLbl="node1" presStyleIdx="0" presStyleCnt="3">
        <dgm:presLayoutVars>
          <dgm:bulletEnabled val="1"/>
        </dgm:presLayoutVars>
      </dgm:prSet>
      <dgm:spPr/>
    </dgm:pt>
    <dgm:pt modelId="{518EC462-D1FD-BD46-8B23-F766C2B2046D}" type="pres">
      <dgm:prSet presAssocID="{CCE4C371-5AB0-0E40-B223-8A00453E7192}" presName="spacerT" presStyleCnt="0"/>
      <dgm:spPr/>
    </dgm:pt>
    <dgm:pt modelId="{3A4B6A98-08E7-104A-8897-F2035B792D9B}" type="pres">
      <dgm:prSet presAssocID="{CCE4C371-5AB0-0E40-B223-8A00453E7192}" presName="sibTrans" presStyleLbl="sibTrans2D1" presStyleIdx="0" presStyleCnt="2"/>
      <dgm:spPr/>
    </dgm:pt>
    <dgm:pt modelId="{ACC2BC17-B605-C34F-9494-F4ABC2E7401A}" type="pres">
      <dgm:prSet presAssocID="{CCE4C371-5AB0-0E40-B223-8A00453E7192}" presName="spacerB" presStyleCnt="0"/>
      <dgm:spPr/>
    </dgm:pt>
    <dgm:pt modelId="{B54995D5-758D-5A44-B921-4E86F37DABBA}" type="pres">
      <dgm:prSet presAssocID="{6B4D94FD-3F43-4E44-B22F-C15E4FA7F354}" presName="node" presStyleLbl="node1" presStyleIdx="1" presStyleCnt="3" custScaleX="130690" custScaleY="129607">
        <dgm:presLayoutVars>
          <dgm:bulletEnabled val="1"/>
        </dgm:presLayoutVars>
      </dgm:prSet>
      <dgm:spPr/>
    </dgm:pt>
    <dgm:pt modelId="{992C74EF-A6D7-F24B-B649-C7CA2A3EA0DF}" type="pres">
      <dgm:prSet presAssocID="{35E13E52-388D-A246-95A0-B462A55F855E}" presName="sibTransLast" presStyleLbl="sibTrans2D1" presStyleIdx="1" presStyleCnt="2"/>
      <dgm:spPr/>
    </dgm:pt>
    <dgm:pt modelId="{8406D318-D6BB-8B45-A3E2-39BCF6793425}" type="pres">
      <dgm:prSet presAssocID="{35E13E52-388D-A246-95A0-B462A55F855E}" presName="connectorText" presStyleLbl="sibTrans2D1" presStyleIdx="1" presStyleCnt="2"/>
      <dgm:spPr/>
    </dgm:pt>
    <dgm:pt modelId="{1F175812-853D-084C-8D54-6B5E947FA7AC}" type="pres">
      <dgm:prSet presAssocID="{35E13E52-388D-A246-95A0-B462A55F855E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6AD0B60E-D1C0-C240-9A38-AD105FFDBE88}" type="presOf" srcId="{6B4D94FD-3F43-4E44-B22F-C15E4FA7F354}" destId="{B54995D5-758D-5A44-B921-4E86F37DABBA}" srcOrd="0" destOrd="0" presId="urn:microsoft.com/office/officeart/2005/8/layout/equation2"/>
    <dgm:cxn modelId="{69317F4D-BD54-9040-AB6E-11DD77FC2F3D}" type="presOf" srcId="{55BD01BA-1DFF-7142-A26C-9886E397162C}" destId="{8406D318-D6BB-8B45-A3E2-39BCF6793425}" srcOrd="1" destOrd="0" presId="urn:microsoft.com/office/officeart/2005/8/layout/equation2"/>
    <dgm:cxn modelId="{12065575-9D10-2C4F-8338-1773E19A7788}" srcId="{35E13E52-388D-A246-95A0-B462A55F855E}" destId="{78992680-E7E0-C04D-84B0-F3318F729DBA}" srcOrd="2" destOrd="0" parTransId="{4BFD1327-6ABE-0940-A9E7-CEA2CC82FB1B}" sibTransId="{7D6F2887-2F62-E24C-90AB-7D1724CE92D2}"/>
    <dgm:cxn modelId="{94FBD382-A895-1848-BAB0-A449174669A3}" type="presOf" srcId="{35E13E52-388D-A246-95A0-B462A55F855E}" destId="{9AB83491-AABC-CA44-BB63-92CE23D6DCFF}" srcOrd="0" destOrd="0" presId="urn:microsoft.com/office/officeart/2005/8/layout/equation2"/>
    <dgm:cxn modelId="{191E828B-F3FF-A049-8A2B-0E60BA4D18E0}" type="presOf" srcId="{55BD01BA-1DFF-7142-A26C-9886E397162C}" destId="{992C74EF-A6D7-F24B-B649-C7CA2A3EA0DF}" srcOrd="0" destOrd="0" presId="urn:microsoft.com/office/officeart/2005/8/layout/equation2"/>
    <dgm:cxn modelId="{B5D3528D-E515-9D42-80CA-5D7545A79496}" type="presOf" srcId="{CCE4C371-5AB0-0E40-B223-8A00453E7192}" destId="{3A4B6A98-08E7-104A-8897-F2035B792D9B}" srcOrd="0" destOrd="0" presId="urn:microsoft.com/office/officeart/2005/8/layout/equation2"/>
    <dgm:cxn modelId="{23BB3F92-F8C6-EE4C-8890-935914B3A6AE}" type="presOf" srcId="{ED55C23F-9224-5A49-9D30-C77579581A78}" destId="{F482DECF-EDEA-6349-AA15-3B606A509E44}" srcOrd="0" destOrd="0" presId="urn:microsoft.com/office/officeart/2005/8/layout/equation2"/>
    <dgm:cxn modelId="{B0AE89AF-294D-6F4B-988A-94BF073D8D17}" type="presOf" srcId="{78992680-E7E0-C04D-84B0-F3318F729DBA}" destId="{1F175812-853D-084C-8D54-6B5E947FA7AC}" srcOrd="0" destOrd="0" presId="urn:microsoft.com/office/officeart/2005/8/layout/equation2"/>
    <dgm:cxn modelId="{79F9A9B6-4760-4A4B-83E5-B11901253D36}" srcId="{35E13E52-388D-A246-95A0-B462A55F855E}" destId="{ED55C23F-9224-5A49-9D30-C77579581A78}" srcOrd="0" destOrd="0" parTransId="{ECBA814B-00FA-9342-B7D5-3B2F5019D4FB}" sibTransId="{CCE4C371-5AB0-0E40-B223-8A00453E7192}"/>
    <dgm:cxn modelId="{75D0FDCC-28C8-B042-B8A0-3E7DA996F604}" srcId="{35E13E52-388D-A246-95A0-B462A55F855E}" destId="{6B4D94FD-3F43-4E44-B22F-C15E4FA7F354}" srcOrd="1" destOrd="0" parTransId="{59E676E5-7913-0F4A-8FD6-CC728B9F7826}" sibTransId="{55BD01BA-1DFF-7142-A26C-9886E397162C}"/>
    <dgm:cxn modelId="{00FD38DB-C0D2-D641-A704-A4B842A0AD48}" type="presParOf" srcId="{9AB83491-AABC-CA44-BB63-92CE23D6DCFF}" destId="{97E470AB-AE7F-9E4B-843C-91F43CBB95D0}" srcOrd="0" destOrd="0" presId="urn:microsoft.com/office/officeart/2005/8/layout/equation2"/>
    <dgm:cxn modelId="{F4824BAD-4BE0-904F-982B-D207C93FE5A6}" type="presParOf" srcId="{97E470AB-AE7F-9E4B-843C-91F43CBB95D0}" destId="{F482DECF-EDEA-6349-AA15-3B606A509E44}" srcOrd="0" destOrd="0" presId="urn:microsoft.com/office/officeart/2005/8/layout/equation2"/>
    <dgm:cxn modelId="{212E6A65-1A24-DD4E-99BF-8742FB6194C0}" type="presParOf" srcId="{97E470AB-AE7F-9E4B-843C-91F43CBB95D0}" destId="{518EC462-D1FD-BD46-8B23-F766C2B2046D}" srcOrd="1" destOrd="0" presId="urn:microsoft.com/office/officeart/2005/8/layout/equation2"/>
    <dgm:cxn modelId="{2F106D8B-0866-674E-B067-B7EE9388B1BD}" type="presParOf" srcId="{97E470AB-AE7F-9E4B-843C-91F43CBB95D0}" destId="{3A4B6A98-08E7-104A-8897-F2035B792D9B}" srcOrd="2" destOrd="0" presId="urn:microsoft.com/office/officeart/2005/8/layout/equation2"/>
    <dgm:cxn modelId="{E2EA97C5-4B84-3D41-A372-2EF6690B8378}" type="presParOf" srcId="{97E470AB-AE7F-9E4B-843C-91F43CBB95D0}" destId="{ACC2BC17-B605-C34F-9494-F4ABC2E7401A}" srcOrd="3" destOrd="0" presId="urn:microsoft.com/office/officeart/2005/8/layout/equation2"/>
    <dgm:cxn modelId="{91F85DAA-404E-B84E-817A-5D3D4D2FB954}" type="presParOf" srcId="{97E470AB-AE7F-9E4B-843C-91F43CBB95D0}" destId="{B54995D5-758D-5A44-B921-4E86F37DABBA}" srcOrd="4" destOrd="0" presId="urn:microsoft.com/office/officeart/2005/8/layout/equation2"/>
    <dgm:cxn modelId="{C336E621-2E72-2D4D-9FB4-FDCA110CA676}" type="presParOf" srcId="{9AB83491-AABC-CA44-BB63-92CE23D6DCFF}" destId="{992C74EF-A6D7-F24B-B649-C7CA2A3EA0DF}" srcOrd="1" destOrd="0" presId="urn:microsoft.com/office/officeart/2005/8/layout/equation2"/>
    <dgm:cxn modelId="{F8B87729-EC2C-3745-AABB-57E6BEE34307}" type="presParOf" srcId="{992C74EF-A6D7-F24B-B649-C7CA2A3EA0DF}" destId="{8406D318-D6BB-8B45-A3E2-39BCF6793425}" srcOrd="0" destOrd="0" presId="urn:microsoft.com/office/officeart/2005/8/layout/equation2"/>
    <dgm:cxn modelId="{49A302D1-0E2B-FD4B-94DC-530FBCEF91F9}" type="presParOf" srcId="{9AB83491-AABC-CA44-BB63-92CE23D6DCFF}" destId="{1F175812-853D-084C-8D54-6B5E947FA7AC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23472D6-13C2-0543-ADB0-ED03E6119BB0}" type="doc">
      <dgm:prSet loTypeId="urn:microsoft.com/office/officeart/2005/8/layout/venn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BD3753-8C18-1347-85EA-BA6D85987C4F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Writing</a:t>
          </a:r>
        </a:p>
      </dgm:t>
    </dgm:pt>
    <dgm:pt modelId="{C6EC0FA3-F605-7C4C-8FD0-2E0A2747C411}" type="parTrans" cxnId="{09534BA3-A0F9-0C4A-94A3-4E92F8A38828}">
      <dgm:prSet/>
      <dgm:spPr/>
      <dgm:t>
        <a:bodyPr/>
        <a:lstStyle/>
        <a:p>
          <a:endParaRPr lang="en-US"/>
        </a:p>
      </dgm:t>
    </dgm:pt>
    <dgm:pt modelId="{C44669C9-4D0A-8640-95C7-C594BEC53DF9}" type="sibTrans" cxnId="{09534BA3-A0F9-0C4A-94A3-4E92F8A38828}">
      <dgm:prSet/>
      <dgm:spPr/>
      <dgm:t>
        <a:bodyPr/>
        <a:lstStyle/>
        <a:p>
          <a:endParaRPr lang="en-US"/>
        </a:p>
      </dgm:t>
    </dgm:pt>
    <dgm:pt modelId="{6B6442BB-4CD9-3645-B19A-01C4EA40A6E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Reading</a:t>
          </a:r>
        </a:p>
      </dgm:t>
    </dgm:pt>
    <dgm:pt modelId="{B8BACD4A-AC3D-644D-9D1D-E11F7B172CBF}" type="parTrans" cxnId="{B87D76A1-42E7-1749-B73E-9924D10F5A96}">
      <dgm:prSet/>
      <dgm:spPr/>
      <dgm:t>
        <a:bodyPr/>
        <a:lstStyle/>
        <a:p>
          <a:endParaRPr lang="en-US"/>
        </a:p>
      </dgm:t>
    </dgm:pt>
    <dgm:pt modelId="{6CA06A00-A1B8-2845-84F1-5404480713EC}" type="sibTrans" cxnId="{B87D76A1-42E7-1749-B73E-9924D10F5A96}">
      <dgm:prSet/>
      <dgm:spPr/>
      <dgm:t>
        <a:bodyPr/>
        <a:lstStyle/>
        <a:p>
          <a:endParaRPr lang="en-US"/>
        </a:p>
      </dgm:t>
    </dgm:pt>
    <dgm:pt modelId="{056696C4-8A02-6F46-A30A-AB99BCC568B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Speaking</a:t>
          </a:r>
        </a:p>
      </dgm:t>
    </dgm:pt>
    <dgm:pt modelId="{8383FDE4-74F7-F343-A711-B400347F4418}" type="parTrans" cxnId="{8C98349A-1694-A548-B2BC-EEF98B84BDD5}">
      <dgm:prSet/>
      <dgm:spPr/>
      <dgm:t>
        <a:bodyPr/>
        <a:lstStyle/>
        <a:p>
          <a:endParaRPr lang="en-US"/>
        </a:p>
      </dgm:t>
    </dgm:pt>
    <dgm:pt modelId="{05DA4F84-99C5-6641-BCED-9BFF8CC18378}" type="sibTrans" cxnId="{8C98349A-1694-A548-B2BC-EEF98B84BDD5}">
      <dgm:prSet/>
      <dgm:spPr/>
      <dgm:t>
        <a:bodyPr/>
        <a:lstStyle/>
        <a:p>
          <a:endParaRPr lang="en-US"/>
        </a:p>
      </dgm:t>
    </dgm:pt>
    <dgm:pt modelId="{272037D5-7026-D24E-95FF-54D6AA50075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Listening</a:t>
          </a:r>
        </a:p>
      </dgm:t>
    </dgm:pt>
    <dgm:pt modelId="{B444102E-189B-1544-B0C6-123D7D67757B}" type="parTrans" cxnId="{DA223DAB-6E6B-1640-BDF9-A27B746D58FD}">
      <dgm:prSet/>
      <dgm:spPr/>
      <dgm:t>
        <a:bodyPr/>
        <a:lstStyle/>
        <a:p>
          <a:endParaRPr lang="en-US"/>
        </a:p>
      </dgm:t>
    </dgm:pt>
    <dgm:pt modelId="{27C27B79-4E43-D54C-B3BD-F5796BBC9AE8}" type="sibTrans" cxnId="{DA223DAB-6E6B-1640-BDF9-A27B746D58FD}">
      <dgm:prSet/>
      <dgm:spPr/>
      <dgm:t>
        <a:bodyPr/>
        <a:lstStyle/>
        <a:p>
          <a:endParaRPr lang="en-US"/>
        </a:p>
      </dgm:t>
    </dgm:pt>
    <dgm:pt modelId="{9C125630-02F4-3543-82DE-130DF4F42F62}" type="pres">
      <dgm:prSet presAssocID="{223472D6-13C2-0543-ADB0-ED03E6119BB0}" presName="Name0" presStyleCnt="0">
        <dgm:presLayoutVars>
          <dgm:chMax val="7"/>
          <dgm:resizeHandles val="exact"/>
        </dgm:presLayoutVars>
      </dgm:prSet>
      <dgm:spPr/>
    </dgm:pt>
    <dgm:pt modelId="{E27FCD96-FA4D-B74A-8EBA-027AB93CA88A}" type="pres">
      <dgm:prSet presAssocID="{223472D6-13C2-0543-ADB0-ED03E6119BB0}" presName="comp1" presStyleCnt="0"/>
      <dgm:spPr/>
    </dgm:pt>
    <dgm:pt modelId="{CA82FFE0-BE5A-3E4B-B64D-41D5D37116DF}" type="pres">
      <dgm:prSet presAssocID="{223472D6-13C2-0543-ADB0-ED03E6119BB0}" presName="circle1" presStyleLbl="node1" presStyleIdx="0" presStyleCnt="4"/>
      <dgm:spPr/>
    </dgm:pt>
    <dgm:pt modelId="{0B8684A8-08D7-C74A-B8A9-5444CD68C5D5}" type="pres">
      <dgm:prSet presAssocID="{223472D6-13C2-0543-ADB0-ED03E6119BB0}" presName="c1text" presStyleLbl="node1" presStyleIdx="0" presStyleCnt="4">
        <dgm:presLayoutVars>
          <dgm:bulletEnabled val="1"/>
        </dgm:presLayoutVars>
      </dgm:prSet>
      <dgm:spPr/>
    </dgm:pt>
    <dgm:pt modelId="{5843C0A8-6F27-4D46-AA2A-F7A1EC08FAC4}" type="pres">
      <dgm:prSet presAssocID="{223472D6-13C2-0543-ADB0-ED03E6119BB0}" presName="comp2" presStyleCnt="0"/>
      <dgm:spPr/>
    </dgm:pt>
    <dgm:pt modelId="{EF726F2B-26AE-B54E-8A2D-290EC430F305}" type="pres">
      <dgm:prSet presAssocID="{223472D6-13C2-0543-ADB0-ED03E6119BB0}" presName="circle2" presStyleLbl="node1" presStyleIdx="1" presStyleCnt="4"/>
      <dgm:spPr/>
    </dgm:pt>
    <dgm:pt modelId="{3C392E0E-FD33-664A-8E1A-30B9CD819143}" type="pres">
      <dgm:prSet presAssocID="{223472D6-13C2-0543-ADB0-ED03E6119BB0}" presName="c2text" presStyleLbl="node1" presStyleIdx="1" presStyleCnt="4">
        <dgm:presLayoutVars>
          <dgm:bulletEnabled val="1"/>
        </dgm:presLayoutVars>
      </dgm:prSet>
      <dgm:spPr/>
    </dgm:pt>
    <dgm:pt modelId="{9C8A6924-46F8-C04D-B2F2-F97BC15D67AC}" type="pres">
      <dgm:prSet presAssocID="{223472D6-13C2-0543-ADB0-ED03E6119BB0}" presName="comp3" presStyleCnt="0"/>
      <dgm:spPr/>
    </dgm:pt>
    <dgm:pt modelId="{2DD70C31-848B-DF47-B352-36C5843521BC}" type="pres">
      <dgm:prSet presAssocID="{223472D6-13C2-0543-ADB0-ED03E6119BB0}" presName="circle3" presStyleLbl="node1" presStyleIdx="2" presStyleCnt="4"/>
      <dgm:spPr/>
    </dgm:pt>
    <dgm:pt modelId="{D04859DC-D179-EE47-B90F-B20E3D13331A}" type="pres">
      <dgm:prSet presAssocID="{223472D6-13C2-0543-ADB0-ED03E6119BB0}" presName="c3text" presStyleLbl="node1" presStyleIdx="2" presStyleCnt="4">
        <dgm:presLayoutVars>
          <dgm:bulletEnabled val="1"/>
        </dgm:presLayoutVars>
      </dgm:prSet>
      <dgm:spPr/>
    </dgm:pt>
    <dgm:pt modelId="{FAC1F5D2-AC43-5B44-A70F-9C4BE6E49BCD}" type="pres">
      <dgm:prSet presAssocID="{223472D6-13C2-0543-ADB0-ED03E6119BB0}" presName="comp4" presStyleCnt="0"/>
      <dgm:spPr/>
    </dgm:pt>
    <dgm:pt modelId="{2ADD9E02-982E-4F48-94E1-370D5B3DEFF4}" type="pres">
      <dgm:prSet presAssocID="{223472D6-13C2-0543-ADB0-ED03E6119BB0}" presName="circle4" presStyleLbl="node1" presStyleIdx="3" presStyleCnt="4"/>
      <dgm:spPr/>
    </dgm:pt>
    <dgm:pt modelId="{FBD400A4-6C90-A642-8219-B75D70669A84}" type="pres">
      <dgm:prSet presAssocID="{223472D6-13C2-0543-ADB0-ED03E6119BB0}" presName="c4text" presStyleLbl="node1" presStyleIdx="3" presStyleCnt="4">
        <dgm:presLayoutVars>
          <dgm:bulletEnabled val="1"/>
        </dgm:presLayoutVars>
      </dgm:prSet>
      <dgm:spPr/>
    </dgm:pt>
  </dgm:ptLst>
  <dgm:cxnLst>
    <dgm:cxn modelId="{532FC624-339B-0E49-9931-1C1F26D3B52A}" type="presOf" srcId="{056696C4-8A02-6F46-A30A-AB99BCC568BC}" destId="{2DD70C31-848B-DF47-B352-36C5843521BC}" srcOrd="0" destOrd="0" presId="urn:microsoft.com/office/officeart/2005/8/layout/venn2"/>
    <dgm:cxn modelId="{E11BE725-305B-C341-ACCA-57BB5C642FE8}" type="presOf" srcId="{6B6442BB-4CD9-3645-B19A-01C4EA40A6EE}" destId="{3C392E0E-FD33-664A-8E1A-30B9CD819143}" srcOrd="1" destOrd="0" presId="urn:microsoft.com/office/officeart/2005/8/layout/venn2"/>
    <dgm:cxn modelId="{6056F438-D471-9941-A230-17E061295048}" type="presOf" srcId="{272037D5-7026-D24E-95FF-54D6AA500753}" destId="{2ADD9E02-982E-4F48-94E1-370D5B3DEFF4}" srcOrd="0" destOrd="0" presId="urn:microsoft.com/office/officeart/2005/8/layout/venn2"/>
    <dgm:cxn modelId="{D4CE683B-9DCC-2340-B1A2-A4B4ED49F5BA}" type="presOf" srcId="{223472D6-13C2-0543-ADB0-ED03E6119BB0}" destId="{9C125630-02F4-3543-82DE-130DF4F42F62}" srcOrd="0" destOrd="0" presId="urn:microsoft.com/office/officeart/2005/8/layout/venn2"/>
    <dgm:cxn modelId="{B0CBA53E-4C66-FC4D-8531-F5619B037022}" type="presOf" srcId="{6B6442BB-4CD9-3645-B19A-01C4EA40A6EE}" destId="{EF726F2B-26AE-B54E-8A2D-290EC430F305}" srcOrd="0" destOrd="0" presId="urn:microsoft.com/office/officeart/2005/8/layout/venn2"/>
    <dgm:cxn modelId="{3B2B456C-9071-EC43-8AEC-65B24D796D04}" type="presOf" srcId="{272037D5-7026-D24E-95FF-54D6AA500753}" destId="{FBD400A4-6C90-A642-8219-B75D70669A84}" srcOrd="1" destOrd="0" presId="urn:microsoft.com/office/officeart/2005/8/layout/venn2"/>
    <dgm:cxn modelId="{0BF2337E-549B-6649-A57E-E312D4A2A063}" type="presOf" srcId="{056696C4-8A02-6F46-A30A-AB99BCC568BC}" destId="{D04859DC-D179-EE47-B90F-B20E3D13331A}" srcOrd="1" destOrd="0" presId="urn:microsoft.com/office/officeart/2005/8/layout/venn2"/>
    <dgm:cxn modelId="{0E656D99-495B-704C-8E0A-6F95206AC4DB}" type="presOf" srcId="{1BBD3753-8C18-1347-85EA-BA6D85987C4F}" destId="{0B8684A8-08D7-C74A-B8A9-5444CD68C5D5}" srcOrd="1" destOrd="0" presId="urn:microsoft.com/office/officeart/2005/8/layout/venn2"/>
    <dgm:cxn modelId="{8C98349A-1694-A548-B2BC-EEF98B84BDD5}" srcId="{223472D6-13C2-0543-ADB0-ED03E6119BB0}" destId="{056696C4-8A02-6F46-A30A-AB99BCC568BC}" srcOrd="2" destOrd="0" parTransId="{8383FDE4-74F7-F343-A711-B400347F4418}" sibTransId="{05DA4F84-99C5-6641-BCED-9BFF8CC18378}"/>
    <dgm:cxn modelId="{B87D76A1-42E7-1749-B73E-9924D10F5A96}" srcId="{223472D6-13C2-0543-ADB0-ED03E6119BB0}" destId="{6B6442BB-4CD9-3645-B19A-01C4EA40A6EE}" srcOrd="1" destOrd="0" parTransId="{B8BACD4A-AC3D-644D-9D1D-E11F7B172CBF}" sibTransId="{6CA06A00-A1B8-2845-84F1-5404480713EC}"/>
    <dgm:cxn modelId="{09534BA3-A0F9-0C4A-94A3-4E92F8A38828}" srcId="{223472D6-13C2-0543-ADB0-ED03E6119BB0}" destId="{1BBD3753-8C18-1347-85EA-BA6D85987C4F}" srcOrd="0" destOrd="0" parTransId="{C6EC0FA3-F605-7C4C-8FD0-2E0A2747C411}" sibTransId="{C44669C9-4D0A-8640-95C7-C594BEC53DF9}"/>
    <dgm:cxn modelId="{DA223DAB-6E6B-1640-BDF9-A27B746D58FD}" srcId="{223472D6-13C2-0543-ADB0-ED03E6119BB0}" destId="{272037D5-7026-D24E-95FF-54D6AA500753}" srcOrd="3" destOrd="0" parTransId="{B444102E-189B-1544-B0C6-123D7D67757B}" sibTransId="{27C27B79-4E43-D54C-B3BD-F5796BBC9AE8}"/>
    <dgm:cxn modelId="{B69345BA-058D-9D4F-9797-79EF12A3AC6F}" type="presOf" srcId="{1BBD3753-8C18-1347-85EA-BA6D85987C4F}" destId="{CA82FFE0-BE5A-3E4B-B64D-41D5D37116DF}" srcOrd="0" destOrd="0" presId="urn:microsoft.com/office/officeart/2005/8/layout/venn2"/>
    <dgm:cxn modelId="{ADB2D1B2-C7E6-5240-9568-2D8F61C7D150}" type="presParOf" srcId="{9C125630-02F4-3543-82DE-130DF4F42F62}" destId="{E27FCD96-FA4D-B74A-8EBA-027AB93CA88A}" srcOrd="0" destOrd="0" presId="urn:microsoft.com/office/officeart/2005/8/layout/venn2"/>
    <dgm:cxn modelId="{0BBEA93D-0CA3-F242-A642-4B29A4B1C983}" type="presParOf" srcId="{E27FCD96-FA4D-B74A-8EBA-027AB93CA88A}" destId="{CA82FFE0-BE5A-3E4B-B64D-41D5D37116DF}" srcOrd="0" destOrd="0" presId="urn:microsoft.com/office/officeart/2005/8/layout/venn2"/>
    <dgm:cxn modelId="{899A31BF-BC4C-184E-9A93-19A037B11B04}" type="presParOf" srcId="{E27FCD96-FA4D-B74A-8EBA-027AB93CA88A}" destId="{0B8684A8-08D7-C74A-B8A9-5444CD68C5D5}" srcOrd="1" destOrd="0" presId="urn:microsoft.com/office/officeart/2005/8/layout/venn2"/>
    <dgm:cxn modelId="{36ADDA9F-FF37-B84E-8876-0DA3CC77768B}" type="presParOf" srcId="{9C125630-02F4-3543-82DE-130DF4F42F62}" destId="{5843C0A8-6F27-4D46-AA2A-F7A1EC08FAC4}" srcOrd="1" destOrd="0" presId="urn:microsoft.com/office/officeart/2005/8/layout/venn2"/>
    <dgm:cxn modelId="{CABB1A0A-AA06-F944-82CE-DDA2B854473A}" type="presParOf" srcId="{5843C0A8-6F27-4D46-AA2A-F7A1EC08FAC4}" destId="{EF726F2B-26AE-B54E-8A2D-290EC430F305}" srcOrd="0" destOrd="0" presId="urn:microsoft.com/office/officeart/2005/8/layout/venn2"/>
    <dgm:cxn modelId="{2C73987C-E7AB-344A-9BCC-5A85E7B1558C}" type="presParOf" srcId="{5843C0A8-6F27-4D46-AA2A-F7A1EC08FAC4}" destId="{3C392E0E-FD33-664A-8E1A-30B9CD819143}" srcOrd="1" destOrd="0" presId="urn:microsoft.com/office/officeart/2005/8/layout/venn2"/>
    <dgm:cxn modelId="{94BFBBBD-2B62-2442-B05F-28209D84C8F0}" type="presParOf" srcId="{9C125630-02F4-3543-82DE-130DF4F42F62}" destId="{9C8A6924-46F8-C04D-B2F2-F97BC15D67AC}" srcOrd="2" destOrd="0" presId="urn:microsoft.com/office/officeart/2005/8/layout/venn2"/>
    <dgm:cxn modelId="{58C0DAD3-DAA1-EC4D-8C3F-92C1BF6B7764}" type="presParOf" srcId="{9C8A6924-46F8-C04D-B2F2-F97BC15D67AC}" destId="{2DD70C31-848B-DF47-B352-36C5843521BC}" srcOrd="0" destOrd="0" presId="urn:microsoft.com/office/officeart/2005/8/layout/venn2"/>
    <dgm:cxn modelId="{2FDA562A-ABEC-0146-918D-D3366025AED8}" type="presParOf" srcId="{9C8A6924-46F8-C04D-B2F2-F97BC15D67AC}" destId="{D04859DC-D179-EE47-B90F-B20E3D13331A}" srcOrd="1" destOrd="0" presId="urn:microsoft.com/office/officeart/2005/8/layout/venn2"/>
    <dgm:cxn modelId="{E0505F48-6771-EE4B-9E02-A999E9C90D04}" type="presParOf" srcId="{9C125630-02F4-3543-82DE-130DF4F42F62}" destId="{FAC1F5D2-AC43-5B44-A70F-9C4BE6E49BCD}" srcOrd="3" destOrd="0" presId="urn:microsoft.com/office/officeart/2005/8/layout/venn2"/>
    <dgm:cxn modelId="{2799F562-E18D-4743-B4EF-2C8C3FC8E421}" type="presParOf" srcId="{FAC1F5D2-AC43-5B44-A70F-9C4BE6E49BCD}" destId="{2ADD9E02-982E-4F48-94E1-370D5B3DEFF4}" srcOrd="0" destOrd="0" presId="urn:microsoft.com/office/officeart/2005/8/layout/venn2"/>
    <dgm:cxn modelId="{ACCF727E-9A5D-5245-92A5-EE56740F9C05}" type="presParOf" srcId="{FAC1F5D2-AC43-5B44-A70F-9C4BE6E49BCD}" destId="{FBD400A4-6C90-A642-8219-B75D70669A8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725443E-3F42-D241-8EEB-884D82ED6CB6}" type="doc">
      <dgm:prSet loTypeId="urn:microsoft.com/office/officeart/2005/8/layout/hierarchy3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9E4C19-F6C7-1A4C-B974-C89BEB61C8A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Traditional language instruction fails to recognize differences between oral and written language.  </a:t>
          </a:r>
        </a:p>
      </dgm:t>
    </dgm:pt>
    <dgm:pt modelId="{4A2B88D1-7D32-FD42-BF22-BDA896E47C27}" type="parTrans" cxnId="{3D4BC0F4-A47E-4540-8116-2CD029ED9388}">
      <dgm:prSet/>
      <dgm:spPr/>
      <dgm:t>
        <a:bodyPr/>
        <a:lstStyle/>
        <a:p>
          <a:endParaRPr lang="en-US"/>
        </a:p>
      </dgm:t>
    </dgm:pt>
    <dgm:pt modelId="{AB218343-4BE4-A149-AC1D-1E3EE0DE889F}" type="sibTrans" cxnId="{3D4BC0F4-A47E-4540-8116-2CD029ED9388}">
      <dgm:prSet/>
      <dgm:spPr/>
      <dgm:t>
        <a:bodyPr/>
        <a:lstStyle/>
        <a:p>
          <a:endParaRPr lang="en-US"/>
        </a:p>
      </dgm:t>
    </dgm:pt>
    <dgm:pt modelId="{500D8AFA-4CD7-344D-A2CF-C667009086AD}">
      <dgm:prSet phldrT="[Text]" custT="1"/>
      <dgm:spPr/>
      <dgm:t>
        <a:bodyPr/>
        <a:lstStyle/>
        <a:p>
          <a:r>
            <a:rPr lang="en-US" sz="1200" dirty="0"/>
            <a:t>There are four abilities related to language.</a:t>
          </a:r>
        </a:p>
        <a:p>
          <a:r>
            <a:rPr lang="en-US" sz="1200" dirty="0"/>
            <a:t>Two involve oral language: Listening and Speaking.</a:t>
          </a:r>
        </a:p>
        <a:p>
          <a:r>
            <a:rPr lang="en-US" sz="1200" dirty="0"/>
            <a:t>Two involve written language: Reading and Writing.</a:t>
          </a:r>
        </a:p>
      </dgm:t>
    </dgm:pt>
    <dgm:pt modelId="{BE369F82-E503-D549-ADC5-E99F34084337}" type="parTrans" cxnId="{6FBAD182-D939-2549-8B90-D6C1DB3D9E79}">
      <dgm:prSet/>
      <dgm:spPr/>
      <dgm:t>
        <a:bodyPr/>
        <a:lstStyle/>
        <a:p>
          <a:endParaRPr lang="en-US"/>
        </a:p>
      </dgm:t>
    </dgm:pt>
    <dgm:pt modelId="{4644BF21-9AB5-ED49-8EDD-5A34D638D351}" type="sibTrans" cxnId="{6FBAD182-D939-2549-8B90-D6C1DB3D9E79}">
      <dgm:prSet/>
      <dgm:spPr/>
      <dgm:t>
        <a:bodyPr/>
        <a:lstStyle/>
        <a:p>
          <a:endParaRPr lang="en-US"/>
        </a:p>
      </dgm:t>
    </dgm:pt>
    <dgm:pt modelId="{2F9E9502-F570-2841-BEC5-4F8C710B103F}">
      <dgm:prSet phldrT="[Text]" custT="1"/>
      <dgm:spPr/>
      <dgm:t>
        <a:bodyPr/>
        <a:lstStyle/>
        <a:p>
          <a:r>
            <a:rPr lang="en-US" sz="1200" dirty="0"/>
            <a:t>Two of these abilities are passive in that information is received: Listening and Reading.</a:t>
          </a:r>
        </a:p>
        <a:p>
          <a:r>
            <a:rPr lang="en-US" sz="1200" dirty="0"/>
            <a:t>Two of these abilities are active  and require an act of creation. Speaking and Writing</a:t>
          </a:r>
          <a:r>
            <a:rPr lang="en-US" sz="900" dirty="0"/>
            <a:t>.  </a:t>
          </a:r>
        </a:p>
      </dgm:t>
    </dgm:pt>
    <dgm:pt modelId="{AA808EA5-089C-7546-9981-D0B5DD91E0C4}" type="parTrans" cxnId="{BB1811C1-302B-D94C-9B4E-F2D1B29F688C}">
      <dgm:prSet/>
      <dgm:spPr/>
      <dgm:t>
        <a:bodyPr/>
        <a:lstStyle/>
        <a:p>
          <a:endParaRPr lang="en-US"/>
        </a:p>
      </dgm:t>
    </dgm:pt>
    <dgm:pt modelId="{D3D94930-BF75-9C4E-9F58-56A479B3DC3A}" type="sibTrans" cxnId="{BB1811C1-302B-D94C-9B4E-F2D1B29F688C}">
      <dgm:prSet/>
      <dgm:spPr/>
      <dgm:t>
        <a:bodyPr/>
        <a:lstStyle/>
        <a:p>
          <a:endParaRPr lang="en-US"/>
        </a:p>
      </dgm:t>
    </dgm:pt>
    <dgm:pt modelId="{41AB5338-1CBE-C848-A50F-755D4C62678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Natural language learning follows a preset order that </a:t>
          </a:r>
          <a:r>
            <a:rPr lang="en-US" i="1" u="sng" dirty="0"/>
            <a:t>does not change with age</a:t>
          </a:r>
          <a:r>
            <a:rPr lang="en-US" dirty="0"/>
            <a:t>.</a:t>
          </a:r>
        </a:p>
      </dgm:t>
    </dgm:pt>
    <dgm:pt modelId="{904F6605-8808-2140-A82B-996EA65EBE4C}" type="parTrans" cxnId="{54A24586-39C9-5E48-B8C5-1B92A3405B33}">
      <dgm:prSet/>
      <dgm:spPr/>
      <dgm:t>
        <a:bodyPr/>
        <a:lstStyle/>
        <a:p>
          <a:endParaRPr lang="en-US"/>
        </a:p>
      </dgm:t>
    </dgm:pt>
    <dgm:pt modelId="{5FC9F925-4D46-DD47-94F2-8739B1FF2ED8}" type="sibTrans" cxnId="{54A24586-39C9-5E48-B8C5-1B92A3405B33}">
      <dgm:prSet/>
      <dgm:spPr/>
      <dgm:t>
        <a:bodyPr/>
        <a:lstStyle/>
        <a:p>
          <a:endParaRPr lang="en-US"/>
        </a:p>
      </dgm:t>
    </dgm:pt>
    <dgm:pt modelId="{D85940E6-0276-3142-A1CE-7C7B946F55A6}">
      <dgm:prSet phldrT="[Text]" custT="1"/>
      <dgm:spPr/>
      <dgm:t>
        <a:bodyPr/>
        <a:lstStyle/>
        <a:p>
          <a:r>
            <a:rPr lang="en-US" sz="1200" dirty="0"/>
            <a:t>It’s easier to receive information than create it.</a:t>
          </a:r>
        </a:p>
        <a:p>
          <a:r>
            <a:rPr lang="en-US" sz="1200" dirty="0"/>
            <a:t>The ability to comprehend spoken language will always come before the ability to speak it.</a:t>
          </a:r>
        </a:p>
        <a:p>
          <a:r>
            <a:rPr lang="en-US" sz="1200" dirty="0"/>
            <a:t>The ability to read will always precede the ability to write</a:t>
          </a:r>
          <a:r>
            <a:rPr lang="en-US" sz="1100" dirty="0"/>
            <a:t>.</a:t>
          </a:r>
        </a:p>
      </dgm:t>
    </dgm:pt>
    <dgm:pt modelId="{1F22FB81-8444-8547-93A6-2FF252C9B446}" type="parTrans" cxnId="{022A3CB9-D228-4146-9770-8093FD7E616C}">
      <dgm:prSet/>
      <dgm:spPr/>
      <dgm:t>
        <a:bodyPr/>
        <a:lstStyle/>
        <a:p>
          <a:endParaRPr lang="en-US"/>
        </a:p>
      </dgm:t>
    </dgm:pt>
    <dgm:pt modelId="{BB18F756-F601-DE4B-8EBB-8F29AC5727B7}" type="sibTrans" cxnId="{022A3CB9-D228-4146-9770-8093FD7E616C}">
      <dgm:prSet/>
      <dgm:spPr/>
      <dgm:t>
        <a:bodyPr/>
        <a:lstStyle/>
        <a:p>
          <a:endParaRPr lang="en-US"/>
        </a:p>
      </dgm:t>
    </dgm:pt>
    <dgm:pt modelId="{27394FAA-070E-054C-B097-F78E3330C317}">
      <dgm:prSet phldrT="[Text]" custT="1"/>
      <dgm:spPr/>
      <dgm:t>
        <a:bodyPr/>
        <a:lstStyle/>
        <a:p>
          <a:r>
            <a:rPr lang="en-US" sz="1200" dirty="0"/>
            <a:t>This process doesn’t work well in reverse.</a:t>
          </a:r>
        </a:p>
        <a:p>
          <a:r>
            <a:rPr lang="en-US" sz="1200" dirty="0"/>
            <a:t>It makes more sense to use nature to our advantage than working against the way the brain was hardwired.   </a:t>
          </a:r>
        </a:p>
      </dgm:t>
    </dgm:pt>
    <dgm:pt modelId="{EB39F858-1180-F547-8F47-E52DFEEFF384}" type="parTrans" cxnId="{100D26CC-BE4B-084E-8FDC-BBE524A38DD6}">
      <dgm:prSet/>
      <dgm:spPr/>
      <dgm:t>
        <a:bodyPr/>
        <a:lstStyle/>
        <a:p>
          <a:endParaRPr lang="en-US"/>
        </a:p>
      </dgm:t>
    </dgm:pt>
    <dgm:pt modelId="{1623B874-2792-3B45-857E-D1844FFF1761}" type="sibTrans" cxnId="{100D26CC-BE4B-084E-8FDC-BBE524A38DD6}">
      <dgm:prSet/>
      <dgm:spPr/>
      <dgm:t>
        <a:bodyPr/>
        <a:lstStyle/>
        <a:p>
          <a:endParaRPr lang="en-US"/>
        </a:p>
      </dgm:t>
    </dgm:pt>
    <dgm:pt modelId="{96FCFD16-F4A9-004F-BC3E-68B3B4BD88FA}" type="pres">
      <dgm:prSet presAssocID="{2725443E-3F42-D241-8EEB-884D82ED6CB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1DB61A5-FFCB-5141-AA69-3EBB6D016ABC}" type="pres">
      <dgm:prSet presAssocID="{D59E4C19-F6C7-1A4C-B974-C89BEB61C8A7}" presName="root" presStyleCnt="0"/>
      <dgm:spPr/>
    </dgm:pt>
    <dgm:pt modelId="{E463CC5A-6F15-C542-9A8A-93DE9B999892}" type="pres">
      <dgm:prSet presAssocID="{D59E4C19-F6C7-1A4C-B974-C89BEB61C8A7}" presName="rootComposite" presStyleCnt="0"/>
      <dgm:spPr/>
    </dgm:pt>
    <dgm:pt modelId="{6751ED8F-7FE0-7A4D-948A-B8485A3C93DB}" type="pres">
      <dgm:prSet presAssocID="{D59E4C19-F6C7-1A4C-B974-C89BEB61C8A7}" presName="rootText" presStyleLbl="node1" presStyleIdx="0" presStyleCnt="2"/>
      <dgm:spPr/>
    </dgm:pt>
    <dgm:pt modelId="{EBC52D1A-ED88-D648-AEA6-F332BC03092D}" type="pres">
      <dgm:prSet presAssocID="{D59E4C19-F6C7-1A4C-B974-C89BEB61C8A7}" presName="rootConnector" presStyleLbl="node1" presStyleIdx="0" presStyleCnt="2"/>
      <dgm:spPr/>
    </dgm:pt>
    <dgm:pt modelId="{50FE77F0-942F-0848-890E-5378CED2D344}" type="pres">
      <dgm:prSet presAssocID="{D59E4C19-F6C7-1A4C-B974-C89BEB61C8A7}" presName="childShape" presStyleCnt="0"/>
      <dgm:spPr/>
    </dgm:pt>
    <dgm:pt modelId="{61A9DB2E-CBF3-FC49-9D56-A93700F66F20}" type="pres">
      <dgm:prSet presAssocID="{BE369F82-E503-D549-ADC5-E99F34084337}" presName="Name13" presStyleLbl="parChTrans1D2" presStyleIdx="0" presStyleCnt="4"/>
      <dgm:spPr/>
    </dgm:pt>
    <dgm:pt modelId="{B7142408-A11D-6849-A97F-0312F0464EFC}" type="pres">
      <dgm:prSet presAssocID="{500D8AFA-4CD7-344D-A2CF-C667009086AD}" presName="childText" presStyleLbl="bgAcc1" presStyleIdx="0" presStyleCnt="4" custScaleX="131250" custScaleY="119758">
        <dgm:presLayoutVars>
          <dgm:bulletEnabled val="1"/>
        </dgm:presLayoutVars>
      </dgm:prSet>
      <dgm:spPr/>
    </dgm:pt>
    <dgm:pt modelId="{A3D4CC50-80CD-9F4A-BD62-3BA1C0D826DE}" type="pres">
      <dgm:prSet presAssocID="{AA808EA5-089C-7546-9981-D0B5DD91E0C4}" presName="Name13" presStyleLbl="parChTrans1D2" presStyleIdx="1" presStyleCnt="4"/>
      <dgm:spPr/>
    </dgm:pt>
    <dgm:pt modelId="{ABB416E3-7BB1-ED41-AE58-8C39B83DD3BA}" type="pres">
      <dgm:prSet presAssocID="{2F9E9502-F570-2841-BEC5-4F8C710B103F}" presName="childText" presStyleLbl="bgAcc1" presStyleIdx="1" presStyleCnt="4" custScaleX="137500" custScaleY="120720">
        <dgm:presLayoutVars>
          <dgm:bulletEnabled val="1"/>
        </dgm:presLayoutVars>
      </dgm:prSet>
      <dgm:spPr/>
    </dgm:pt>
    <dgm:pt modelId="{C586CC07-7EC9-4B4A-BA02-A58A28B5C658}" type="pres">
      <dgm:prSet presAssocID="{41AB5338-1CBE-C848-A50F-755D4C626787}" presName="root" presStyleCnt="0"/>
      <dgm:spPr/>
    </dgm:pt>
    <dgm:pt modelId="{226836AF-0DF7-ED48-92B8-B9B71C2854A2}" type="pres">
      <dgm:prSet presAssocID="{41AB5338-1CBE-C848-A50F-755D4C626787}" presName="rootComposite" presStyleCnt="0"/>
      <dgm:spPr/>
    </dgm:pt>
    <dgm:pt modelId="{B17CB569-26E1-8D41-B07A-5D1CAF4795F2}" type="pres">
      <dgm:prSet presAssocID="{41AB5338-1CBE-C848-A50F-755D4C626787}" presName="rootText" presStyleLbl="node1" presStyleIdx="1" presStyleCnt="2"/>
      <dgm:spPr/>
    </dgm:pt>
    <dgm:pt modelId="{BDAA5AB2-B481-1B4A-B569-ECC1E4A32540}" type="pres">
      <dgm:prSet presAssocID="{41AB5338-1CBE-C848-A50F-755D4C626787}" presName="rootConnector" presStyleLbl="node1" presStyleIdx="1" presStyleCnt="2"/>
      <dgm:spPr/>
    </dgm:pt>
    <dgm:pt modelId="{146DF387-692B-5B48-BDB1-DB7B87297095}" type="pres">
      <dgm:prSet presAssocID="{41AB5338-1CBE-C848-A50F-755D4C626787}" presName="childShape" presStyleCnt="0"/>
      <dgm:spPr/>
    </dgm:pt>
    <dgm:pt modelId="{52CF6B99-DBB0-C34A-9BD4-750CE9B59184}" type="pres">
      <dgm:prSet presAssocID="{1F22FB81-8444-8547-93A6-2FF252C9B446}" presName="Name13" presStyleLbl="parChTrans1D2" presStyleIdx="2" presStyleCnt="4"/>
      <dgm:spPr/>
    </dgm:pt>
    <dgm:pt modelId="{4DF09437-BC5F-E947-B2A8-F2FD393C7636}" type="pres">
      <dgm:prSet presAssocID="{D85940E6-0276-3142-A1CE-7C7B946F55A6}" presName="childText" presStyleLbl="bgAcc1" presStyleIdx="2" presStyleCnt="4" custScaleX="138103" custScaleY="133085" custLinFactNeighborX="1975" custLinFactNeighborY="3160">
        <dgm:presLayoutVars>
          <dgm:bulletEnabled val="1"/>
        </dgm:presLayoutVars>
      </dgm:prSet>
      <dgm:spPr/>
    </dgm:pt>
    <dgm:pt modelId="{ABF0EFB9-AACD-304A-AE0C-05629F5523B3}" type="pres">
      <dgm:prSet presAssocID="{EB39F858-1180-F547-8F47-E52DFEEFF384}" presName="Name13" presStyleLbl="parChTrans1D2" presStyleIdx="3" presStyleCnt="4"/>
      <dgm:spPr/>
    </dgm:pt>
    <dgm:pt modelId="{95FFDAB4-3B82-0241-A593-F669587EF792}" type="pres">
      <dgm:prSet presAssocID="{27394FAA-070E-054C-B097-F78E3330C317}" presName="childText" presStyleLbl="bgAcc1" presStyleIdx="3" presStyleCnt="4" custScaleX="128797" custScaleY="120564">
        <dgm:presLayoutVars>
          <dgm:bulletEnabled val="1"/>
        </dgm:presLayoutVars>
      </dgm:prSet>
      <dgm:spPr/>
    </dgm:pt>
  </dgm:ptLst>
  <dgm:cxnLst>
    <dgm:cxn modelId="{9C5BAC30-18A1-6446-9359-7A650B3D3413}" type="presOf" srcId="{27394FAA-070E-054C-B097-F78E3330C317}" destId="{95FFDAB4-3B82-0241-A593-F669587EF792}" srcOrd="0" destOrd="0" presId="urn:microsoft.com/office/officeart/2005/8/layout/hierarchy3"/>
    <dgm:cxn modelId="{B933BA34-4C42-F44A-B144-926AD96C925E}" type="presOf" srcId="{D59E4C19-F6C7-1A4C-B974-C89BEB61C8A7}" destId="{EBC52D1A-ED88-D648-AEA6-F332BC03092D}" srcOrd="1" destOrd="0" presId="urn:microsoft.com/office/officeart/2005/8/layout/hierarchy3"/>
    <dgm:cxn modelId="{BB50DC3E-9297-1F4D-B183-DA4D25E7E2EE}" type="presOf" srcId="{BE369F82-E503-D549-ADC5-E99F34084337}" destId="{61A9DB2E-CBF3-FC49-9D56-A93700F66F20}" srcOrd="0" destOrd="0" presId="urn:microsoft.com/office/officeart/2005/8/layout/hierarchy3"/>
    <dgm:cxn modelId="{C1FF2E47-55BA-424E-A827-5DB162712EB4}" type="presOf" srcId="{AA808EA5-089C-7546-9981-D0B5DD91E0C4}" destId="{A3D4CC50-80CD-9F4A-BD62-3BA1C0D826DE}" srcOrd="0" destOrd="0" presId="urn:microsoft.com/office/officeart/2005/8/layout/hierarchy3"/>
    <dgm:cxn modelId="{720FBC61-534B-4740-ABD8-D1ABCD392D1D}" type="presOf" srcId="{EB39F858-1180-F547-8F47-E52DFEEFF384}" destId="{ABF0EFB9-AACD-304A-AE0C-05629F5523B3}" srcOrd="0" destOrd="0" presId="urn:microsoft.com/office/officeart/2005/8/layout/hierarchy3"/>
    <dgm:cxn modelId="{AC3B5B6F-1D3D-1F45-80F2-927D625B41C8}" type="presOf" srcId="{D59E4C19-F6C7-1A4C-B974-C89BEB61C8A7}" destId="{6751ED8F-7FE0-7A4D-948A-B8485A3C93DB}" srcOrd="0" destOrd="0" presId="urn:microsoft.com/office/officeart/2005/8/layout/hierarchy3"/>
    <dgm:cxn modelId="{42F6F57A-4EFE-9F4A-917B-E68E9D6B1D8C}" type="presOf" srcId="{41AB5338-1CBE-C848-A50F-755D4C626787}" destId="{B17CB569-26E1-8D41-B07A-5D1CAF4795F2}" srcOrd="0" destOrd="0" presId="urn:microsoft.com/office/officeart/2005/8/layout/hierarchy3"/>
    <dgm:cxn modelId="{6FBAD182-D939-2549-8B90-D6C1DB3D9E79}" srcId="{D59E4C19-F6C7-1A4C-B974-C89BEB61C8A7}" destId="{500D8AFA-4CD7-344D-A2CF-C667009086AD}" srcOrd="0" destOrd="0" parTransId="{BE369F82-E503-D549-ADC5-E99F34084337}" sibTransId="{4644BF21-9AB5-ED49-8EDD-5A34D638D351}"/>
    <dgm:cxn modelId="{54A24586-39C9-5E48-B8C5-1B92A3405B33}" srcId="{2725443E-3F42-D241-8EEB-884D82ED6CB6}" destId="{41AB5338-1CBE-C848-A50F-755D4C626787}" srcOrd="1" destOrd="0" parTransId="{904F6605-8808-2140-A82B-996EA65EBE4C}" sibTransId="{5FC9F925-4D46-DD47-94F2-8739B1FF2ED8}"/>
    <dgm:cxn modelId="{1F277D94-E693-0A49-A2CC-C962B197170C}" type="presOf" srcId="{41AB5338-1CBE-C848-A50F-755D4C626787}" destId="{BDAA5AB2-B481-1B4A-B569-ECC1E4A32540}" srcOrd="1" destOrd="0" presId="urn:microsoft.com/office/officeart/2005/8/layout/hierarchy3"/>
    <dgm:cxn modelId="{494FCCAF-4C21-4447-8388-5E7CF02A51D2}" type="presOf" srcId="{2725443E-3F42-D241-8EEB-884D82ED6CB6}" destId="{96FCFD16-F4A9-004F-BC3E-68B3B4BD88FA}" srcOrd="0" destOrd="0" presId="urn:microsoft.com/office/officeart/2005/8/layout/hierarchy3"/>
    <dgm:cxn modelId="{8A46BAB1-B4E6-3340-980F-6CEB8B654E57}" type="presOf" srcId="{1F22FB81-8444-8547-93A6-2FF252C9B446}" destId="{52CF6B99-DBB0-C34A-9BD4-750CE9B59184}" srcOrd="0" destOrd="0" presId="urn:microsoft.com/office/officeart/2005/8/layout/hierarchy3"/>
    <dgm:cxn modelId="{79DB61B3-E3C8-4B4D-B724-DDD7EE31AD9B}" type="presOf" srcId="{2F9E9502-F570-2841-BEC5-4F8C710B103F}" destId="{ABB416E3-7BB1-ED41-AE58-8C39B83DD3BA}" srcOrd="0" destOrd="0" presId="urn:microsoft.com/office/officeart/2005/8/layout/hierarchy3"/>
    <dgm:cxn modelId="{022A3CB9-D228-4146-9770-8093FD7E616C}" srcId="{41AB5338-1CBE-C848-A50F-755D4C626787}" destId="{D85940E6-0276-3142-A1CE-7C7B946F55A6}" srcOrd="0" destOrd="0" parTransId="{1F22FB81-8444-8547-93A6-2FF252C9B446}" sibTransId="{BB18F756-F601-DE4B-8EBB-8F29AC5727B7}"/>
    <dgm:cxn modelId="{BB1811C1-302B-D94C-9B4E-F2D1B29F688C}" srcId="{D59E4C19-F6C7-1A4C-B974-C89BEB61C8A7}" destId="{2F9E9502-F570-2841-BEC5-4F8C710B103F}" srcOrd="1" destOrd="0" parTransId="{AA808EA5-089C-7546-9981-D0B5DD91E0C4}" sibTransId="{D3D94930-BF75-9C4E-9F58-56A479B3DC3A}"/>
    <dgm:cxn modelId="{100D26CC-BE4B-084E-8FDC-BBE524A38DD6}" srcId="{41AB5338-1CBE-C848-A50F-755D4C626787}" destId="{27394FAA-070E-054C-B097-F78E3330C317}" srcOrd="1" destOrd="0" parTransId="{EB39F858-1180-F547-8F47-E52DFEEFF384}" sibTransId="{1623B874-2792-3B45-857E-D1844FFF1761}"/>
    <dgm:cxn modelId="{3D4BC0F4-A47E-4540-8116-2CD029ED9388}" srcId="{2725443E-3F42-D241-8EEB-884D82ED6CB6}" destId="{D59E4C19-F6C7-1A4C-B974-C89BEB61C8A7}" srcOrd="0" destOrd="0" parTransId="{4A2B88D1-7D32-FD42-BF22-BDA896E47C27}" sibTransId="{AB218343-4BE4-A149-AC1D-1E3EE0DE889F}"/>
    <dgm:cxn modelId="{34BB09F5-65C0-8A41-AB7B-4FC32F7BFCD1}" type="presOf" srcId="{D85940E6-0276-3142-A1CE-7C7B946F55A6}" destId="{4DF09437-BC5F-E947-B2A8-F2FD393C7636}" srcOrd="0" destOrd="0" presId="urn:microsoft.com/office/officeart/2005/8/layout/hierarchy3"/>
    <dgm:cxn modelId="{982F24FE-42FC-734C-9A1D-C23A9F82C050}" type="presOf" srcId="{500D8AFA-4CD7-344D-A2CF-C667009086AD}" destId="{B7142408-A11D-6849-A97F-0312F0464EFC}" srcOrd="0" destOrd="0" presId="urn:microsoft.com/office/officeart/2005/8/layout/hierarchy3"/>
    <dgm:cxn modelId="{752D23CF-E87F-7647-BD43-2BF71E719008}" type="presParOf" srcId="{96FCFD16-F4A9-004F-BC3E-68B3B4BD88FA}" destId="{C1DB61A5-FFCB-5141-AA69-3EBB6D016ABC}" srcOrd="0" destOrd="0" presId="urn:microsoft.com/office/officeart/2005/8/layout/hierarchy3"/>
    <dgm:cxn modelId="{DADCA86A-47DD-754C-94EF-020447FA9C25}" type="presParOf" srcId="{C1DB61A5-FFCB-5141-AA69-3EBB6D016ABC}" destId="{E463CC5A-6F15-C542-9A8A-93DE9B999892}" srcOrd="0" destOrd="0" presId="urn:microsoft.com/office/officeart/2005/8/layout/hierarchy3"/>
    <dgm:cxn modelId="{B6D1E469-4E2B-B64B-8EAB-4BE78DFC24A5}" type="presParOf" srcId="{E463CC5A-6F15-C542-9A8A-93DE9B999892}" destId="{6751ED8F-7FE0-7A4D-948A-B8485A3C93DB}" srcOrd="0" destOrd="0" presId="urn:microsoft.com/office/officeart/2005/8/layout/hierarchy3"/>
    <dgm:cxn modelId="{C29DF3B8-F5E5-0C4C-92BC-33A2DEE6C80B}" type="presParOf" srcId="{E463CC5A-6F15-C542-9A8A-93DE9B999892}" destId="{EBC52D1A-ED88-D648-AEA6-F332BC03092D}" srcOrd="1" destOrd="0" presId="urn:microsoft.com/office/officeart/2005/8/layout/hierarchy3"/>
    <dgm:cxn modelId="{4E71FF95-BB71-A449-8708-53A7B523223D}" type="presParOf" srcId="{C1DB61A5-FFCB-5141-AA69-3EBB6D016ABC}" destId="{50FE77F0-942F-0848-890E-5378CED2D344}" srcOrd="1" destOrd="0" presId="urn:microsoft.com/office/officeart/2005/8/layout/hierarchy3"/>
    <dgm:cxn modelId="{31732B4A-43ED-A141-8BD4-7B167BC5A415}" type="presParOf" srcId="{50FE77F0-942F-0848-890E-5378CED2D344}" destId="{61A9DB2E-CBF3-FC49-9D56-A93700F66F20}" srcOrd="0" destOrd="0" presId="urn:microsoft.com/office/officeart/2005/8/layout/hierarchy3"/>
    <dgm:cxn modelId="{535339B5-8B24-3D40-BCC3-EB4A75EFC76A}" type="presParOf" srcId="{50FE77F0-942F-0848-890E-5378CED2D344}" destId="{B7142408-A11D-6849-A97F-0312F0464EFC}" srcOrd="1" destOrd="0" presId="urn:microsoft.com/office/officeart/2005/8/layout/hierarchy3"/>
    <dgm:cxn modelId="{C9ACEA1F-12EE-1C45-8310-2B4B35B0A762}" type="presParOf" srcId="{50FE77F0-942F-0848-890E-5378CED2D344}" destId="{A3D4CC50-80CD-9F4A-BD62-3BA1C0D826DE}" srcOrd="2" destOrd="0" presId="urn:microsoft.com/office/officeart/2005/8/layout/hierarchy3"/>
    <dgm:cxn modelId="{90D3D61A-C6CB-9A4A-8EC7-3942A38B5FEE}" type="presParOf" srcId="{50FE77F0-942F-0848-890E-5378CED2D344}" destId="{ABB416E3-7BB1-ED41-AE58-8C39B83DD3BA}" srcOrd="3" destOrd="0" presId="urn:microsoft.com/office/officeart/2005/8/layout/hierarchy3"/>
    <dgm:cxn modelId="{BC064B22-C5E7-9841-9D05-1D3EA1251224}" type="presParOf" srcId="{96FCFD16-F4A9-004F-BC3E-68B3B4BD88FA}" destId="{C586CC07-7EC9-4B4A-BA02-A58A28B5C658}" srcOrd="1" destOrd="0" presId="urn:microsoft.com/office/officeart/2005/8/layout/hierarchy3"/>
    <dgm:cxn modelId="{B0A12DA9-16EF-864E-9453-2425664E2D80}" type="presParOf" srcId="{C586CC07-7EC9-4B4A-BA02-A58A28B5C658}" destId="{226836AF-0DF7-ED48-92B8-B9B71C2854A2}" srcOrd="0" destOrd="0" presId="urn:microsoft.com/office/officeart/2005/8/layout/hierarchy3"/>
    <dgm:cxn modelId="{437390A6-6DBE-4F42-938D-540733235786}" type="presParOf" srcId="{226836AF-0DF7-ED48-92B8-B9B71C2854A2}" destId="{B17CB569-26E1-8D41-B07A-5D1CAF4795F2}" srcOrd="0" destOrd="0" presId="urn:microsoft.com/office/officeart/2005/8/layout/hierarchy3"/>
    <dgm:cxn modelId="{76306A61-7A6A-4E4B-8A01-5F48889504EC}" type="presParOf" srcId="{226836AF-0DF7-ED48-92B8-B9B71C2854A2}" destId="{BDAA5AB2-B481-1B4A-B569-ECC1E4A32540}" srcOrd="1" destOrd="0" presId="urn:microsoft.com/office/officeart/2005/8/layout/hierarchy3"/>
    <dgm:cxn modelId="{39721994-0ADE-374D-AF0C-C79FE779D6A8}" type="presParOf" srcId="{C586CC07-7EC9-4B4A-BA02-A58A28B5C658}" destId="{146DF387-692B-5B48-BDB1-DB7B87297095}" srcOrd="1" destOrd="0" presId="urn:microsoft.com/office/officeart/2005/8/layout/hierarchy3"/>
    <dgm:cxn modelId="{EA3EADC8-5FC3-E34B-B5B2-C2CE576072DC}" type="presParOf" srcId="{146DF387-692B-5B48-BDB1-DB7B87297095}" destId="{52CF6B99-DBB0-C34A-9BD4-750CE9B59184}" srcOrd="0" destOrd="0" presId="urn:microsoft.com/office/officeart/2005/8/layout/hierarchy3"/>
    <dgm:cxn modelId="{CC9A9159-3485-A544-A6F0-0262F477AAFB}" type="presParOf" srcId="{146DF387-692B-5B48-BDB1-DB7B87297095}" destId="{4DF09437-BC5F-E947-B2A8-F2FD393C7636}" srcOrd="1" destOrd="0" presId="urn:microsoft.com/office/officeart/2005/8/layout/hierarchy3"/>
    <dgm:cxn modelId="{421AC340-AC5D-484D-92A1-8DCB8287EE42}" type="presParOf" srcId="{146DF387-692B-5B48-BDB1-DB7B87297095}" destId="{ABF0EFB9-AACD-304A-AE0C-05629F5523B3}" srcOrd="2" destOrd="0" presId="urn:microsoft.com/office/officeart/2005/8/layout/hierarchy3"/>
    <dgm:cxn modelId="{0D0ECB49-9D15-B143-8542-98F73564D174}" type="presParOf" srcId="{146DF387-692B-5B48-BDB1-DB7B87297095}" destId="{95FFDAB4-3B82-0241-A593-F669587EF79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654C13E-CC0F-1C43-AA55-71E4012DF2AF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E97946-051C-EC4E-A2B0-41FF8613391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Listening and Speaking</a:t>
          </a:r>
        </a:p>
      </dgm:t>
    </dgm:pt>
    <dgm:pt modelId="{E8EF4BAE-219B-4B48-914F-7728686EE78D}" type="parTrans" cxnId="{855B0D35-41E4-C345-B645-BA05E64B1C52}">
      <dgm:prSet/>
      <dgm:spPr/>
      <dgm:t>
        <a:bodyPr/>
        <a:lstStyle/>
        <a:p>
          <a:endParaRPr lang="en-US"/>
        </a:p>
      </dgm:t>
    </dgm:pt>
    <dgm:pt modelId="{6A2E48FC-7707-2A4F-9B55-65984FB31C02}" type="sibTrans" cxnId="{855B0D35-41E4-C345-B645-BA05E64B1C52}">
      <dgm:prSet/>
      <dgm:spPr/>
      <dgm:t>
        <a:bodyPr/>
        <a:lstStyle/>
        <a:p>
          <a:endParaRPr lang="en-US"/>
        </a:p>
      </dgm:t>
    </dgm:pt>
    <dgm:pt modelId="{9C3FD7DB-FB05-DB41-8571-588DD32C1795}">
      <dgm:prSet phldrT="[Text]"/>
      <dgm:spPr/>
      <dgm:t>
        <a:bodyPr/>
        <a:lstStyle/>
        <a:p>
          <a:r>
            <a:rPr lang="en-US" dirty="0"/>
            <a:t>The ability to comprehend oral language will always come before the ability to speak it. </a:t>
          </a:r>
        </a:p>
      </dgm:t>
    </dgm:pt>
    <dgm:pt modelId="{FDF7F2FC-C459-9545-909B-50AF5FD31B1F}" type="parTrans" cxnId="{13B7E6BD-EE38-5144-864D-76A30CC8BDA8}">
      <dgm:prSet/>
      <dgm:spPr/>
      <dgm:t>
        <a:bodyPr/>
        <a:lstStyle/>
        <a:p>
          <a:endParaRPr lang="en-US"/>
        </a:p>
      </dgm:t>
    </dgm:pt>
    <dgm:pt modelId="{8297B15F-2289-494E-B158-91C010E8CED5}" type="sibTrans" cxnId="{13B7E6BD-EE38-5144-864D-76A30CC8BDA8}">
      <dgm:prSet/>
      <dgm:spPr/>
      <dgm:t>
        <a:bodyPr/>
        <a:lstStyle/>
        <a:p>
          <a:endParaRPr lang="en-US"/>
        </a:p>
      </dgm:t>
    </dgm:pt>
    <dgm:pt modelId="{D99B3C41-A6ED-6B44-885C-2242189DA8D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Reading and Writing</a:t>
          </a:r>
        </a:p>
      </dgm:t>
    </dgm:pt>
    <dgm:pt modelId="{238DA195-1B6D-B348-9D5F-B9BD3649BB9D}" type="parTrans" cxnId="{5B94498D-62B6-BC4B-8BAF-AD894A36A6BF}">
      <dgm:prSet/>
      <dgm:spPr/>
      <dgm:t>
        <a:bodyPr/>
        <a:lstStyle/>
        <a:p>
          <a:endParaRPr lang="en-US"/>
        </a:p>
      </dgm:t>
    </dgm:pt>
    <dgm:pt modelId="{5E89DF48-3A43-D742-A60B-7E420C637146}" type="sibTrans" cxnId="{5B94498D-62B6-BC4B-8BAF-AD894A36A6BF}">
      <dgm:prSet/>
      <dgm:spPr/>
      <dgm:t>
        <a:bodyPr/>
        <a:lstStyle/>
        <a:p>
          <a:endParaRPr lang="en-US"/>
        </a:p>
      </dgm:t>
    </dgm:pt>
    <dgm:pt modelId="{D0F633ED-4C54-3748-A8CD-4A362CC598B7}">
      <dgm:prSet phldrT="[Text]"/>
      <dgm:spPr/>
      <dgm:t>
        <a:bodyPr/>
        <a:lstStyle/>
        <a:p>
          <a:r>
            <a:rPr lang="en-US" dirty="0"/>
            <a:t>In school, we master reading long before we master writing.</a:t>
          </a:r>
        </a:p>
      </dgm:t>
    </dgm:pt>
    <dgm:pt modelId="{F78C0E8E-C5C0-A641-B88C-8119E15918CD}" type="parTrans" cxnId="{43937659-2A5B-8B43-932E-58F67AD5D9E0}">
      <dgm:prSet/>
      <dgm:spPr/>
      <dgm:t>
        <a:bodyPr/>
        <a:lstStyle/>
        <a:p>
          <a:endParaRPr lang="en-US"/>
        </a:p>
      </dgm:t>
    </dgm:pt>
    <dgm:pt modelId="{46CD9E93-CCEE-8C42-A314-7280153A421E}" type="sibTrans" cxnId="{43937659-2A5B-8B43-932E-58F67AD5D9E0}">
      <dgm:prSet/>
      <dgm:spPr/>
      <dgm:t>
        <a:bodyPr/>
        <a:lstStyle/>
        <a:p>
          <a:endParaRPr lang="en-US"/>
        </a:p>
      </dgm:t>
    </dgm:pt>
    <dgm:pt modelId="{59F9143C-8E29-BF40-B1C8-D4907CA8334A}">
      <dgm:prSet phldrT="[Text]"/>
      <dgm:spPr/>
      <dgm:t>
        <a:bodyPr/>
        <a:lstStyle/>
        <a:p>
          <a:r>
            <a:rPr lang="en-US" dirty="0"/>
            <a:t>Writing is always the last and most difficult skill to acquire. Everyone speaks on a daily basis, but not everyone writes.</a:t>
          </a:r>
        </a:p>
      </dgm:t>
    </dgm:pt>
    <dgm:pt modelId="{AE7F9433-65FD-CD45-B797-837F8275353D}" type="parTrans" cxnId="{B9451070-D2FD-974B-AE8E-CAE74E9E0559}">
      <dgm:prSet/>
      <dgm:spPr/>
      <dgm:t>
        <a:bodyPr/>
        <a:lstStyle/>
        <a:p>
          <a:endParaRPr lang="en-US"/>
        </a:p>
      </dgm:t>
    </dgm:pt>
    <dgm:pt modelId="{9A5692E1-DC12-7F46-B18E-64E0BE8DC652}" type="sibTrans" cxnId="{B9451070-D2FD-974B-AE8E-CAE74E9E0559}">
      <dgm:prSet/>
      <dgm:spPr/>
      <dgm:t>
        <a:bodyPr/>
        <a:lstStyle/>
        <a:p>
          <a:endParaRPr lang="en-US"/>
        </a:p>
      </dgm:t>
    </dgm:pt>
    <dgm:pt modelId="{FED0C9AB-58F6-7742-AEEE-15AA8511C92E}">
      <dgm:prSet phldrT="[Text]"/>
      <dgm:spPr/>
      <dgm:t>
        <a:bodyPr/>
        <a:lstStyle/>
        <a:p>
          <a:r>
            <a:rPr lang="en-US" dirty="0"/>
            <a:t>As children, we could understand our parents long before we could express our thoughts.</a:t>
          </a:r>
        </a:p>
      </dgm:t>
    </dgm:pt>
    <dgm:pt modelId="{AF787666-C8D1-7847-BA1A-2ABE6B4EC298}" type="parTrans" cxnId="{FA82DF9B-67B7-2C42-8375-20EFA421DBDB}">
      <dgm:prSet/>
      <dgm:spPr/>
    </dgm:pt>
    <dgm:pt modelId="{900049B3-2EDA-E541-B1B7-191D81C1F043}" type="sibTrans" cxnId="{FA82DF9B-67B7-2C42-8375-20EFA421DBDB}">
      <dgm:prSet/>
      <dgm:spPr/>
    </dgm:pt>
    <dgm:pt modelId="{3652D4DE-6597-E845-BEFE-A70AC127FEFF}" type="pres">
      <dgm:prSet presAssocID="{E654C13E-CC0F-1C43-AA55-71E4012DF2AF}" presName="Name0" presStyleCnt="0">
        <dgm:presLayoutVars>
          <dgm:dir/>
          <dgm:animLvl val="lvl"/>
          <dgm:resizeHandles val="exact"/>
        </dgm:presLayoutVars>
      </dgm:prSet>
      <dgm:spPr/>
    </dgm:pt>
    <dgm:pt modelId="{E8900632-8454-7446-BA67-E7930252D79F}" type="pres">
      <dgm:prSet presAssocID="{BDE97946-051C-EC4E-A2B0-41FF8613391B}" presName="linNode" presStyleCnt="0"/>
      <dgm:spPr/>
    </dgm:pt>
    <dgm:pt modelId="{CE6B64A9-0A92-5244-AD52-0A2657F91FB1}" type="pres">
      <dgm:prSet presAssocID="{BDE97946-051C-EC4E-A2B0-41FF8613391B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59B12F65-6C31-8D4C-B2F6-DA7ECFF15AD9}" type="pres">
      <dgm:prSet presAssocID="{BDE97946-051C-EC4E-A2B0-41FF8613391B}" presName="descendantText" presStyleLbl="alignAccFollowNode1" presStyleIdx="0" presStyleCnt="2">
        <dgm:presLayoutVars>
          <dgm:bulletEnabled val="1"/>
        </dgm:presLayoutVars>
      </dgm:prSet>
      <dgm:spPr/>
    </dgm:pt>
    <dgm:pt modelId="{122A2F42-FABA-DF42-AE87-1E18DEAB46D0}" type="pres">
      <dgm:prSet presAssocID="{6A2E48FC-7707-2A4F-9B55-65984FB31C02}" presName="sp" presStyleCnt="0"/>
      <dgm:spPr/>
    </dgm:pt>
    <dgm:pt modelId="{B3BFC34A-69F2-8843-B914-1215CCEC5276}" type="pres">
      <dgm:prSet presAssocID="{D99B3C41-A6ED-6B44-885C-2242189DA8D3}" presName="linNode" presStyleCnt="0"/>
      <dgm:spPr/>
    </dgm:pt>
    <dgm:pt modelId="{7E12EF1E-6A49-9048-97FF-33E39D600FD5}" type="pres">
      <dgm:prSet presAssocID="{D99B3C41-A6ED-6B44-885C-2242189DA8D3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A4AC8BA9-2BD7-B443-9319-77138977D4DD}" type="pres">
      <dgm:prSet presAssocID="{D99B3C41-A6ED-6B44-885C-2242189DA8D3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55B0D35-41E4-C345-B645-BA05E64B1C52}" srcId="{E654C13E-CC0F-1C43-AA55-71E4012DF2AF}" destId="{BDE97946-051C-EC4E-A2B0-41FF8613391B}" srcOrd="0" destOrd="0" parTransId="{E8EF4BAE-219B-4B48-914F-7728686EE78D}" sibTransId="{6A2E48FC-7707-2A4F-9B55-65984FB31C02}"/>
    <dgm:cxn modelId="{88ED233E-85FC-7640-8BFE-E281CFD1D4BE}" type="presOf" srcId="{9C3FD7DB-FB05-DB41-8571-588DD32C1795}" destId="{59B12F65-6C31-8D4C-B2F6-DA7ECFF15AD9}" srcOrd="0" destOrd="0" presId="urn:microsoft.com/office/officeart/2005/8/layout/vList5"/>
    <dgm:cxn modelId="{68827C57-B9DF-9042-9AEC-38D7644DC86F}" type="presOf" srcId="{FED0C9AB-58F6-7742-AEEE-15AA8511C92E}" destId="{59B12F65-6C31-8D4C-B2F6-DA7ECFF15AD9}" srcOrd="0" destOrd="1" presId="urn:microsoft.com/office/officeart/2005/8/layout/vList5"/>
    <dgm:cxn modelId="{66DDD658-CCDA-2C4F-8C04-9E6407DB7E84}" type="presOf" srcId="{E654C13E-CC0F-1C43-AA55-71E4012DF2AF}" destId="{3652D4DE-6597-E845-BEFE-A70AC127FEFF}" srcOrd="0" destOrd="0" presId="urn:microsoft.com/office/officeart/2005/8/layout/vList5"/>
    <dgm:cxn modelId="{43937659-2A5B-8B43-932E-58F67AD5D9E0}" srcId="{D99B3C41-A6ED-6B44-885C-2242189DA8D3}" destId="{D0F633ED-4C54-3748-A8CD-4A362CC598B7}" srcOrd="0" destOrd="0" parTransId="{F78C0E8E-C5C0-A641-B88C-8119E15918CD}" sibTransId="{46CD9E93-CCEE-8C42-A314-7280153A421E}"/>
    <dgm:cxn modelId="{785FB461-0932-D644-9A7C-6020E6C65DF3}" type="presOf" srcId="{BDE97946-051C-EC4E-A2B0-41FF8613391B}" destId="{CE6B64A9-0A92-5244-AD52-0A2657F91FB1}" srcOrd="0" destOrd="0" presId="urn:microsoft.com/office/officeart/2005/8/layout/vList5"/>
    <dgm:cxn modelId="{5ED9D26A-D4BD-2F43-BC00-D87A062561F6}" type="presOf" srcId="{59F9143C-8E29-BF40-B1C8-D4907CA8334A}" destId="{A4AC8BA9-2BD7-B443-9319-77138977D4DD}" srcOrd="0" destOrd="1" presId="urn:microsoft.com/office/officeart/2005/8/layout/vList5"/>
    <dgm:cxn modelId="{B9451070-D2FD-974B-AE8E-CAE74E9E0559}" srcId="{D99B3C41-A6ED-6B44-885C-2242189DA8D3}" destId="{59F9143C-8E29-BF40-B1C8-D4907CA8334A}" srcOrd="1" destOrd="0" parTransId="{AE7F9433-65FD-CD45-B797-837F8275353D}" sibTransId="{9A5692E1-DC12-7F46-B18E-64E0BE8DC652}"/>
    <dgm:cxn modelId="{5B94498D-62B6-BC4B-8BAF-AD894A36A6BF}" srcId="{E654C13E-CC0F-1C43-AA55-71E4012DF2AF}" destId="{D99B3C41-A6ED-6B44-885C-2242189DA8D3}" srcOrd="1" destOrd="0" parTransId="{238DA195-1B6D-B348-9D5F-B9BD3649BB9D}" sibTransId="{5E89DF48-3A43-D742-A60B-7E420C637146}"/>
    <dgm:cxn modelId="{FA82DF9B-67B7-2C42-8375-20EFA421DBDB}" srcId="{BDE97946-051C-EC4E-A2B0-41FF8613391B}" destId="{FED0C9AB-58F6-7742-AEEE-15AA8511C92E}" srcOrd="1" destOrd="0" parTransId="{AF787666-C8D1-7847-BA1A-2ABE6B4EC298}" sibTransId="{900049B3-2EDA-E541-B1B7-191D81C1F043}"/>
    <dgm:cxn modelId="{13B7E6BD-EE38-5144-864D-76A30CC8BDA8}" srcId="{BDE97946-051C-EC4E-A2B0-41FF8613391B}" destId="{9C3FD7DB-FB05-DB41-8571-588DD32C1795}" srcOrd="0" destOrd="0" parTransId="{FDF7F2FC-C459-9545-909B-50AF5FD31B1F}" sibTransId="{8297B15F-2289-494E-B158-91C010E8CED5}"/>
    <dgm:cxn modelId="{2110FBD4-866A-CA43-95CF-1B5B74183852}" type="presOf" srcId="{D99B3C41-A6ED-6B44-885C-2242189DA8D3}" destId="{7E12EF1E-6A49-9048-97FF-33E39D600FD5}" srcOrd="0" destOrd="0" presId="urn:microsoft.com/office/officeart/2005/8/layout/vList5"/>
    <dgm:cxn modelId="{7E16EBDD-F9F9-7A45-B06E-5E3C4A663ED8}" type="presOf" srcId="{D0F633ED-4C54-3748-A8CD-4A362CC598B7}" destId="{A4AC8BA9-2BD7-B443-9319-77138977D4DD}" srcOrd="0" destOrd="0" presId="urn:microsoft.com/office/officeart/2005/8/layout/vList5"/>
    <dgm:cxn modelId="{F4719B6F-196F-4749-BF0E-D60396B75ABE}" type="presParOf" srcId="{3652D4DE-6597-E845-BEFE-A70AC127FEFF}" destId="{E8900632-8454-7446-BA67-E7930252D79F}" srcOrd="0" destOrd="0" presId="urn:microsoft.com/office/officeart/2005/8/layout/vList5"/>
    <dgm:cxn modelId="{D810FA20-A27C-184B-A0AC-049FDF8364A5}" type="presParOf" srcId="{E8900632-8454-7446-BA67-E7930252D79F}" destId="{CE6B64A9-0A92-5244-AD52-0A2657F91FB1}" srcOrd="0" destOrd="0" presId="urn:microsoft.com/office/officeart/2005/8/layout/vList5"/>
    <dgm:cxn modelId="{3BA9139E-909C-3046-99FE-A50BFAD675AD}" type="presParOf" srcId="{E8900632-8454-7446-BA67-E7930252D79F}" destId="{59B12F65-6C31-8D4C-B2F6-DA7ECFF15AD9}" srcOrd="1" destOrd="0" presId="urn:microsoft.com/office/officeart/2005/8/layout/vList5"/>
    <dgm:cxn modelId="{42A740BA-1DA7-1A44-A1E8-A32229E1BF77}" type="presParOf" srcId="{3652D4DE-6597-E845-BEFE-A70AC127FEFF}" destId="{122A2F42-FABA-DF42-AE87-1E18DEAB46D0}" srcOrd="1" destOrd="0" presId="urn:microsoft.com/office/officeart/2005/8/layout/vList5"/>
    <dgm:cxn modelId="{A5544F79-7FD3-8044-B437-5B18257D382B}" type="presParOf" srcId="{3652D4DE-6597-E845-BEFE-A70AC127FEFF}" destId="{B3BFC34A-69F2-8843-B914-1215CCEC5276}" srcOrd="2" destOrd="0" presId="urn:microsoft.com/office/officeart/2005/8/layout/vList5"/>
    <dgm:cxn modelId="{56BC7BBD-62B7-C248-B6D9-33D27936B4EB}" type="presParOf" srcId="{B3BFC34A-69F2-8843-B914-1215CCEC5276}" destId="{7E12EF1E-6A49-9048-97FF-33E39D600FD5}" srcOrd="0" destOrd="0" presId="urn:microsoft.com/office/officeart/2005/8/layout/vList5"/>
    <dgm:cxn modelId="{7D990885-F974-E540-B753-E2655A6300CE}" type="presParOf" srcId="{B3BFC34A-69F2-8843-B914-1215CCEC5276}" destId="{A4AC8BA9-2BD7-B443-9319-77138977D4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BB4F3CB-B85B-4E40-B2FB-B79B43882A2B}" type="doc">
      <dgm:prSet loTypeId="urn:microsoft.com/office/officeart/2005/8/layout/arrow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FAC088-E6CF-C34A-B050-583A257F4A0C}">
      <dgm:prSet phldrT="[Text]"/>
      <dgm:spPr/>
      <dgm:t>
        <a:bodyPr/>
        <a:lstStyle/>
        <a:p>
          <a:r>
            <a:rPr lang="en-US" dirty="0"/>
            <a:t>While oral proficiency can develop in multiple languages simultaneously, literacy cannot.</a:t>
          </a:r>
        </a:p>
      </dgm:t>
    </dgm:pt>
    <dgm:pt modelId="{4C5B604C-E16B-7740-B5ED-93DE0C235C82}" type="parTrans" cxnId="{4EC56C7B-C79D-5440-B16C-D79FD61642BB}">
      <dgm:prSet/>
      <dgm:spPr/>
      <dgm:t>
        <a:bodyPr/>
        <a:lstStyle/>
        <a:p>
          <a:endParaRPr lang="en-US"/>
        </a:p>
      </dgm:t>
    </dgm:pt>
    <dgm:pt modelId="{AB35CA8D-AF04-3743-AD51-A38DF09819FA}" type="sibTrans" cxnId="{4EC56C7B-C79D-5440-B16C-D79FD61642BB}">
      <dgm:prSet/>
      <dgm:spPr/>
      <dgm:t>
        <a:bodyPr/>
        <a:lstStyle/>
        <a:p>
          <a:endParaRPr lang="en-US"/>
        </a:p>
      </dgm:t>
    </dgm:pt>
    <dgm:pt modelId="{DB381C3D-4489-454E-9246-0FBA3491182C}">
      <dgm:prSet phldrT="[Text]"/>
      <dgm:spPr/>
      <dgm:t>
        <a:bodyPr/>
        <a:lstStyle/>
        <a:p>
          <a:r>
            <a:rPr lang="en-US" dirty="0"/>
            <a:t> Literacy training must be complete in L1 before it can take hold in L2. </a:t>
          </a:r>
        </a:p>
        <a:p>
          <a:r>
            <a:rPr lang="en-US" dirty="0"/>
            <a:t>Difficult to take L2 students beyond level achieved in L1  </a:t>
          </a:r>
        </a:p>
      </dgm:t>
    </dgm:pt>
    <dgm:pt modelId="{63BD46E3-1915-0A46-83D3-0CE81858D3A5}" type="parTrans" cxnId="{E3BD38E1-2EEA-624C-AAD9-2B73B20D018D}">
      <dgm:prSet/>
      <dgm:spPr/>
      <dgm:t>
        <a:bodyPr/>
        <a:lstStyle/>
        <a:p>
          <a:endParaRPr lang="en-US"/>
        </a:p>
      </dgm:t>
    </dgm:pt>
    <dgm:pt modelId="{40B26C67-986A-214A-BEC8-96DC19179EF9}" type="sibTrans" cxnId="{E3BD38E1-2EEA-624C-AAD9-2B73B20D018D}">
      <dgm:prSet/>
      <dgm:spPr/>
      <dgm:t>
        <a:bodyPr/>
        <a:lstStyle/>
        <a:p>
          <a:endParaRPr lang="en-US"/>
        </a:p>
      </dgm:t>
    </dgm:pt>
    <dgm:pt modelId="{8A44EC56-14E9-C340-A942-7B0423FA6ED2}" type="pres">
      <dgm:prSet presAssocID="{5BB4F3CB-B85B-4E40-B2FB-B79B43882A2B}" presName="compositeShape" presStyleCnt="0">
        <dgm:presLayoutVars>
          <dgm:chMax val="2"/>
          <dgm:dir/>
          <dgm:resizeHandles val="exact"/>
        </dgm:presLayoutVars>
      </dgm:prSet>
      <dgm:spPr/>
    </dgm:pt>
    <dgm:pt modelId="{A6DBD1D1-39E0-3742-96A4-331F7D53528F}" type="pres">
      <dgm:prSet presAssocID="{12FAC088-E6CF-C34A-B050-583A257F4A0C}" presName="upArrow" presStyleLbl="node1" presStyleIdx="0" presStyleCnt="2"/>
      <dgm:spPr/>
    </dgm:pt>
    <dgm:pt modelId="{F225A70E-BF63-D04E-BD38-8B20D1C3D742}" type="pres">
      <dgm:prSet presAssocID="{12FAC088-E6CF-C34A-B050-583A257F4A0C}" presName="upArrowText" presStyleLbl="revTx" presStyleIdx="0" presStyleCnt="2">
        <dgm:presLayoutVars>
          <dgm:chMax val="0"/>
          <dgm:bulletEnabled val="1"/>
        </dgm:presLayoutVars>
      </dgm:prSet>
      <dgm:spPr/>
    </dgm:pt>
    <dgm:pt modelId="{52CC2E98-9D40-1D44-8AB1-8B893377CF8C}" type="pres">
      <dgm:prSet presAssocID="{DB381C3D-4489-454E-9246-0FBA3491182C}" presName="downArrow" presStyleLbl="node1" presStyleIdx="1" presStyleCnt="2"/>
      <dgm:spPr/>
    </dgm:pt>
    <dgm:pt modelId="{A9597A0F-AF5C-1D41-A18D-2919ECA08BEB}" type="pres">
      <dgm:prSet presAssocID="{DB381C3D-4489-454E-9246-0FBA3491182C}" presName="downArrowText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ED054507-6A76-0F4E-809D-B23246C45806}" type="presOf" srcId="{5BB4F3CB-B85B-4E40-B2FB-B79B43882A2B}" destId="{8A44EC56-14E9-C340-A942-7B0423FA6ED2}" srcOrd="0" destOrd="0" presId="urn:microsoft.com/office/officeart/2005/8/layout/arrow4"/>
    <dgm:cxn modelId="{4EC56C7B-C79D-5440-B16C-D79FD61642BB}" srcId="{5BB4F3CB-B85B-4E40-B2FB-B79B43882A2B}" destId="{12FAC088-E6CF-C34A-B050-583A257F4A0C}" srcOrd="0" destOrd="0" parTransId="{4C5B604C-E16B-7740-B5ED-93DE0C235C82}" sibTransId="{AB35CA8D-AF04-3743-AD51-A38DF09819FA}"/>
    <dgm:cxn modelId="{20B5F6D3-41E8-ED4B-84FB-F4FC2556967F}" type="presOf" srcId="{DB381C3D-4489-454E-9246-0FBA3491182C}" destId="{A9597A0F-AF5C-1D41-A18D-2919ECA08BEB}" srcOrd="0" destOrd="0" presId="urn:microsoft.com/office/officeart/2005/8/layout/arrow4"/>
    <dgm:cxn modelId="{434032DE-0877-3B49-89C6-594A7153D4B8}" type="presOf" srcId="{12FAC088-E6CF-C34A-B050-583A257F4A0C}" destId="{F225A70E-BF63-D04E-BD38-8B20D1C3D742}" srcOrd="0" destOrd="0" presId="urn:microsoft.com/office/officeart/2005/8/layout/arrow4"/>
    <dgm:cxn modelId="{E3BD38E1-2EEA-624C-AAD9-2B73B20D018D}" srcId="{5BB4F3CB-B85B-4E40-B2FB-B79B43882A2B}" destId="{DB381C3D-4489-454E-9246-0FBA3491182C}" srcOrd="1" destOrd="0" parTransId="{63BD46E3-1915-0A46-83D3-0CE81858D3A5}" sibTransId="{40B26C67-986A-214A-BEC8-96DC19179EF9}"/>
    <dgm:cxn modelId="{5A5B7413-A536-3E49-B244-CCEDFC1B6FC7}" type="presParOf" srcId="{8A44EC56-14E9-C340-A942-7B0423FA6ED2}" destId="{A6DBD1D1-39E0-3742-96A4-331F7D53528F}" srcOrd="0" destOrd="0" presId="urn:microsoft.com/office/officeart/2005/8/layout/arrow4"/>
    <dgm:cxn modelId="{2837EB98-B4E6-F141-BBDF-D0426E81964C}" type="presParOf" srcId="{8A44EC56-14E9-C340-A942-7B0423FA6ED2}" destId="{F225A70E-BF63-D04E-BD38-8B20D1C3D742}" srcOrd="1" destOrd="0" presId="urn:microsoft.com/office/officeart/2005/8/layout/arrow4"/>
    <dgm:cxn modelId="{41206D0C-3B4A-3A4A-B674-E30B3F054847}" type="presParOf" srcId="{8A44EC56-14E9-C340-A942-7B0423FA6ED2}" destId="{52CC2E98-9D40-1D44-8AB1-8B893377CF8C}" srcOrd="2" destOrd="0" presId="urn:microsoft.com/office/officeart/2005/8/layout/arrow4"/>
    <dgm:cxn modelId="{282D5068-F730-3B46-92C1-CC24DF8B231B}" type="presParOf" srcId="{8A44EC56-14E9-C340-A942-7B0423FA6ED2}" destId="{A9597A0F-AF5C-1D41-A18D-2919ECA08BEB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F8D5AA5-2C3C-E342-A7A5-A256B55C0912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1B8337-5F3C-4749-A375-9451116BF4CB}">
      <dgm:prSet phldrT="[Text]"/>
      <dgm:spPr/>
      <dgm:t>
        <a:bodyPr/>
        <a:lstStyle/>
        <a:p>
          <a:r>
            <a:rPr lang="en-US" dirty="0"/>
            <a:t>They</a:t>
          </a:r>
          <a:r>
            <a:rPr lang="en-US" baseline="0" dirty="0"/>
            <a:t> activate two entirely different parts of the brain. </a:t>
          </a:r>
          <a:endParaRPr lang="en-US" dirty="0"/>
        </a:p>
      </dgm:t>
    </dgm:pt>
    <dgm:pt modelId="{DBD20320-28C0-8749-A361-1937B68C0B10}" type="parTrans" cxnId="{3104D892-5A2B-034C-9B50-28FA07ACD29F}">
      <dgm:prSet/>
      <dgm:spPr/>
      <dgm:t>
        <a:bodyPr/>
        <a:lstStyle/>
        <a:p>
          <a:endParaRPr lang="en-US"/>
        </a:p>
      </dgm:t>
    </dgm:pt>
    <dgm:pt modelId="{3D5B44AD-145F-8D49-8F59-93ECCD97E06D}" type="sibTrans" cxnId="{3104D892-5A2B-034C-9B50-28FA07ACD29F}">
      <dgm:prSet/>
      <dgm:spPr/>
      <dgm:t>
        <a:bodyPr/>
        <a:lstStyle/>
        <a:p>
          <a:endParaRPr lang="en-US"/>
        </a:p>
      </dgm:t>
    </dgm:pt>
    <dgm:pt modelId="{A246C091-FC12-1E4E-AC7C-F30F08EDB436}">
      <dgm:prSet phldrT="[Text]"/>
      <dgm:spPr/>
      <dgm:t>
        <a:bodyPr/>
        <a:lstStyle/>
        <a:p>
          <a:r>
            <a:rPr lang="en-US" dirty="0"/>
            <a:t>Oral expression is our first experience with language and is the foundation on which all linguistic skills are built. </a:t>
          </a:r>
        </a:p>
      </dgm:t>
    </dgm:pt>
    <dgm:pt modelId="{89F3B392-CA42-F848-B176-F6E9DA69B566}" type="parTrans" cxnId="{2DDD70CC-B163-6547-BDF2-8327DE47AA37}">
      <dgm:prSet/>
      <dgm:spPr/>
      <dgm:t>
        <a:bodyPr/>
        <a:lstStyle/>
        <a:p>
          <a:endParaRPr lang="en-US"/>
        </a:p>
      </dgm:t>
    </dgm:pt>
    <dgm:pt modelId="{C905ABE9-8392-6447-88CC-D2267D7915C0}" type="sibTrans" cxnId="{2DDD70CC-B163-6547-BDF2-8327DE47AA37}">
      <dgm:prSet/>
      <dgm:spPr/>
      <dgm:t>
        <a:bodyPr/>
        <a:lstStyle/>
        <a:p>
          <a:endParaRPr lang="en-US"/>
        </a:p>
      </dgm:t>
    </dgm:pt>
    <dgm:pt modelId="{65FB0A67-5A1B-EF4E-B302-C753D329A17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What Are The Major Differences</a:t>
          </a:r>
        </a:p>
      </dgm:t>
    </dgm:pt>
    <dgm:pt modelId="{A591E44D-2369-944A-A80F-7298C660E0C3}" type="sibTrans" cxnId="{F05F7464-56F3-1C4E-A0BA-298D928AE929}">
      <dgm:prSet/>
      <dgm:spPr/>
      <dgm:t>
        <a:bodyPr/>
        <a:lstStyle/>
        <a:p>
          <a:endParaRPr lang="en-US"/>
        </a:p>
      </dgm:t>
    </dgm:pt>
    <dgm:pt modelId="{75976BB9-E782-AE4C-93C5-8C61EE09DE58}" type="parTrans" cxnId="{F05F7464-56F3-1C4E-A0BA-298D928AE929}">
      <dgm:prSet/>
      <dgm:spPr/>
      <dgm:t>
        <a:bodyPr/>
        <a:lstStyle/>
        <a:p>
          <a:endParaRPr lang="en-US"/>
        </a:p>
      </dgm:t>
    </dgm:pt>
    <dgm:pt modelId="{444D9EF0-5177-CD49-B307-312EA011E7DB}">
      <dgm:prSet phldrT="[Text]"/>
      <dgm:spPr/>
      <dgm:t>
        <a:bodyPr/>
        <a:lstStyle/>
        <a:p>
          <a:r>
            <a:rPr lang="en-US" baseline="0" dirty="0"/>
            <a:t>Written requires formal schooling.</a:t>
          </a:r>
          <a:endParaRPr lang="en-US" dirty="0"/>
        </a:p>
      </dgm:t>
    </dgm:pt>
    <dgm:pt modelId="{CCDC205B-A6CA-A149-A777-8BF0DCEA7B79}" type="parTrans" cxnId="{983FA465-76B1-3F4B-87E5-88047B972D48}">
      <dgm:prSet/>
      <dgm:spPr/>
      <dgm:t>
        <a:bodyPr/>
        <a:lstStyle/>
        <a:p>
          <a:endParaRPr lang="en-US"/>
        </a:p>
      </dgm:t>
    </dgm:pt>
    <dgm:pt modelId="{1D6CCA06-D99E-C449-BC5E-5916B9E38074}" type="sibTrans" cxnId="{983FA465-76B1-3F4B-87E5-88047B972D48}">
      <dgm:prSet/>
      <dgm:spPr/>
      <dgm:t>
        <a:bodyPr/>
        <a:lstStyle/>
        <a:p>
          <a:endParaRPr lang="en-US"/>
        </a:p>
      </dgm:t>
    </dgm:pt>
    <dgm:pt modelId="{9A140E9C-BD79-5D4C-AC00-492017FA56D3}">
      <dgm:prSet phldrT="[Text]"/>
      <dgm:spPr/>
      <dgm:t>
        <a:bodyPr/>
        <a:lstStyle/>
        <a:p>
          <a:r>
            <a:rPr lang="en-US" baseline="0" dirty="0"/>
            <a:t>Oral is learned naturally by observation and through modeling.</a:t>
          </a:r>
          <a:endParaRPr lang="en-US" dirty="0"/>
        </a:p>
      </dgm:t>
    </dgm:pt>
    <dgm:pt modelId="{95948BF3-B5E8-9349-A70F-FC4A24C3C9E8}" type="parTrans" cxnId="{F07695A3-8FEC-9847-81CD-B5209B7014E0}">
      <dgm:prSet/>
      <dgm:spPr/>
      <dgm:t>
        <a:bodyPr/>
        <a:lstStyle/>
        <a:p>
          <a:endParaRPr lang="en-US"/>
        </a:p>
      </dgm:t>
    </dgm:pt>
    <dgm:pt modelId="{CDA918E8-65FD-194F-8408-E01FDF401F7C}" type="sibTrans" cxnId="{F07695A3-8FEC-9847-81CD-B5209B7014E0}">
      <dgm:prSet/>
      <dgm:spPr/>
      <dgm:t>
        <a:bodyPr/>
        <a:lstStyle/>
        <a:p>
          <a:endParaRPr lang="en-US"/>
        </a:p>
      </dgm:t>
    </dgm:pt>
    <dgm:pt modelId="{F937F121-CAE5-F248-84F2-452CF7679CA6}">
      <dgm:prSet phldrT="[Text]"/>
      <dgm:spPr/>
      <dgm:t>
        <a:bodyPr/>
        <a:lstStyle/>
        <a:p>
          <a:r>
            <a:rPr lang="en-US" dirty="0"/>
            <a:t>(AEP offers a class on oral presentation)</a:t>
          </a:r>
        </a:p>
      </dgm:t>
    </dgm:pt>
    <dgm:pt modelId="{837DAB73-22C4-E94D-93E8-7CFAF47A3FA2}" type="parTrans" cxnId="{AD50E2F7-7A7F-D142-8015-2A050545C6C6}">
      <dgm:prSet/>
      <dgm:spPr/>
      <dgm:t>
        <a:bodyPr/>
        <a:lstStyle/>
        <a:p>
          <a:endParaRPr lang="en-US"/>
        </a:p>
      </dgm:t>
    </dgm:pt>
    <dgm:pt modelId="{D758880E-3742-7343-9C7A-1237D311F8CD}" type="sibTrans" cxnId="{AD50E2F7-7A7F-D142-8015-2A050545C6C6}">
      <dgm:prSet/>
      <dgm:spPr/>
      <dgm:t>
        <a:bodyPr/>
        <a:lstStyle/>
        <a:p>
          <a:endParaRPr lang="en-US"/>
        </a:p>
      </dgm:t>
    </dgm:pt>
    <dgm:pt modelId="{38FAE8D8-3CAE-1E4B-85EE-02D0A5B96B5E}" type="pres">
      <dgm:prSet presAssocID="{EF8D5AA5-2C3C-E342-A7A5-A256B55C0912}" presName="Name0" presStyleCnt="0">
        <dgm:presLayoutVars>
          <dgm:dir/>
          <dgm:animLvl val="lvl"/>
          <dgm:resizeHandles val="exact"/>
        </dgm:presLayoutVars>
      </dgm:prSet>
      <dgm:spPr/>
    </dgm:pt>
    <dgm:pt modelId="{5836E71E-9634-5146-ACB8-8ECC6B20C3C9}" type="pres">
      <dgm:prSet presAssocID="{65FB0A67-5A1B-EF4E-B302-C753D329A177}" presName="linNode" presStyleCnt="0"/>
      <dgm:spPr/>
    </dgm:pt>
    <dgm:pt modelId="{1DBE6DE9-371D-6C41-BFE1-84C444A27B34}" type="pres">
      <dgm:prSet presAssocID="{65FB0A67-5A1B-EF4E-B302-C753D329A177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1048A354-A3AB-0B47-A8F0-1E22C46D0E89}" type="pres">
      <dgm:prSet presAssocID="{65FB0A67-5A1B-EF4E-B302-C753D329A177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1537630D-3969-4048-B53B-346B70B76C40}" type="presOf" srcId="{F937F121-CAE5-F248-84F2-452CF7679CA6}" destId="{1048A354-A3AB-0B47-A8F0-1E22C46D0E89}" srcOrd="0" destOrd="4" presId="urn:microsoft.com/office/officeart/2005/8/layout/vList5"/>
    <dgm:cxn modelId="{1240A846-26E6-CA4C-9913-66E7E45D7BCA}" type="presOf" srcId="{9A140E9C-BD79-5D4C-AC00-492017FA56D3}" destId="{1048A354-A3AB-0B47-A8F0-1E22C46D0E89}" srcOrd="0" destOrd="2" presId="urn:microsoft.com/office/officeart/2005/8/layout/vList5"/>
    <dgm:cxn modelId="{6BB8F846-5895-9044-99C9-CA39DF2CF225}" type="presOf" srcId="{EF8D5AA5-2C3C-E342-A7A5-A256B55C0912}" destId="{38FAE8D8-3CAE-1E4B-85EE-02D0A5B96B5E}" srcOrd="0" destOrd="0" presId="urn:microsoft.com/office/officeart/2005/8/layout/vList5"/>
    <dgm:cxn modelId="{F05F7464-56F3-1C4E-A0BA-298D928AE929}" srcId="{EF8D5AA5-2C3C-E342-A7A5-A256B55C0912}" destId="{65FB0A67-5A1B-EF4E-B302-C753D329A177}" srcOrd="0" destOrd="0" parTransId="{75976BB9-E782-AE4C-93C5-8C61EE09DE58}" sibTransId="{A591E44D-2369-944A-A80F-7298C660E0C3}"/>
    <dgm:cxn modelId="{983FA465-76B1-3F4B-87E5-88047B972D48}" srcId="{65FB0A67-5A1B-EF4E-B302-C753D329A177}" destId="{444D9EF0-5177-CD49-B307-312EA011E7DB}" srcOrd="1" destOrd="0" parTransId="{CCDC205B-A6CA-A149-A777-8BF0DCEA7B79}" sibTransId="{1D6CCA06-D99E-C449-BC5E-5916B9E38074}"/>
    <dgm:cxn modelId="{CB2D9D90-DAF5-9F4B-9292-0244C5472E0C}" type="presOf" srcId="{2A1B8337-5F3C-4749-A375-9451116BF4CB}" destId="{1048A354-A3AB-0B47-A8F0-1E22C46D0E89}" srcOrd="0" destOrd="0" presId="urn:microsoft.com/office/officeart/2005/8/layout/vList5"/>
    <dgm:cxn modelId="{6119B190-BFFD-7D4A-8FB1-F8D83322ADD0}" type="presOf" srcId="{444D9EF0-5177-CD49-B307-312EA011E7DB}" destId="{1048A354-A3AB-0B47-A8F0-1E22C46D0E89}" srcOrd="0" destOrd="1" presId="urn:microsoft.com/office/officeart/2005/8/layout/vList5"/>
    <dgm:cxn modelId="{3104D892-5A2B-034C-9B50-28FA07ACD29F}" srcId="{65FB0A67-5A1B-EF4E-B302-C753D329A177}" destId="{2A1B8337-5F3C-4749-A375-9451116BF4CB}" srcOrd="0" destOrd="0" parTransId="{DBD20320-28C0-8749-A361-1937B68C0B10}" sibTransId="{3D5B44AD-145F-8D49-8F59-93ECCD97E06D}"/>
    <dgm:cxn modelId="{F07695A3-8FEC-9847-81CD-B5209B7014E0}" srcId="{65FB0A67-5A1B-EF4E-B302-C753D329A177}" destId="{9A140E9C-BD79-5D4C-AC00-492017FA56D3}" srcOrd="2" destOrd="0" parTransId="{95948BF3-B5E8-9349-A70F-FC4A24C3C9E8}" sibTransId="{CDA918E8-65FD-194F-8408-E01FDF401F7C}"/>
    <dgm:cxn modelId="{953A4FA4-684F-3B4A-8434-8A292B82068F}" type="presOf" srcId="{65FB0A67-5A1B-EF4E-B302-C753D329A177}" destId="{1DBE6DE9-371D-6C41-BFE1-84C444A27B34}" srcOrd="0" destOrd="0" presId="urn:microsoft.com/office/officeart/2005/8/layout/vList5"/>
    <dgm:cxn modelId="{2DDD70CC-B163-6547-BDF2-8327DE47AA37}" srcId="{65FB0A67-5A1B-EF4E-B302-C753D329A177}" destId="{A246C091-FC12-1E4E-AC7C-F30F08EDB436}" srcOrd="3" destOrd="0" parTransId="{89F3B392-CA42-F848-B176-F6E9DA69B566}" sibTransId="{C905ABE9-8392-6447-88CC-D2267D7915C0}"/>
    <dgm:cxn modelId="{8428FAF6-E8E3-4649-9D58-AA271A03CAF1}" type="presOf" srcId="{A246C091-FC12-1E4E-AC7C-F30F08EDB436}" destId="{1048A354-A3AB-0B47-A8F0-1E22C46D0E89}" srcOrd="0" destOrd="3" presId="urn:microsoft.com/office/officeart/2005/8/layout/vList5"/>
    <dgm:cxn modelId="{AD50E2F7-7A7F-D142-8015-2A050545C6C6}" srcId="{65FB0A67-5A1B-EF4E-B302-C753D329A177}" destId="{F937F121-CAE5-F248-84F2-452CF7679CA6}" srcOrd="4" destOrd="0" parTransId="{837DAB73-22C4-E94D-93E8-7CFAF47A3FA2}" sibTransId="{D758880E-3742-7343-9C7A-1237D311F8CD}"/>
    <dgm:cxn modelId="{12464D14-9720-AC45-B885-CB2477BB6587}" type="presParOf" srcId="{38FAE8D8-3CAE-1E4B-85EE-02D0A5B96B5E}" destId="{5836E71E-9634-5146-ACB8-8ECC6B20C3C9}" srcOrd="0" destOrd="0" presId="urn:microsoft.com/office/officeart/2005/8/layout/vList5"/>
    <dgm:cxn modelId="{13C8AE90-DAEE-DD44-8664-FAFED0E903B2}" type="presParOf" srcId="{5836E71E-9634-5146-ACB8-8ECC6B20C3C9}" destId="{1DBE6DE9-371D-6C41-BFE1-84C444A27B34}" srcOrd="0" destOrd="0" presId="urn:microsoft.com/office/officeart/2005/8/layout/vList5"/>
    <dgm:cxn modelId="{6012B87F-C810-6444-BDF2-584A07C30F38}" type="presParOf" srcId="{5836E71E-9634-5146-ACB8-8ECC6B20C3C9}" destId="{1048A354-A3AB-0B47-A8F0-1E22C46D0E8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B6123A6-25F5-0D45-84B4-52156BD0C1CD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227D4C-5195-564B-A719-010A847E4EA3}">
      <dgm:prSet phldrT="[Text]"/>
      <dgm:spPr/>
      <dgm:t>
        <a:bodyPr/>
        <a:lstStyle/>
        <a:p>
          <a:r>
            <a:rPr lang="en-US" dirty="0"/>
            <a:t>Learning language involves combining images and symbols</a:t>
          </a:r>
        </a:p>
      </dgm:t>
    </dgm:pt>
    <dgm:pt modelId="{EE41FEE8-8B2F-EF40-A915-A7CF17044D2B}" type="parTrans" cxnId="{3E29B21A-4393-3A40-AD47-E1BCD78A7DB4}">
      <dgm:prSet/>
      <dgm:spPr/>
      <dgm:t>
        <a:bodyPr/>
        <a:lstStyle/>
        <a:p>
          <a:endParaRPr lang="en-US"/>
        </a:p>
      </dgm:t>
    </dgm:pt>
    <dgm:pt modelId="{B0432194-7251-CF45-9864-960D1AEC4B52}" type="sibTrans" cxnId="{3E29B21A-4393-3A40-AD47-E1BCD78A7DB4}">
      <dgm:prSet/>
      <dgm:spPr/>
      <dgm:t>
        <a:bodyPr/>
        <a:lstStyle/>
        <a:p>
          <a:endParaRPr lang="en-US"/>
        </a:p>
      </dgm:t>
    </dgm:pt>
    <dgm:pt modelId="{F54A171E-4E4E-FB4E-988F-1A3DDE91A937}">
      <dgm:prSet phldrT="[Text]"/>
      <dgm:spPr/>
      <dgm:t>
        <a:bodyPr/>
        <a:lstStyle/>
        <a:p>
          <a:r>
            <a:rPr lang="en-US" dirty="0"/>
            <a:t>Language is a social phenomenon. Interaction enhances oral development</a:t>
          </a:r>
        </a:p>
      </dgm:t>
    </dgm:pt>
    <dgm:pt modelId="{1659AFE9-B8C7-F64F-98F9-F25576075927}" type="parTrans" cxnId="{F42A2345-30FE-5140-BF63-16E702489C79}">
      <dgm:prSet/>
      <dgm:spPr/>
      <dgm:t>
        <a:bodyPr/>
        <a:lstStyle/>
        <a:p>
          <a:endParaRPr lang="en-US"/>
        </a:p>
      </dgm:t>
    </dgm:pt>
    <dgm:pt modelId="{A948CB40-F536-D146-AB31-5785DF565BBD}" type="sibTrans" cxnId="{F42A2345-30FE-5140-BF63-16E702489C79}">
      <dgm:prSet/>
      <dgm:spPr/>
      <dgm:t>
        <a:bodyPr/>
        <a:lstStyle/>
        <a:p>
          <a:endParaRPr lang="en-US"/>
        </a:p>
      </dgm:t>
    </dgm:pt>
    <dgm:pt modelId="{992551ED-CD8E-6647-88D2-ACC25EF25ED5}">
      <dgm:prSet phldrT="[Text]"/>
      <dgm:spPr/>
      <dgm:t>
        <a:bodyPr/>
        <a:lstStyle/>
        <a:p>
          <a:r>
            <a:rPr lang="en-US" dirty="0"/>
            <a:t>Vocabulary learning is more effective when presented for group discussion</a:t>
          </a:r>
        </a:p>
      </dgm:t>
    </dgm:pt>
    <dgm:pt modelId="{9AF3C794-F128-C549-9CF4-1EF78B3A1E79}" type="parTrans" cxnId="{2ED031E3-5247-3141-B98D-26370558199D}">
      <dgm:prSet/>
      <dgm:spPr/>
      <dgm:t>
        <a:bodyPr/>
        <a:lstStyle/>
        <a:p>
          <a:endParaRPr lang="en-US"/>
        </a:p>
      </dgm:t>
    </dgm:pt>
    <dgm:pt modelId="{8DA90D75-53FD-0243-9F11-97496AD4ED91}" type="sibTrans" cxnId="{2ED031E3-5247-3141-B98D-26370558199D}">
      <dgm:prSet/>
      <dgm:spPr/>
      <dgm:t>
        <a:bodyPr/>
        <a:lstStyle/>
        <a:p>
          <a:endParaRPr lang="en-US"/>
        </a:p>
      </dgm:t>
    </dgm:pt>
    <dgm:pt modelId="{9BF5420A-80B3-8246-91AE-FB1509B2242B}">
      <dgm:prSet phldrT="[Text]"/>
      <dgm:spPr/>
      <dgm:t>
        <a:bodyPr/>
        <a:lstStyle/>
        <a:p>
          <a:r>
            <a:rPr lang="en-US" dirty="0"/>
            <a:t>Interacting with peers plants new words in growing minds</a:t>
          </a:r>
        </a:p>
      </dgm:t>
    </dgm:pt>
    <dgm:pt modelId="{9CEFA0D0-FBB7-F44C-A16F-AD4D624B3205}" type="parTrans" cxnId="{2D105CA9-531F-2745-987C-A714CCBFA94B}">
      <dgm:prSet/>
      <dgm:spPr/>
      <dgm:t>
        <a:bodyPr/>
        <a:lstStyle/>
        <a:p>
          <a:endParaRPr lang="en-US"/>
        </a:p>
      </dgm:t>
    </dgm:pt>
    <dgm:pt modelId="{C1ACEA83-BE6A-B94C-B433-430E0AE07FD4}" type="sibTrans" cxnId="{2D105CA9-531F-2745-987C-A714CCBFA94B}">
      <dgm:prSet/>
      <dgm:spPr/>
      <dgm:t>
        <a:bodyPr/>
        <a:lstStyle/>
        <a:p>
          <a:endParaRPr lang="en-US"/>
        </a:p>
      </dgm:t>
    </dgm:pt>
    <dgm:pt modelId="{DBEB7673-C033-7F4F-A03F-C24017E0956A}">
      <dgm:prSet phldrT="[Text]"/>
      <dgm:spPr/>
      <dgm:t>
        <a:bodyPr/>
        <a:lstStyle/>
        <a:p>
          <a:r>
            <a:rPr lang="en-US" dirty="0"/>
            <a:t>A second language is learned best through meaningful communication</a:t>
          </a:r>
        </a:p>
      </dgm:t>
    </dgm:pt>
    <dgm:pt modelId="{A9010C9F-59F0-5946-9D6C-8430D72A0800}" type="parTrans" cxnId="{D68CDC87-322D-924E-940E-2AC045EB1299}">
      <dgm:prSet/>
      <dgm:spPr/>
      <dgm:t>
        <a:bodyPr/>
        <a:lstStyle/>
        <a:p>
          <a:endParaRPr lang="en-US"/>
        </a:p>
      </dgm:t>
    </dgm:pt>
    <dgm:pt modelId="{D3A2E4BD-1637-5545-9CD9-A4ADE4B7E074}" type="sibTrans" cxnId="{D68CDC87-322D-924E-940E-2AC045EB1299}">
      <dgm:prSet/>
      <dgm:spPr/>
      <dgm:t>
        <a:bodyPr/>
        <a:lstStyle/>
        <a:p>
          <a:endParaRPr lang="en-US"/>
        </a:p>
      </dgm:t>
    </dgm:pt>
    <dgm:pt modelId="{A7C95B92-952E-7E4E-B5E1-2A1FB79BDC90}">
      <dgm:prSet phldrT="[Text]"/>
      <dgm:spPr/>
      <dgm:t>
        <a:bodyPr/>
        <a:lstStyle/>
        <a:p>
          <a:r>
            <a:rPr lang="en-US" dirty="0"/>
            <a:t>Oral interaction builds knowledge and stimulates creative thought</a:t>
          </a:r>
        </a:p>
      </dgm:t>
    </dgm:pt>
    <dgm:pt modelId="{E7162DA3-7832-A047-BE34-47AB67F10B65}" type="parTrans" cxnId="{96CC7512-857D-E649-AA8A-B1B1B8355DE1}">
      <dgm:prSet/>
      <dgm:spPr/>
      <dgm:t>
        <a:bodyPr/>
        <a:lstStyle/>
        <a:p>
          <a:endParaRPr lang="en-US"/>
        </a:p>
      </dgm:t>
    </dgm:pt>
    <dgm:pt modelId="{7C481486-E598-8943-B427-6BFD59A227AE}" type="sibTrans" cxnId="{96CC7512-857D-E649-AA8A-B1B1B8355DE1}">
      <dgm:prSet/>
      <dgm:spPr/>
      <dgm:t>
        <a:bodyPr/>
        <a:lstStyle/>
        <a:p>
          <a:endParaRPr lang="en-US"/>
        </a:p>
      </dgm:t>
    </dgm:pt>
    <dgm:pt modelId="{8827CEA0-C0A0-1D4C-B875-86F96CFE2DF3}" type="pres">
      <dgm:prSet presAssocID="{3B6123A6-25F5-0D45-84B4-52156BD0C1C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20222EE-061F-C84C-8EDB-A57AFD5BA34A}" type="pres">
      <dgm:prSet presAssocID="{FC227D4C-5195-564B-A719-010A847E4EA3}" presName="root1" presStyleCnt="0"/>
      <dgm:spPr/>
    </dgm:pt>
    <dgm:pt modelId="{9784D837-7D9E-D048-9B7A-979B7CAE1635}" type="pres">
      <dgm:prSet presAssocID="{FC227D4C-5195-564B-A719-010A847E4EA3}" presName="LevelOneTextNode" presStyleLbl="node0" presStyleIdx="0" presStyleCnt="1">
        <dgm:presLayoutVars>
          <dgm:chPref val="3"/>
        </dgm:presLayoutVars>
      </dgm:prSet>
      <dgm:spPr/>
    </dgm:pt>
    <dgm:pt modelId="{A1AAA9E5-3A9E-A54E-B5FB-079820C82BE4}" type="pres">
      <dgm:prSet presAssocID="{FC227D4C-5195-564B-A719-010A847E4EA3}" presName="level2hierChild" presStyleCnt="0"/>
      <dgm:spPr/>
    </dgm:pt>
    <dgm:pt modelId="{98CC40EA-9262-934C-B4FD-441A06E09D9C}" type="pres">
      <dgm:prSet presAssocID="{1659AFE9-B8C7-F64F-98F9-F25576075927}" presName="conn2-1" presStyleLbl="parChTrans1D2" presStyleIdx="0" presStyleCnt="2"/>
      <dgm:spPr/>
    </dgm:pt>
    <dgm:pt modelId="{34C774A3-7F72-B649-819A-C7A53CF45E10}" type="pres">
      <dgm:prSet presAssocID="{1659AFE9-B8C7-F64F-98F9-F25576075927}" presName="connTx" presStyleLbl="parChTrans1D2" presStyleIdx="0" presStyleCnt="2"/>
      <dgm:spPr/>
    </dgm:pt>
    <dgm:pt modelId="{D59FE230-7B84-2A43-8BF0-4D9D42C20374}" type="pres">
      <dgm:prSet presAssocID="{F54A171E-4E4E-FB4E-988F-1A3DDE91A937}" presName="root2" presStyleCnt="0"/>
      <dgm:spPr/>
    </dgm:pt>
    <dgm:pt modelId="{0B297993-04A3-184A-AABE-F6163A6B0AF3}" type="pres">
      <dgm:prSet presAssocID="{F54A171E-4E4E-FB4E-988F-1A3DDE91A937}" presName="LevelTwoTextNode" presStyleLbl="node2" presStyleIdx="0" presStyleCnt="2">
        <dgm:presLayoutVars>
          <dgm:chPref val="3"/>
        </dgm:presLayoutVars>
      </dgm:prSet>
      <dgm:spPr/>
    </dgm:pt>
    <dgm:pt modelId="{958F0101-65EC-6941-9E5B-8F18B67E9E1D}" type="pres">
      <dgm:prSet presAssocID="{F54A171E-4E4E-FB4E-988F-1A3DDE91A937}" presName="level3hierChild" presStyleCnt="0"/>
      <dgm:spPr/>
    </dgm:pt>
    <dgm:pt modelId="{428E93D2-AF02-FF4F-8260-A8C4DD62E293}" type="pres">
      <dgm:prSet presAssocID="{9AF3C794-F128-C549-9CF4-1EF78B3A1E79}" presName="conn2-1" presStyleLbl="parChTrans1D3" presStyleIdx="0" presStyleCnt="3"/>
      <dgm:spPr/>
    </dgm:pt>
    <dgm:pt modelId="{6CB16F4B-347E-444E-9C65-F13145EC0E60}" type="pres">
      <dgm:prSet presAssocID="{9AF3C794-F128-C549-9CF4-1EF78B3A1E79}" presName="connTx" presStyleLbl="parChTrans1D3" presStyleIdx="0" presStyleCnt="3"/>
      <dgm:spPr/>
    </dgm:pt>
    <dgm:pt modelId="{5508C0D4-62DA-5D4D-8672-7A719486CB63}" type="pres">
      <dgm:prSet presAssocID="{992551ED-CD8E-6647-88D2-ACC25EF25ED5}" presName="root2" presStyleCnt="0"/>
      <dgm:spPr/>
    </dgm:pt>
    <dgm:pt modelId="{3FC57E84-1A31-D743-9262-0AFE12ED28D9}" type="pres">
      <dgm:prSet presAssocID="{992551ED-CD8E-6647-88D2-ACC25EF25ED5}" presName="LevelTwoTextNode" presStyleLbl="node3" presStyleIdx="0" presStyleCnt="3">
        <dgm:presLayoutVars>
          <dgm:chPref val="3"/>
        </dgm:presLayoutVars>
      </dgm:prSet>
      <dgm:spPr/>
    </dgm:pt>
    <dgm:pt modelId="{BA27634B-7673-D54D-A543-FEA25E963559}" type="pres">
      <dgm:prSet presAssocID="{992551ED-CD8E-6647-88D2-ACC25EF25ED5}" presName="level3hierChild" presStyleCnt="0"/>
      <dgm:spPr/>
    </dgm:pt>
    <dgm:pt modelId="{FD937F72-7E49-684E-99F6-F9B5738364DB}" type="pres">
      <dgm:prSet presAssocID="{9CEFA0D0-FBB7-F44C-A16F-AD4D624B3205}" presName="conn2-1" presStyleLbl="parChTrans1D3" presStyleIdx="1" presStyleCnt="3"/>
      <dgm:spPr/>
    </dgm:pt>
    <dgm:pt modelId="{00164F11-1726-F945-8E88-CAA1F1EE78DA}" type="pres">
      <dgm:prSet presAssocID="{9CEFA0D0-FBB7-F44C-A16F-AD4D624B3205}" presName="connTx" presStyleLbl="parChTrans1D3" presStyleIdx="1" presStyleCnt="3"/>
      <dgm:spPr/>
    </dgm:pt>
    <dgm:pt modelId="{6DE01B2A-BAA3-634E-B868-57B40C2BD417}" type="pres">
      <dgm:prSet presAssocID="{9BF5420A-80B3-8246-91AE-FB1509B2242B}" presName="root2" presStyleCnt="0"/>
      <dgm:spPr/>
    </dgm:pt>
    <dgm:pt modelId="{969B84BC-D700-B240-A622-03F969DEF294}" type="pres">
      <dgm:prSet presAssocID="{9BF5420A-80B3-8246-91AE-FB1509B2242B}" presName="LevelTwoTextNode" presStyleLbl="node3" presStyleIdx="1" presStyleCnt="3">
        <dgm:presLayoutVars>
          <dgm:chPref val="3"/>
        </dgm:presLayoutVars>
      </dgm:prSet>
      <dgm:spPr/>
    </dgm:pt>
    <dgm:pt modelId="{D1B2FEDF-6BB1-A64B-8A81-944D04191F32}" type="pres">
      <dgm:prSet presAssocID="{9BF5420A-80B3-8246-91AE-FB1509B2242B}" presName="level3hierChild" presStyleCnt="0"/>
      <dgm:spPr/>
    </dgm:pt>
    <dgm:pt modelId="{3210F3C7-3F1A-2142-8F9F-C72CB3E51198}" type="pres">
      <dgm:prSet presAssocID="{A9010C9F-59F0-5946-9D6C-8430D72A0800}" presName="conn2-1" presStyleLbl="parChTrans1D2" presStyleIdx="1" presStyleCnt="2"/>
      <dgm:spPr/>
    </dgm:pt>
    <dgm:pt modelId="{D8D1B1E4-DAB0-914C-8383-353C29848D7A}" type="pres">
      <dgm:prSet presAssocID="{A9010C9F-59F0-5946-9D6C-8430D72A0800}" presName="connTx" presStyleLbl="parChTrans1D2" presStyleIdx="1" presStyleCnt="2"/>
      <dgm:spPr/>
    </dgm:pt>
    <dgm:pt modelId="{52DCA471-AA03-C647-8302-34D1D76771EF}" type="pres">
      <dgm:prSet presAssocID="{DBEB7673-C033-7F4F-A03F-C24017E0956A}" presName="root2" presStyleCnt="0"/>
      <dgm:spPr/>
    </dgm:pt>
    <dgm:pt modelId="{5F55294F-2172-8E44-B0A6-ADB1EEBE42B0}" type="pres">
      <dgm:prSet presAssocID="{DBEB7673-C033-7F4F-A03F-C24017E0956A}" presName="LevelTwoTextNode" presStyleLbl="node2" presStyleIdx="1" presStyleCnt="2">
        <dgm:presLayoutVars>
          <dgm:chPref val="3"/>
        </dgm:presLayoutVars>
      </dgm:prSet>
      <dgm:spPr/>
    </dgm:pt>
    <dgm:pt modelId="{3A99B35D-D9B1-E245-B5ED-F547EB7918C4}" type="pres">
      <dgm:prSet presAssocID="{DBEB7673-C033-7F4F-A03F-C24017E0956A}" presName="level3hierChild" presStyleCnt="0"/>
      <dgm:spPr/>
    </dgm:pt>
    <dgm:pt modelId="{E368FB71-68F0-A447-9820-882C79841A94}" type="pres">
      <dgm:prSet presAssocID="{E7162DA3-7832-A047-BE34-47AB67F10B65}" presName="conn2-1" presStyleLbl="parChTrans1D3" presStyleIdx="2" presStyleCnt="3"/>
      <dgm:spPr/>
    </dgm:pt>
    <dgm:pt modelId="{812CA605-05F0-8F46-8211-A1020230EBC8}" type="pres">
      <dgm:prSet presAssocID="{E7162DA3-7832-A047-BE34-47AB67F10B65}" presName="connTx" presStyleLbl="parChTrans1D3" presStyleIdx="2" presStyleCnt="3"/>
      <dgm:spPr/>
    </dgm:pt>
    <dgm:pt modelId="{4BE6CCB5-FB87-A544-8575-F81E5CBD9F57}" type="pres">
      <dgm:prSet presAssocID="{A7C95B92-952E-7E4E-B5E1-2A1FB79BDC90}" presName="root2" presStyleCnt="0"/>
      <dgm:spPr/>
    </dgm:pt>
    <dgm:pt modelId="{3AEF130F-7FBE-0143-B9FA-71FFA5CE0015}" type="pres">
      <dgm:prSet presAssocID="{A7C95B92-952E-7E4E-B5E1-2A1FB79BDC90}" presName="LevelTwoTextNode" presStyleLbl="node3" presStyleIdx="2" presStyleCnt="3">
        <dgm:presLayoutVars>
          <dgm:chPref val="3"/>
        </dgm:presLayoutVars>
      </dgm:prSet>
      <dgm:spPr/>
    </dgm:pt>
    <dgm:pt modelId="{FFD49855-24FB-6142-A30F-F49A1861403B}" type="pres">
      <dgm:prSet presAssocID="{A7C95B92-952E-7E4E-B5E1-2A1FB79BDC90}" presName="level3hierChild" presStyleCnt="0"/>
      <dgm:spPr/>
    </dgm:pt>
  </dgm:ptLst>
  <dgm:cxnLst>
    <dgm:cxn modelId="{96CC7512-857D-E649-AA8A-B1B1B8355DE1}" srcId="{DBEB7673-C033-7F4F-A03F-C24017E0956A}" destId="{A7C95B92-952E-7E4E-B5E1-2A1FB79BDC90}" srcOrd="0" destOrd="0" parTransId="{E7162DA3-7832-A047-BE34-47AB67F10B65}" sibTransId="{7C481486-E598-8943-B427-6BFD59A227AE}"/>
    <dgm:cxn modelId="{B9AF6116-4368-1F48-ACAC-1BC04EAA4AA9}" type="presOf" srcId="{992551ED-CD8E-6647-88D2-ACC25EF25ED5}" destId="{3FC57E84-1A31-D743-9262-0AFE12ED28D9}" srcOrd="0" destOrd="0" presId="urn:microsoft.com/office/officeart/2005/8/layout/hierarchy2"/>
    <dgm:cxn modelId="{1FE8A817-C3B8-F445-BA0F-2E2EA2077121}" type="presOf" srcId="{9AF3C794-F128-C549-9CF4-1EF78B3A1E79}" destId="{428E93D2-AF02-FF4F-8260-A8C4DD62E293}" srcOrd="0" destOrd="0" presId="urn:microsoft.com/office/officeart/2005/8/layout/hierarchy2"/>
    <dgm:cxn modelId="{3E29B21A-4393-3A40-AD47-E1BCD78A7DB4}" srcId="{3B6123A6-25F5-0D45-84B4-52156BD0C1CD}" destId="{FC227D4C-5195-564B-A719-010A847E4EA3}" srcOrd="0" destOrd="0" parTransId="{EE41FEE8-8B2F-EF40-A915-A7CF17044D2B}" sibTransId="{B0432194-7251-CF45-9864-960D1AEC4B52}"/>
    <dgm:cxn modelId="{3A76241F-1CA5-8043-BA6D-C994972AF1C2}" type="presOf" srcId="{A9010C9F-59F0-5946-9D6C-8430D72A0800}" destId="{D8D1B1E4-DAB0-914C-8383-353C29848D7A}" srcOrd="1" destOrd="0" presId="urn:microsoft.com/office/officeart/2005/8/layout/hierarchy2"/>
    <dgm:cxn modelId="{7BC31332-4B1A-344F-8ED1-820658C0E8F5}" type="presOf" srcId="{A9010C9F-59F0-5946-9D6C-8430D72A0800}" destId="{3210F3C7-3F1A-2142-8F9F-C72CB3E51198}" srcOrd="0" destOrd="0" presId="urn:microsoft.com/office/officeart/2005/8/layout/hierarchy2"/>
    <dgm:cxn modelId="{F42A2345-30FE-5140-BF63-16E702489C79}" srcId="{FC227D4C-5195-564B-A719-010A847E4EA3}" destId="{F54A171E-4E4E-FB4E-988F-1A3DDE91A937}" srcOrd="0" destOrd="0" parTransId="{1659AFE9-B8C7-F64F-98F9-F25576075927}" sibTransId="{A948CB40-F536-D146-AB31-5785DF565BBD}"/>
    <dgm:cxn modelId="{FD793047-2D02-D643-86D7-8271296C4AA6}" type="presOf" srcId="{3B6123A6-25F5-0D45-84B4-52156BD0C1CD}" destId="{8827CEA0-C0A0-1D4C-B875-86F96CFE2DF3}" srcOrd="0" destOrd="0" presId="urn:microsoft.com/office/officeart/2005/8/layout/hierarchy2"/>
    <dgm:cxn modelId="{F2438B4C-9E7E-B143-B0CF-338C05F24F84}" type="presOf" srcId="{9AF3C794-F128-C549-9CF4-1EF78B3A1E79}" destId="{6CB16F4B-347E-444E-9C65-F13145EC0E60}" srcOrd="1" destOrd="0" presId="urn:microsoft.com/office/officeart/2005/8/layout/hierarchy2"/>
    <dgm:cxn modelId="{6AB58F5C-3742-D741-9681-62F3D329F1DC}" type="presOf" srcId="{A7C95B92-952E-7E4E-B5E1-2A1FB79BDC90}" destId="{3AEF130F-7FBE-0143-B9FA-71FFA5CE0015}" srcOrd="0" destOrd="0" presId="urn:microsoft.com/office/officeart/2005/8/layout/hierarchy2"/>
    <dgm:cxn modelId="{7298E95F-4B61-9942-ACA9-8E64F530E73B}" type="presOf" srcId="{9BF5420A-80B3-8246-91AE-FB1509B2242B}" destId="{969B84BC-D700-B240-A622-03F969DEF294}" srcOrd="0" destOrd="0" presId="urn:microsoft.com/office/officeart/2005/8/layout/hierarchy2"/>
    <dgm:cxn modelId="{211F576A-C864-284A-A842-9195A3B06783}" type="presOf" srcId="{1659AFE9-B8C7-F64F-98F9-F25576075927}" destId="{98CC40EA-9262-934C-B4FD-441A06E09D9C}" srcOrd="0" destOrd="0" presId="urn:microsoft.com/office/officeart/2005/8/layout/hierarchy2"/>
    <dgm:cxn modelId="{ED2CCA72-2E83-DF45-AE2D-2C6C67E797E0}" type="presOf" srcId="{F54A171E-4E4E-FB4E-988F-1A3DDE91A937}" destId="{0B297993-04A3-184A-AABE-F6163A6B0AF3}" srcOrd="0" destOrd="0" presId="urn:microsoft.com/office/officeart/2005/8/layout/hierarchy2"/>
    <dgm:cxn modelId="{FC80D073-8CDF-1340-943D-F0B83AC3B6CE}" type="presOf" srcId="{FC227D4C-5195-564B-A719-010A847E4EA3}" destId="{9784D837-7D9E-D048-9B7A-979B7CAE1635}" srcOrd="0" destOrd="0" presId="urn:microsoft.com/office/officeart/2005/8/layout/hierarchy2"/>
    <dgm:cxn modelId="{77811784-06ED-2643-8CA1-9F325AF9C159}" type="presOf" srcId="{9CEFA0D0-FBB7-F44C-A16F-AD4D624B3205}" destId="{00164F11-1726-F945-8E88-CAA1F1EE78DA}" srcOrd="1" destOrd="0" presId="urn:microsoft.com/office/officeart/2005/8/layout/hierarchy2"/>
    <dgm:cxn modelId="{D68CDC87-322D-924E-940E-2AC045EB1299}" srcId="{FC227D4C-5195-564B-A719-010A847E4EA3}" destId="{DBEB7673-C033-7F4F-A03F-C24017E0956A}" srcOrd="1" destOrd="0" parTransId="{A9010C9F-59F0-5946-9D6C-8430D72A0800}" sibTransId="{D3A2E4BD-1637-5545-9CD9-A4ADE4B7E074}"/>
    <dgm:cxn modelId="{2536188F-60DE-3643-B848-DAC39E5D8EB6}" type="presOf" srcId="{9CEFA0D0-FBB7-F44C-A16F-AD4D624B3205}" destId="{FD937F72-7E49-684E-99F6-F9B5738364DB}" srcOrd="0" destOrd="0" presId="urn:microsoft.com/office/officeart/2005/8/layout/hierarchy2"/>
    <dgm:cxn modelId="{CFB8249A-3341-C546-98CE-73A36D9FB63C}" type="presOf" srcId="{E7162DA3-7832-A047-BE34-47AB67F10B65}" destId="{812CA605-05F0-8F46-8211-A1020230EBC8}" srcOrd="1" destOrd="0" presId="urn:microsoft.com/office/officeart/2005/8/layout/hierarchy2"/>
    <dgm:cxn modelId="{2D105CA9-531F-2745-987C-A714CCBFA94B}" srcId="{F54A171E-4E4E-FB4E-988F-1A3DDE91A937}" destId="{9BF5420A-80B3-8246-91AE-FB1509B2242B}" srcOrd="1" destOrd="0" parTransId="{9CEFA0D0-FBB7-F44C-A16F-AD4D624B3205}" sibTransId="{C1ACEA83-BE6A-B94C-B433-430E0AE07FD4}"/>
    <dgm:cxn modelId="{38A6EAAA-AB87-2D48-B355-9C4C0FDE753D}" type="presOf" srcId="{1659AFE9-B8C7-F64F-98F9-F25576075927}" destId="{34C774A3-7F72-B649-819A-C7A53CF45E10}" srcOrd="1" destOrd="0" presId="urn:microsoft.com/office/officeart/2005/8/layout/hierarchy2"/>
    <dgm:cxn modelId="{F5C0F3BA-8263-EF40-885B-C27535918595}" type="presOf" srcId="{DBEB7673-C033-7F4F-A03F-C24017E0956A}" destId="{5F55294F-2172-8E44-B0A6-ADB1EEBE42B0}" srcOrd="0" destOrd="0" presId="urn:microsoft.com/office/officeart/2005/8/layout/hierarchy2"/>
    <dgm:cxn modelId="{2ED031E3-5247-3141-B98D-26370558199D}" srcId="{F54A171E-4E4E-FB4E-988F-1A3DDE91A937}" destId="{992551ED-CD8E-6647-88D2-ACC25EF25ED5}" srcOrd="0" destOrd="0" parTransId="{9AF3C794-F128-C549-9CF4-1EF78B3A1E79}" sibTransId="{8DA90D75-53FD-0243-9F11-97496AD4ED91}"/>
    <dgm:cxn modelId="{C7B8FFF7-5C31-7C4F-AB24-1D1EB1F4379A}" type="presOf" srcId="{E7162DA3-7832-A047-BE34-47AB67F10B65}" destId="{E368FB71-68F0-A447-9820-882C79841A94}" srcOrd="0" destOrd="0" presId="urn:microsoft.com/office/officeart/2005/8/layout/hierarchy2"/>
    <dgm:cxn modelId="{22C70DE2-4A75-6A4A-AAFA-F285E71AB93C}" type="presParOf" srcId="{8827CEA0-C0A0-1D4C-B875-86F96CFE2DF3}" destId="{420222EE-061F-C84C-8EDB-A57AFD5BA34A}" srcOrd="0" destOrd="0" presId="urn:microsoft.com/office/officeart/2005/8/layout/hierarchy2"/>
    <dgm:cxn modelId="{996B0053-739D-1C47-A966-78FF8536FA52}" type="presParOf" srcId="{420222EE-061F-C84C-8EDB-A57AFD5BA34A}" destId="{9784D837-7D9E-D048-9B7A-979B7CAE1635}" srcOrd="0" destOrd="0" presId="urn:microsoft.com/office/officeart/2005/8/layout/hierarchy2"/>
    <dgm:cxn modelId="{F9256D0B-2543-8A4D-B981-584090EFAEAC}" type="presParOf" srcId="{420222EE-061F-C84C-8EDB-A57AFD5BA34A}" destId="{A1AAA9E5-3A9E-A54E-B5FB-079820C82BE4}" srcOrd="1" destOrd="0" presId="urn:microsoft.com/office/officeart/2005/8/layout/hierarchy2"/>
    <dgm:cxn modelId="{8CA8254C-2B2A-CE4B-B11B-09E38BFA08D5}" type="presParOf" srcId="{A1AAA9E5-3A9E-A54E-B5FB-079820C82BE4}" destId="{98CC40EA-9262-934C-B4FD-441A06E09D9C}" srcOrd="0" destOrd="0" presId="urn:microsoft.com/office/officeart/2005/8/layout/hierarchy2"/>
    <dgm:cxn modelId="{B178D262-E160-854E-8F6C-1D55F675D085}" type="presParOf" srcId="{98CC40EA-9262-934C-B4FD-441A06E09D9C}" destId="{34C774A3-7F72-B649-819A-C7A53CF45E10}" srcOrd="0" destOrd="0" presId="urn:microsoft.com/office/officeart/2005/8/layout/hierarchy2"/>
    <dgm:cxn modelId="{EE67FFCD-6691-2742-B878-448CC08EDEB0}" type="presParOf" srcId="{A1AAA9E5-3A9E-A54E-B5FB-079820C82BE4}" destId="{D59FE230-7B84-2A43-8BF0-4D9D42C20374}" srcOrd="1" destOrd="0" presId="urn:microsoft.com/office/officeart/2005/8/layout/hierarchy2"/>
    <dgm:cxn modelId="{38844544-21ED-064D-8EC5-0E31764977B6}" type="presParOf" srcId="{D59FE230-7B84-2A43-8BF0-4D9D42C20374}" destId="{0B297993-04A3-184A-AABE-F6163A6B0AF3}" srcOrd="0" destOrd="0" presId="urn:microsoft.com/office/officeart/2005/8/layout/hierarchy2"/>
    <dgm:cxn modelId="{1D9166F1-C2DD-C243-B0A6-1C8353083C5B}" type="presParOf" srcId="{D59FE230-7B84-2A43-8BF0-4D9D42C20374}" destId="{958F0101-65EC-6941-9E5B-8F18B67E9E1D}" srcOrd="1" destOrd="0" presId="urn:microsoft.com/office/officeart/2005/8/layout/hierarchy2"/>
    <dgm:cxn modelId="{D415D730-5491-FB40-8EC2-6BBFE5E107FA}" type="presParOf" srcId="{958F0101-65EC-6941-9E5B-8F18B67E9E1D}" destId="{428E93D2-AF02-FF4F-8260-A8C4DD62E293}" srcOrd="0" destOrd="0" presId="urn:microsoft.com/office/officeart/2005/8/layout/hierarchy2"/>
    <dgm:cxn modelId="{AE542139-38E7-8E4F-94EC-4950BC2CB0B4}" type="presParOf" srcId="{428E93D2-AF02-FF4F-8260-A8C4DD62E293}" destId="{6CB16F4B-347E-444E-9C65-F13145EC0E60}" srcOrd="0" destOrd="0" presId="urn:microsoft.com/office/officeart/2005/8/layout/hierarchy2"/>
    <dgm:cxn modelId="{B01EBC57-B9FA-FC43-A1FE-F1E62EC9496D}" type="presParOf" srcId="{958F0101-65EC-6941-9E5B-8F18B67E9E1D}" destId="{5508C0D4-62DA-5D4D-8672-7A719486CB63}" srcOrd="1" destOrd="0" presId="urn:microsoft.com/office/officeart/2005/8/layout/hierarchy2"/>
    <dgm:cxn modelId="{0C2E26E0-8A13-B145-BEFB-58801C6F7F51}" type="presParOf" srcId="{5508C0D4-62DA-5D4D-8672-7A719486CB63}" destId="{3FC57E84-1A31-D743-9262-0AFE12ED28D9}" srcOrd="0" destOrd="0" presId="urn:microsoft.com/office/officeart/2005/8/layout/hierarchy2"/>
    <dgm:cxn modelId="{42ECB77C-91D2-8F45-9AD9-85857B2CBAAB}" type="presParOf" srcId="{5508C0D4-62DA-5D4D-8672-7A719486CB63}" destId="{BA27634B-7673-D54D-A543-FEA25E963559}" srcOrd="1" destOrd="0" presId="urn:microsoft.com/office/officeart/2005/8/layout/hierarchy2"/>
    <dgm:cxn modelId="{2BBDF10D-63D4-6244-96FF-1721464A5B1A}" type="presParOf" srcId="{958F0101-65EC-6941-9E5B-8F18B67E9E1D}" destId="{FD937F72-7E49-684E-99F6-F9B5738364DB}" srcOrd="2" destOrd="0" presId="urn:microsoft.com/office/officeart/2005/8/layout/hierarchy2"/>
    <dgm:cxn modelId="{F5BF4039-DC4A-8449-9089-874291397FC1}" type="presParOf" srcId="{FD937F72-7E49-684E-99F6-F9B5738364DB}" destId="{00164F11-1726-F945-8E88-CAA1F1EE78DA}" srcOrd="0" destOrd="0" presId="urn:microsoft.com/office/officeart/2005/8/layout/hierarchy2"/>
    <dgm:cxn modelId="{4A2BF62A-4EEE-D34C-911E-E08F204562D5}" type="presParOf" srcId="{958F0101-65EC-6941-9E5B-8F18B67E9E1D}" destId="{6DE01B2A-BAA3-634E-B868-57B40C2BD417}" srcOrd="3" destOrd="0" presId="urn:microsoft.com/office/officeart/2005/8/layout/hierarchy2"/>
    <dgm:cxn modelId="{3DACD338-A768-874C-A374-43199648A9FA}" type="presParOf" srcId="{6DE01B2A-BAA3-634E-B868-57B40C2BD417}" destId="{969B84BC-D700-B240-A622-03F969DEF294}" srcOrd="0" destOrd="0" presId="urn:microsoft.com/office/officeart/2005/8/layout/hierarchy2"/>
    <dgm:cxn modelId="{64E536F2-20CF-D74F-9AD8-6764A71F585B}" type="presParOf" srcId="{6DE01B2A-BAA3-634E-B868-57B40C2BD417}" destId="{D1B2FEDF-6BB1-A64B-8A81-944D04191F32}" srcOrd="1" destOrd="0" presId="urn:microsoft.com/office/officeart/2005/8/layout/hierarchy2"/>
    <dgm:cxn modelId="{4A0B0A41-ADAE-654F-8974-7559E24A7F20}" type="presParOf" srcId="{A1AAA9E5-3A9E-A54E-B5FB-079820C82BE4}" destId="{3210F3C7-3F1A-2142-8F9F-C72CB3E51198}" srcOrd="2" destOrd="0" presId="urn:microsoft.com/office/officeart/2005/8/layout/hierarchy2"/>
    <dgm:cxn modelId="{1EFBCD90-1FB9-9941-A404-C27E6DE7BF9A}" type="presParOf" srcId="{3210F3C7-3F1A-2142-8F9F-C72CB3E51198}" destId="{D8D1B1E4-DAB0-914C-8383-353C29848D7A}" srcOrd="0" destOrd="0" presId="urn:microsoft.com/office/officeart/2005/8/layout/hierarchy2"/>
    <dgm:cxn modelId="{227CDFF8-C976-BB44-891A-849911BF4A9E}" type="presParOf" srcId="{A1AAA9E5-3A9E-A54E-B5FB-079820C82BE4}" destId="{52DCA471-AA03-C647-8302-34D1D76771EF}" srcOrd="3" destOrd="0" presId="urn:microsoft.com/office/officeart/2005/8/layout/hierarchy2"/>
    <dgm:cxn modelId="{BACBB6F4-C438-FC40-96B0-2A34F9ABA8F7}" type="presParOf" srcId="{52DCA471-AA03-C647-8302-34D1D76771EF}" destId="{5F55294F-2172-8E44-B0A6-ADB1EEBE42B0}" srcOrd="0" destOrd="0" presId="urn:microsoft.com/office/officeart/2005/8/layout/hierarchy2"/>
    <dgm:cxn modelId="{594FEAA9-048E-FB48-8CBA-48DEBCB97272}" type="presParOf" srcId="{52DCA471-AA03-C647-8302-34D1D76771EF}" destId="{3A99B35D-D9B1-E245-B5ED-F547EB7918C4}" srcOrd="1" destOrd="0" presId="urn:microsoft.com/office/officeart/2005/8/layout/hierarchy2"/>
    <dgm:cxn modelId="{ACDE9D0A-5BC8-FC49-957A-834394B3AAB1}" type="presParOf" srcId="{3A99B35D-D9B1-E245-B5ED-F547EB7918C4}" destId="{E368FB71-68F0-A447-9820-882C79841A94}" srcOrd="0" destOrd="0" presId="urn:microsoft.com/office/officeart/2005/8/layout/hierarchy2"/>
    <dgm:cxn modelId="{B77B41E5-0E0E-B849-9503-50D808B5A0D9}" type="presParOf" srcId="{E368FB71-68F0-A447-9820-882C79841A94}" destId="{812CA605-05F0-8F46-8211-A1020230EBC8}" srcOrd="0" destOrd="0" presId="urn:microsoft.com/office/officeart/2005/8/layout/hierarchy2"/>
    <dgm:cxn modelId="{1330AC65-EC3E-CC41-94E1-0A1CF7023338}" type="presParOf" srcId="{3A99B35D-D9B1-E245-B5ED-F547EB7918C4}" destId="{4BE6CCB5-FB87-A544-8575-F81E5CBD9F57}" srcOrd="1" destOrd="0" presId="urn:microsoft.com/office/officeart/2005/8/layout/hierarchy2"/>
    <dgm:cxn modelId="{F6D9C0FE-C6F7-5F49-A306-F30CBC140C05}" type="presParOf" srcId="{4BE6CCB5-FB87-A544-8575-F81E5CBD9F57}" destId="{3AEF130F-7FBE-0143-B9FA-71FFA5CE0015}" srcOrd="0" destOrd="0" presId="urn:microsoft.com/office/officeart/2005/8/layout/hierarchy2"/>
    <dgm:cxn modelId="{CA5BA216-4AF4-6F44-8BAE-CE8D36DD329F}" type="presParOf" srcId="{4BE6CCB5-FB87-A544-8575-F81E5CBD9F57}" destId="{FFD49855-24FB-6142-A30F-F49A1861403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CED2819-2E2F-B34E-86C0-EFD7305C2E25}" type="doc">
      <dgm:prSet loTypeId="urn:microsoft.com/office/officeart/2005/8/layout/hProcess3" loCatId="process" qsTypeId="urn:microsoft.com/office/officeart/2005/8/quickstyle/simple4" qsCatId="simple" csTypeId="urn:microsoft.com/office/officeart/2005/8/colors/accent1_2" csCatId="accent1" phldr="1"/>
      <dgm:spPr/>
    </dgm:pt>
    <dgm:pt modelId="{88F9859F-457D-3248-A8B0-3D3D9F6132C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Total language immersion is ineffective if it lacks  comprehension support</a:t>
          </a:r>
        </a:p>
      </dgm:t>
    </dgm:pt>
    <dgm:pt modelId="{088C80AB-A532-D94F-B051-5AA25CF19F7C}" type="parTrans" cxnId="{8BEC42B5-EA0D-3A4D-8F31-9144BE192C3A}">
      <dgm:prSet/>
      <dgm:spPr/>
      <dgm:t>
        <a:bodyPr/>
        <a:lstStyle/>
        <a:p>
          <a:endParaRPr lang="en-US"/>
        </a:p>
      </dgm:t>
    </dgm:pt>
    <dgm:pt modelId="{DA98A807-DA8C-0441-B57E-8F43A10439C3}" type="sibTrans" cxnId="{8BEC42B5-EA0D-3A4D-8F31-9144BE192C3A}">
      <dgm:prSet/>
      <dgm:spPr/>
      <dgm:t>
        <a:bodyPr/>
        <a:lstStyle/>
        <a:p>
          <a:endParaRPr lang="en-US"/>
        </a:p>
      </dgm:t>
    </dgm:pt>
    <dgm:pt modelId="{B8013994-0EEB-E84E-B1B8-5408A16A3A5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Early language learning connects sensory experience with sound. Sensory input with language learning offers comprehension support</a:t>
          </a:r>
        </a:p>
      </dgm:t>
    </dgm:pt>
    <dgm:pt modelId="{3E5AAF3D-3853-594C-8D8B-EADFABA37D70}" type="parTrans" cxnId="{6876A366-6482-C840-8A33-02CA55DA1EB2}">
      <dgm:prSet/>
      <dgm:spPr/>
      <dgm:t>
        <a:bodyPr/>
        <a:lstStyle/>
        <a:p>
          <a:endParaRPr lang="en-US"/>
        </a:p>
      </dgm:t>
    </dgm:pt>
    <dgm:pt modelId="{2D2D32C9-617E-204D-AEE3-F0E73735AC21}" type="sibTrans" cxnId="{6876A366-6482-C840-8A33-02CA55DA1EB2}">
      <dgm:prSet/>
      <dgm:spPr/>
      <dgm:t>
        <a:bodyPr/>
        <a:lstStyle/>
        <a:p>
          <a:endParaRPr lang="en-US"/>
        </a:p>
      </dgm:t>
    </dgm:pt>
    <dgm:pt modelId="{71629097-3C23-5E41-8E83-B6F2291189A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Using first language background knowledge in second language learning offers comprehension support</a:t>
          </a:r>
        </a:p>
      </dgm:t>
    </dgm:pt>
    <dgm:pt modelId="{F0B9BD57-DE7E-EE40-BE5D-31B1E639EF2C}" type="parTrans" cxnId="{9B7C2C69-B130-2849-8F94-1C991A166D79}">
      <dgm:prSet/>
      <dgm:spPr/>
      <dgm:t>
        <a:bodyPr/>
        <a:lstStyle/>
        <a:p>
          <a:endParaRPr lang="en-US"/>
        </a:p>
      </dgm:t>
    </dgm:pt>
    <dgm:pt modelId="{8AFFD22E-7BCD-464E-B4FD-3DC186FC306C}" type="sibTrans" cxnId="{9B7C2C69-B130-2849-8F94-1C991A166D79}">
      <dgm:prSet/>
      <dgm:spPr/>
      <dgm:t>
        <a:bodyPr/>
        <a:lstStyle/>
        <a:p>
          <a:endParaRPr lang="en-US"/>
        </a:p>
      </dgm:t>
    </dgm:pt>
    <dgm:pt modelId="{F7D6BC3B-7CFB-BA4C-8577-055AC0A0A430}" type="pres">
      <dgm:prSet presAssocID="{ACED2819-2E2F-B34E-86C0-EFD7305C2E25}" presName="Name0" presStyleCnt="0">
        <dgm:presLayoutVars>
          <dgm:dir/>
          <dgm:animLvl val="lvl"/>
          <dgm:resizeHandles val="exact"/>
        </dgm:presLayoutVars>
      </dgm:prSet>
      <dgm:spPr/>
    </dgm:pt>
    <dgm:pt modelId="{C8B17182-BD0C-D849-B167-6CD5003F46D9}" type="pres">
      <dgm:prSet presAssocID="{ACED2819-2E2F-B34E-86C0-EFD7305C2E25}" presName="dummy" presStyleCnt="0"/>
      <dgm:spPr/>
    </dgm:pt>
    <dgm:pt modelId="{AEE13B7F-9332-AA43-8381-AED332120B5C}" type="pres">
      <dgm:prSet presAssocID="{ACED2819-2E2F-B34E-86C0-EFD7305C2E25}" presName="linH" presStyleCnt="0"/>
      <dgm:spPr/>
    </dgm:pt>
    <dgm:pt modelId="{AA26DB38-5C6D-9A43-A91C-BFD1BB113E93}" type="pres">
      <dgm:prSet presAssocID="{ACED2819-2E2F-B34E-86C0-EFD7305C2E25}" presName="padding1" presStyleCnt="0"/>
      <dgm:spPr/>
    </dgm:pt>
    <dgm:pt modelId="{2550B4EE-A692-A249-AB28-637C6AB8C419}" type="pres">
      <dgm:prSet presAssocID="{88F9859F-457D-3248-A8B0-3D3D9F6132CC}" presName="linV" presStyleCnt="0"/>
      <dgm:spPr/>
    </dgm:pt>
    <dgm:pt modelId="{A572D682-5DD0-6541-A4E1-BF6D578EA249}" type="pres">
      <dgm:prSet presAssocID="{88F9859F-457D-3248-A8B0-3D3D9F6132CC}" presName="spVertical1" presStyleCnt="0"/>
      <dgm:spPr/>
    </dgm:pt>
    <dgm:pt modelId="{E6634282-C7FD-2E42-BBA0-72AFB4DA6319}" type="pres">
      <dgm:prSet presAssocID="{88F9859F-457D-3248-A8B0-3D3D9F6132CC}" presName="parTx" presStyleLbl="revTx" presStyleIdx="0" presStyleCnt="3" custScaleY="128893">
        <dgm:presLayoutVars>
          <dgm:chMax val="0"/>
          <dgm:chPref val="0"/>
          <dgm:bulletEnabled val="1"/>
        </dgm:presLayoutVars>
      </dgm:prSet>
      <dgm:spPr/>
    </dgm:pt>
    <dgm:pt modelId="{1A777575-983A-FF49-9829-3D5BBB88CD7A}" type="pres">
      <dgm:prSet presAssocID="{88F9859F-457D-3248-A8B0-3D3D9F6132CC}" presName="spVertical2" presStyleCnt="0"/>
      <dgm:spPr/>
    </dgm:pt>
    <dgm:pt modelId="{A3AED8FA-E795-2342-84A9-E24816443798}" type="pres">
      <dgm:prSet presAssocID="{88F9859F-457D-3248-A8B0-3D3D9F6132CC}" presName="spVertical3" presStyleCnt="0"/>
      <dgm:spPr/>
    </dgm:pt>
    <dgm:pt modelId="{92AE0DE5-0741-814A-A5DF-A7D90B461441}" type="pres">
      <dgm:prSet presAssocID="{DA98A807-DA8C-0441-B57E-8F43A10439C3}" presName="space" presStyleCnt="0"/>
      <dgm:spPr/>
    </dgm:pt>
    <dgm:pt modelId="{475020BD-6444-364C-B8F0-5FB64D4AB905}" type="pres">
      <dgm:prSet presAssocID="{B8013994-0EEB-E84E-B1B8-5408A16A3A59}" presName="linV" presStyleCnt="0"/>
      <dgm:spPr/>
    </dgm:pt>
    <dgm:pt modelId="{CB849E65-9D6A-B94A-B2AE-4C65993F190C}" type="pres">
      <dgm:prSet presAssocID="{B8013994-0EEB-E84E-B1B8-5408A16A3A59}" presName="spVertical1" presStyleCnt="0"/>
      <dgm:spPr/>
    </dgm:pt>
    <dgm:pt modelId="{690C5B4B-1C50-9443-837A-878770AFA0E3}" type="pres">
      <dgm:prSet presAssocID="{B8013994-0EEB-E84E-B1B8-5408A16A3A59}" presName="par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5F581E0-4E86-3842-B5CA-E6596EFF5376}" type="pres">
      <dgm:prSet presAssocID="{B8013994-0EEB-E84E-B1B8-5408A16A3A59}" presName="spVertical2" presStyleCnt="0"/>
      <dgm:spPr/>
    </dgm:pt>
    <dgm:pt modelId="{7152AF4A-C352-CB4E-8210-8DE4AF3157A7}" type="pres">
      <dgm:prSet presAssocID="{B8013994-0EEB-E84E-B1B8-5408A16A3A59}" presName="spVertical3" presStyleCnt="0"/>
      <dgm:spPr/>
    </dgm:pt>
    <dgm:pt modelId="{25B6DBFC-E7F3-E84D-AEBA-B62980A3CBAF}" type="pres">
      <dgm:prSet presAssocID="{2D2D32C9-617E-204D-AEE3-F0E73735AC21}" presName="space" presStyleCnt="0"/>
      <dgm:spPr/>
    </dgm:pt>
    <dgm:pt modelId="{CFD3DC53-DD37-C04D-8450-6BEEE4EAB5F0}" type="pres">
      <dgm:prSet presAssocID="{71629097-3C23-5E41-8E83-B6F2291189AC}" presName="linV" presStyleCnt="0"/>
      <dgm:spPr/>
    </dgm:pt>
    <dgm:pt modelId="{520ADC2E-DF09-1E48-9F7F-8F25FE3BF4ED}" type="pres">
      <dgm:prSet presAssocID="{71629097-3C23-5E41-8E83-B6F2291189AC}" presName="spVertical1" presStyleCnt="0"/>
      <dgm:spPr/>
    </dgm:pt>
    <dgm:pt modelId="{574456D7-9227-3240-9B7F-EAD28573A1B7}" type="pres">
      <dgm:prSet presAssocID="{71629097-3C23-5E41-8E83-B6F2291189AC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DB1EF58-C269-5441-BBFE-6DDFAFE281F2}" type="pres">
      <dgm:prSet presAssocID="{71629097-3C23-5E41-8E83-B6F2291189AC}" presName="spVertical2" presStyleCnt="0"/>
      <dgm:spPr/>
    </dgm:pt>
    <dgm:pt modelId="{A82284FC-9E4F-0C4E-91E6-264D19BE54F7}" type="pres">
      <dgm:prSet presAssocID="{71629097-3C23-5E41-8E83-B6F2291189AC}" presName="spVertical3" presStyleCnt="0"/>
      <dgm:spPr/>
    </dgm:pt>
    <dgm:pt modelId="{E01F7B65-AEF9-AE44-9527-FBBDB97C4AB5}" type="pres">
      <dgm:prSet presAssocID="{ACED2819-2E2F-B34E-86C0-EFD7305C2E25}" presName="padding2" presStyleCnt="0"/>
      <dgm:spPr/>
    </dgm:pt>
    <dgm:pt modelId="{03F7ED39-1458-0748-B49D-7BD0B8CFF9DA}" type="pres">
      <dgm:prSet presAssocID="{ACED2819-2E2F-B34E-86C0-EFD7305C2E25}" presName="negArrow" presStyleCnt="0"/>
      <dgm:spPr/>
    </dgm:pt>
    <dgm:pt modelId="{95053CF5-671C-FC48-9B02-8225500157F9}" type="pres">
      <dgm:prSet presAssocID="{ACED2819-2E2F-B34E-86C0-EFD7305C2E25}" presName="backgroundArrow" presStyleLbl="node1" presStyleIdx="0" presStyleCnt="1"/>
      <dgm:spPr/>
    </dgm:pt>
  </dgm:ptLst>
  <dgm:cxnLst>
    <dgm:cxn modelId="{776C7F24-134E-2A42-BC9F-6E6C3D5B836F}" type="presOf" srcId="{ACED2819-2E2F-B34E-86C0-EFD7305C2E25}" destId="{F7D6BC3B-7CFB-BA4C-8577-055AC0A0A430}" srcOrd="0" destOrd="0" presId="urn:microsoft.com/office/officeart/2005/8/layout/hProcess3"/>
    <dgm:cxn modelId="{6876A366-6482-C840-8A33-02CA55DA1EB2}" srcId="{ACED2819-2E2F-B34E-86C0-EFD7305C2E25}" destId="{B8013994-0EEB-E84E-B1B8-5408A16A3A59}" srcOrd="1" destOrd="0" parTransId="{3E5AAF3D-3853-594C-8D8B-EADFABA37D70}" sibTransId="{2D2D32C9-617E-204D-AEE3-F0E73735AC21}"/>
    <dgm:cxn modelId="{9B7C2C69-B130-2849-8F94-1C991A166D79}" srcId="{ACED2819-2E2F-B34E-86C0-EFD7305C2E25}" destId="{71629097-3C23-5E41-8E83-B6F2291189AC}" srcOrd="2" destOrd="0" parTransId="{F0B9BD57-DE7E-EE40-BE5D-31B1E639EF2C}" sibTransId="{8AFFD22E-7BCD-464E-B4FD-3DC186FC306C}"/>
    <dgm:cxn modelId="{A62C0E6F-1623-4D4B-907C-9DBADF115BCC}" type="presOf" srcId="{B8013994-0EEB-E84E-B1B8-5408A16A3A59}" destId="{690C5B4B-1C50-9443-837A-878770AFA0E3}" srcOrd="0" destOrd="0" presId="urn:microsoft.com/office/officeart/2005/8/layout/hProcess3"/>
    <dgm:cxn modelId="{3A7B5372-1F48-8645-9022-F83F7FF4B934}" type="presOf" srcId="{88F9859F-457D-3248-A8B0-3D3D9F6132CC}" destId="{E6634282-C7FD-2E42-BBA0-72AFB4DA6319}" srcOrd="0" destOrd="0" presId="urn:microsoft.com/office/officeart/2005/8/layout/hProcess3"/>
    <dgm:cxn modelId="{81945088-E3D2-4245-BBF3-8F3D08ECEFC6}" type="presOf" srcId="{71629097-3C23-5E41-8E83-B6F2291189AC}" destId="{574456D7-9227-3240-9B7F-EAD28573A1B7}" srcOrd="0" destOrd="0" presId="urn:microsoft.com/office/officeart/2005/8/layout/hProcess3"/>
    <dgm:cxn modelId="{8BEC42B5-EA0D-3A4D-8F31-9144BE192C3A}" srcId="{ACED2819-2E2F-B34E-86C0-EFD7305C2E25}" destId="{88F9859F-457D-3248-A8B0-3D3D9F6132CC}" srcOrd="0" destOrd="0" parTransId="{088C80AB-A532-D94F-B051-5AA25CF19F7C}" sibTransId="{DA98A807-DA8C-0441-B57E-8F43A10439C3}"/>
    <dgm:cxn modelId="{07A74745-2CBF-4A4B-AAE6-714EAB098035}" type="presParOf" srcId="{F7D6BC3B-7CFB-BA4C-8577-055AC0A0A430}" destId="{C8B17182-BD0C-D849-B167-6CD5003F46D9}" srcOrd="0" destOrd="0" presId="urn:microsoft.com/office/officeart/2005/8/layout/hProcess3"/>
    <dgm:cxn modelId="{D204A55C-C518-B54D-B502-4063F00CD7C6}" type="presParOf" srcId="{F7D6BC3B-7CFB-BA4C-8577-055AC0A0A430}" destId="{AEE13B7F-9332-AA43-8381-AED332120B5C}" srcOrd="1" destOrd="0" presId="urn:microsoft.com/office/officeart/2005/8/layout/hProcess3"/>
    <dgm:cxn modelId="{F85E71A9-9DD3-1C4E-99C5-3721CA08DEFA}" type="presParOf" srcId="{AEE13B7F-9332-AA43-8381-AED332120B5C}" destId="{AA26DB38-5C6D-9A43-A91C-BFD1BB113E93}" srcOrd="0" destOrd="0" presId="urn:microsoft.com/office/officeart/2005/8/layout/hProcess3"/>
    <dgm:cxn modelId="{969ECE86-055D-974D-8AD6-232A37A98DA5}" type="presParOf" srcId="{AEE13B7F-9332-AA43-8381-AED332120B5C}" destId="{2550B4EE-A692-A249-AB28-637C6AB8C419}" srcOrd="1" destOrd="0" presId="urn:microsoft.com/office/officeart/2005/8/layout/hProcess3"/>
    <dgm:cxn modelId="{601B3606-9074-E344-8D87-55FC8A14E28F}" type="presParOf" srcId="{2550B4EE-A692-A249-AB28-637C6AB8C419}" destId="{A572D682-5DD0-6541-A4E1-BF6D578EA249}" srcOrd="0" destOrd="0" presId="urn:microsoft.com/office/officeart/2005/8/layout/hProcess3"/>
    <dgm:cxn modelId="{A4062F54-5FA1-0B45-B24E-F9CEB615C231}" type="presParOf" srcId="{2550B4EE-A692-A249-AB28-637C6AB8C419}" destId="{E6634282-C7FD-2E42-BBA0-72AFB4DA6319}" srcOrd="1" destOrd="0" presId="urn:microsoft.com/office/officeart/2005/8/layout/hProcess3"/>
    <dgm:cxn modelId="{2CB2BDDB-401A-9A4A-88C1-6BCDFF41DF84}" type="presParOf" srcId="{2550B4EE-A692-A249-AB28-637C6AB8C419}" destId="{1A777575-983A-FF49-9829-3D5BBB88CD7A}" srcOrd="2" destOrd="0" presId="urn:microsoft.com/office/officeart/2005/8/layout/hProcess3"/>
    <dgm:cxn modelId="{6FFC6E9B-6C20-5343-892F-0C0074AE0B4F}" type="presParOf" srcId="{2550B4EE-A692-A249-AB28-637C6AB8C419}" destId="{A3AED8FA-E795-2342-84A9-E24816443798}" srcOrd="3" destOrd="0" presId="urn:microsoft.com/office/officeart/2005/8/layout/hProcess3"/>
    <dgm:cxn modelId="{CADB282C-8502-C641-91C8-98B1001E86E9}" type="presParOf" srcId="{AEE13B7F-9332-AA43-8381-AED332120B5C}" destId="{92AE0DE5-0741-814A-A5DF-A7D90B461441}" srcOrd="2" destOrd="0" presId="urn:microsoft.com/office/officeart/2005/8/layout/hProcess3"/>
    <dgm:cxn modelId="{DBA927F3-D862-F14D-B4FE-3F83C058CD3F}" type="presParOf" srcId="{AEE13B7F-9332-AA43-8381-AED332120B5C}" destId="{475020BD-6444-364C-B8F0-5FB64D4AB905}" srcOrd="3" destOrd="0" presId="urn:microsoft.com/office/officeart/2005/8/layout/hProcess3"/>
    <dgm:cxn modelId="{E83F61D8-B35D-844C-9ED0-3EB9115C3B98}" type="presParOf" srcId="{475020BD-6444-364C-B8F0-5FB64D4AB905}" destId="{CB849E65-9D6A-B94A-B2AE-4C65993F190C}" srcOrd="0" destOrd="0" presId="urn:microsoft.com/office/officeart/2005/8/layout/hProcess3"/>
    <dgm:cxn modelId="{19113BA3-FF89-6740-BD45-930C0E2C5A44}" type="presParOf" srcId="{475020BD-6444-364C-B8F0-5FB64D4AB905}" destId="{690C5B4B-1C50-9443-837A-878770AFA0E3}" srcOrd="1" destOrd="0" presId="urn:microsoft.com/office/officeart/2005/8/layout/hProcess3"/>
    <dgm:cxn modelId="{ED08BB5A-8E51-AE40-B3C1-89B111736090}" type="presParOf" srcId="{475020BD-6444-364C-B8F0-5FB64D4AB905}" destId="{75F581E0-4E86-3842-B5CA-E6596EFF5376}" srcOrd="2" destOrd="0" presId="urn:microsoft.com/office/officeart/2005/8/layout/hProcess3"/>
    <dgm:cxn modelId="{E6EAF3CD-009D-1B49-8A80-9590B883B089}" type="presParOf" srcId="{475020BD-6444-364C-B8F0-5FB64D4AB905}" destId="{7152AF4A-C352-CB4E-8210-8DE4AF3157A7}" srcOrd="3" destOrd="0" presId="urn:microsoft.com/office/officeart/2005/8/layout/hProcess3"/>
    <dgm:cxn modelId="{20ED76C4-D0F6-DE46-97CB-014D528D0199}" type="presParOf" srcId="{AEE13B7F-9332-AA43-8381-AED332120B5C}" destId="{25B6DBFC-E7F3-E84D-AEBA-B62980A3CBAF}" srcOrd="4" destOrd="0" presId="urn:microsoft.com/office/officeart/2005/8/layout/hProcess3"/>
    <dgm:cxn modelId="{1385E244-0A63-A641-B89E-152AEA546DF3}" type="presParOf" srcId="{AEE13B7F-9332-AA43-8381-AED332120B5C}" destId="{CFD3DC53-DD37-C04D-8450-6BEEE4EAB5F0}" srcOrd="5" destOrd="0" presId="urn:microsoft.com/office/officeart/2005/8/layout/hProcess3"/>
    <dgm:cxn modelId="{85670FD5-AEBB-5645-A4AF-CC5B7DB7801D}" type="presParOf" srcId="{CFD3DC53-DD37-C04D-8450-6BEEE4EAB5F0}" destId="{520ADC2E-DF09-1E48-9F7F-8F25FE3BF4ED}" srcOrd="0" destOrd="0" presId="urn:microsoft.com/office/officeart/2005/8/layout/hProcess3"/>
    <dgm:cxn modelId="{780ECA4E-FAD3-174C-82C8-A8D493B1DFE3}" type="presParOf" srcId="{CFD3DC53-DD37-C04D-8450-6BEEE4EAB5F0}" destId="{574456D7-9227-3240-9B7F-EAD28573A1B7}" srcOrd="1" destOrd="0" presId="urn:microsoft.com/office/officeart/2005/8/layout/hProcess3"/>
    <dgm:cxn modelId="{1106C965-A361-6B4A-BB6C-4F9C23101760}" type="presParOf" srcId="{CFD3DC53-DD37-C04D-8450-6BEEE4EAB5F0}" destId="{8DB1EF58-C269-5441-BBFE-6DDFAFE281F2}" srcOrd="2" destOrd="0" presId="urn:microsoft.com/office/officeart/2005/8/layout/hProcess3"/>
    <dgm:cxn modelId="{A6363A3B-1A4B-2747-9236-A01FD99D3196}" type="presParOf" srcId="{CFD3DC53-DD37-C04D-8450-6BEEE4EAB5F0}" destId="{A82284FC-9E4F-0C4E-91E6-264D19BE54F7}" srcOrd="3" destOrd="0" presId="urn:microsoft.com/office/officeart/2005/8/layout/hProcess3"/>
    <dgm:cxn modelId="{3B5FC941-CBBF-1E42-8221-5CF3121CD242}" type="presParOf" srcId="{AEE13B7F-9332-AA43-8381-AED332120B5C}" destId="{E01F7B65-AEF9-AE44-9527-FBBDB97C4AB5}" srcOrd="6" destOrd="0" presId="urn:microsoft.com/office/officeart/2005/8/layout/hProcess3"/>
    <dgm:cxn modelId="{CD927296-A759-5344-AF5A-25D4D5A763BB}" type="presParOf" srcId="{AEE13B7F-9332-AA43-8381-AED332120B5C}" destId="{03F7ED39-1458-0748-B49D-7BD0B8CFF9DA}" srcOrd="7" destOrd="0" presId="urn:microsoft.com/office/officeart/2005/8/layout/hProcess3"/>
    <dgm:cxn modelId="{20F2EC2F-0D5D-BB47-AC1E-66A602A84B7F}" type="presParOf" srcId="{AEE13B7F-9332-AA43-8381-AED332120B5C}" destId="{95053CF5-671C-FC48-9B02-8225500157F9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E291F5C-BEB6-CD4D-94AB-2333A9C188FC}" type="doc">
      <dgm:prSet loTypeId="urn:microsoft.com/office/officeart/2005/8/layout/arrow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9B78D9-B8A6-8047-89FF-DF2AF6058FBC}">
      <dgm:prSet phldrT="[Text]"/>
      <dgm:spPr/>
      <dgm:t>
        <a:bodyPr/>
        <a:lstStyle/>
        <a:p>
          <a:r>
            <a:rPr lang="en-US" dirty="0"/>
            <a:t>Challenge: Even students from same linguistic background have varying degrees of proficiency</a:t>
          </a:r>
        </a:p>
      </dgm:t>
    </dgm:pt>
    <dgm:pt modelId="{5B6BE005-F97F-AB4C-B772-43F03632E0B8}" type="parTrans" cxnId="{8DB43F39-5EF4-904E-9ED9-D717BD255576}">
      <dgm:prSet/>
      <dgm:spPr/>
      <dgm:t>
        <a:bodyPr/>
        <a:lstStyle/>
        <a:p>
          <a:endParaRPr lang="en-US"/>
        </a:p>
      </dgm:t>
    </dgm:pt>
    <dgm:pt modelId="{A748D623-D54E-234E-8B72-03CDADB6E75D}" type="sibTrans" cxnId="{8DB43F39-5EF4-904E-9ED9-D717BD255576}">
      <dgm:prSet/>
      <dgm:spPr/>
      <dgm:t>
        <a:bodyPr/>
        <a:lstStyle/>
        <a:p>
          <a:endParaRPr lang="en-US"/>
        </a:p>
      </dgm:t>
    </dgm:pt>
    <dgm:pt modelId="{95C545C7-B9AC-EF46-BD04-12002469122A}">
      <dgm:prSet phldrT="[Text]"/>
      <dgm:spPr/>
      <dgm:t>
        <a:bodyPr/>
        <a:lstStyle/>
        <a:p>
          <a:r>
            <a:rPr lang="en-US" dirty="0"/>
            <a:t>Solution: Pair up good students with lesser students:</a:t>
          </a:r>
        </a:p>
        <a:p>
          <a:r>
            <a:rPr lang="en-US" dirty="0"/>
            <a:t>1. Better students model correct language for lesser students</a:t>
          </a:r>
        </a:p>
        <a:p>
          <a:r>
            <a:rPr lang="en-US" dirty="0"/>
            <a:t>2. Teaching reinforces information for better students</a:t>
          </a:r>
        </a:p>
      </dgm:t>
    </dgm:pt>
    <dgm:pt modelId="{237BC3FA-5958-B94B-A436-D6A378547418}" type="parTrans" cxnId="{EF58D7D1-65EE-FB4A-B504-4444068E049C}">
      <dgm:prSet/>
      <dgm:spPr/>
      <dgm:t>
        <a:bodyPr/>
        <a:lstStyle/>
        <a:p>
          <a:endParaRPr lang="en-US"/>
        </a:p>
      </dgm:t>
    </dgm:pt>
    <dgm:pt modelId="{1B6AB22E-FEBE-EE47-AF14-3CBD94EA92DE}" type="sibTrans" cxnId="{EF58D7D1-65EE-FB4A-B504-4444068E049C}">
      <dgm:prSet/>
      <dgm:spPr/>
      <dgm:t>
        <a:bodyPr/>
        <a:lstStyle/>
        <a:p>
          <a:endParaRPr lang="en-US"/>
        </a:p>
      </dgm:t>
    </dgm:pt>
    <dgm:pt modelId="{D37E3192-37EF-2A44-ADBF-5A73F3389ADA}" type="pres">
      <dgm:prSet presAssocID="{8E291F5C-BEB6-CD4D-94AB-2333A9C188FC}" presName="compositeShape" presStyleCnt="0">
        <dgm:presLayoutVars>
          <dgm:chMax val="2"/>
          <dgm:dir/>
          <dgm:resizeHandles val="exact"/>
        </dgm:presLayoutVars>
      </dgm:prSet>
      <dgm:spPr/>
    </dgm:pt>
    <dgm:pt modelId="{77A6693C-6B24-8441-B820-86E2796FE671}" type="pres">
      <dgm:prSet presAssocID="{8E291F5C-BEB6-CD4D-94AB-2333A9C188FC}" presName="divider" presStyleLbl="fgShp" presStyleIdx="0" presStyleCnt="1"/>
      <dgm:spPr/>
    </dgm:pt>
    <dgm:pt modelId="{297CAEBF-7DAE-DE4F-8DF4-4A74678289A8}" type="pres">
      <dgm:prSet presAssocID="{519B78D9-B8A6-8047-89FF-DF2AF6058FBC}" presName="downArrow" presStyleLbl="node1" presStyleIdx="0" presStyleCnt="2"/>
      <dgm:spPr/>
    </dgm:pt>
    <dgm:pt modelId="{0C06D56C-10E3-A547-86AB-0F859BBE58FC}" type="pres">
      <dgm:prSet presAssocID="{519B78D9-B8A6-8047-89FF-DF2AF6058FBC}" presName="downArrowText" presStyleLbl="revTx" presStyleIdx="0" presStyleCnt="2">
        <dgm:presLayoutVars>
          <dgm:bulletEnabled val="1"/>
        </dgm:presLayoutVars>
      </dgm:prSet>
      <dgm:spPr/>
    </dgm:pt>
    <dgm:pt modelId="{1BFC5404-6A4B-6B4A-8DFF-B848D31F4557}" type="pres">
      <dgm:prSet presAssocID="{95C545C7-B9AC-EF46-BD04-12002469122A}" presName="upArrow" presStyleLbl="node1" presStyleIdx="1" presStyleCnt="2"/>
      <dgm:spPr/>
    </dgm:pt>
    <dgm:pt modelId="{C92C86AA-7360-964D-8015-FA44BF95EF6A}" type="pres">
      <dgm:prSet presAssocID="{95C545C7-B9AC-EF46-BD04-12002469122A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8618B51B-1AD7-E049-AE76-C61CDA33F535}" type="presOf" srcId="{8E291F5C-BEB6-CD4D-94AB-2333A9C188FC}" destId="{D37E3192-37EF-2A44-ADBF-5A73F3389ADA}" srcOrd="0" destOrd="0" presId="urn:microsoft.com/office/officeart/2005/8/layout/arrow3"/>
    <dgm:cxn modelId="{1F74841E-B2CE-9741-842E-6DED93AEA737}" type="presOf" srcId="{95C545C7-B9AC-EF46-BD04-12002469122A}" destId="{C92C86AA-7360-964D-8015-FA44BF95EF6A}" srcOrd="0" destOrd="0" presId="urn:microsoft.com/office/officeart/2005/8/layout/arrow3"/>
    <dgm:cxn modelId="{8DB43F39-5EF4-904E-9ED9-D717BD255576}" srcId="{8E291F5C-BEB6-CD4D-94AB-2333A9C188FC}" destId="{519B78D9-B8A6-8047-89FF-DF2AF6058FBC}" srcOrd="0" destOrd="0" parTransId="{5B6BE005-F97F-AB4C-B772-43F03632E0B8}" sibTransId="{A748D623-D54E-234E-8B72-03CDADB6E75D}"/>
    <dgm:cxn modelId="{DA9B5CAE-1A2C-504D-B477-03AE0D8ED3E4}" type="presOf" srcId="{519B78D9-B8A6-8047-89FF-DF2AF6058FBC}" destId="{0C06D56C-10E3-A547-86AB-0F859BBE58FC}" srcOrd="0" destOrd="0" presId="urn:microsoft.com/office/officeart/2005/8/layout/arrow3"/>
    <dgm:cxn modelId="{EF58D7D1-65EE-FB4A-B504-4444068E049C}" srcId="{8E291F5C-BEB6-CD4D-94AB-2333A9C188FC}" destId="{95C545C7-B9AC-EF46-BD04-12002469122A}" srcOrd="1" destOrd="0" parTransId="{237BC3FA-5958-B94B-A436-D6A378547418}" sibTransId="{1B6AB22E-FEBE-EE47-AF14-3CBD94EA92DE}"/>
    <dgm:cxn modelId="{301568FB-DC96-684E-B101-CE1B06F22000}" type="presParOf" srcId="{D37E3192-37EF-2A44-ADBF-5A73F3389ADA}" destId="{77A6693C-6B24-8441-B820-86E2796FE671}" srcOrd="0" destOrd="0" presId="urn:microsoft.com/office/officeart/2005/8/layout/arrow3"/>
    <dgm:cxn modelId="{C52C07B7-81BD-E44F-92CD-AB4CAB45393D}" type="presParOf" srcId="{D37E3192-37EF-2A44-ADBF-5A73F3389ADA}" destId="{297CAEBF-7DAE-DE4F-8DF4-4A74678289A8}" srcOrd="1" destOrd="0" presId="urn:microsoft.com/office/officeart/2005/8/layout/arrow3"/>
    <dgm:cxn modelId="{80C92795-CD24-AB4B-9179-926C3B5B0A71}" type="presParOf" srcId="{D37E3192-37EF-2A44-ADBF-5A73F3389ADA}" destId="{0C06D56C-10E3-A547-86AB-0F859BBE58FC}" srcOrd="2" destOrd="0" presId="urn:microsoft.com/office/officeart/2005/8/layout/arrow3"/>
    <dgm:cxn modelId="{02BF6DBD-9234-7345-A20D-D468E125CABA}" type="presParOf" srcId="{D37E3192-37EF-2A44-ADBF-5A73F3389ADA}" destId="{1BFC5404-6A4B-6B4A-8DFF-B848D31F4557}" srcOrd="3" destOrd="0" presId="urn:microsoft.com/office/officeart/2005/8/layout/arrow3"/>
    <dgm:cxn modelId="{8652D808-E6FE-4D48-A354-138C62655287}" type="presParOf" srcId="{D37E3192-37EF-2A44-ADBF-5A73F3389ADA}" destId="{C92C86AA-7360-964D-8015-FA44BF95EF6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2EDBE5B-81DC-C743-9727-8AF7087CBE5D}" type="doc">
      <dgm:prSet loTypeId="urn:microsoft.com/office/officeart/2005/8/layout/cycle3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CEDAE9-8249-BD4F-988D-39FE934688D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Comprehension support, context, prior knowledge.</a:t>
          </a:r>
        </a:p>
      </dgm:t>
    </dgm:pt>
    <dgm:pt modelId="{C3BA2622-1CA0-B845-B602-219DDBF0F0DF}" type="parTrans" cxnId="{D3875E0D-5549-5240-AF5E-27369810E83B}">
      <dgm:prSet/>
      <dgm:spPr/>
      <dgm:t>
        <a:bodyPr/>
        <a:lstStyle/>
        <a:p>
          <a:endParaRPr lang="en-US"/>
        </a:p>
      </dgm:t>
    </dgm:pt>
    <dgm:pt modelId="{13B25F97-2FCA-E846-B646-212AD2A524AA}" type="sibTrans" cxnId="{D3875E0D-5549-5240-AF5E-27369810E83B}">
      <dgm:prSet/>
      <dgm:spPr/>
      <dgm:t>
        <a:bodyPr/>
        <a:lstStyle/>
        <a:p>
          <a:endParaRPr lang="en-US"/>
        </a:p>
      </dgm:t>
    </dgm:pt>
    <dgm:pt modelId="{C7C3BF2D-BAA7-584B-BA24-4080B360353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Effective language acquisition requires sensory input.</a:t>
          </a:r>
        </a:p>
      </dgm:t>
    </dgm:pt>
    <dgm:pt modelId="{CDBA1B26-10D0-7947-ADA9-BFA310FBAB7E}" type="parTrans" cxnId="{F418778F-F3FB-9D40-A5BE-2703C44A029A}">
      <dgm:prSet/>
      <dgm:spPr/>
      <dgm:t>
        <a:bodyPr/>
        <a:lstStyle/>
        <a:p>
          <a:endParaRPr lang="en-US"/>
        </a:p>
      </dgm:t>
    </dgm:pt>
    <dgm:pt modelId="{A1BD8F3A-B9A7-484A-915A-BDC218BC8264}" type="sibTrans" cxnId="{F418778F-F3FB-9D40-A5BE-2703C44A029A}">
      <dgm:prSet/>
      <dgm:spPr/>
      <dgm:t>
        <a:bodyPr/>
        <a:lstStyle/>
        <a:p>
          <a:endParaRPr lang="en-US"/>
        </a:p>
      </dgm:t>
    </dgm:pt>
    <dgm:pt modelId="{D8D79C29-1713-9E49-ABD6-C3BA8B50EBF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Sensory input connected with sound symbols.</a:t>
          </a:r>
        </a:p>
      </dgm:t>
    </dgm:pt>
    <dgm:pt modelId="{97C2C28D-DEB1-654C-AA3C-B397E56B25DD}" type="parTrans" cxnId="{E9CBB69E-4FE0-7141-9A13-538BDD38C981}">
      <dgm:prSet/>
      <dgm:spPr/>
      <dgm:t>
        <a:bodyPr/>
        <a:lstStyle/>
        <a:p>
          <a:endParaRPr lang="en-US"/>
        </a:p>
      </dgm:t>
    </dgm:pt>
    <dgm:pt modelId="{8938284C-7B28-E246-9137-A51C040D3AAB}" type="sibTrans" cxnId="{E9CBB69E-4FE0-7141-9A13-538BDD38C981}">
      <dgm:prSet/>
      <dgm:spPr/>
      <dgm:t>
        <a:bodyPr/>
        <a:lstStyle/>
        <a:p>
          <a:endParaRPr lang="en-US"/>
        </a:p>
      </dgm:t>
    </dgm:pt>
    <dgm:pt modelId="{0121669A-D1AC-4F46-A45C-2205C9FA3CF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Pictures, objects, and body language give visual clues and context.</a:t>
          </a:r>
        </a:p>
      </dgm:t>
    </dgm:pt>
    <dgm:pt modelId="{9D257FB8-9AE3-1549-873F-3C2BF4753ED4}" type="parTrans" cxnId="{1209553D-7A8B-A54A-B659-E96B8AD82196}">
      <dgm:prSet/>
      <dgm:spPr/>
      <dgm:t>
        <a:bodyPr/>
        <a:lstStyle/>
        <a:p>
          <a:endParaRPr lang="en-US"/>
        </a:p>
      </dgm:t>
    </dgm:pt>
    <dgm:pt modelId="{00F89D51-16B8-D54D-A905-97C644D124B2}" type="sibTrans" cxnId="{1209553D-7A8B-A54A-B659-E96B8AD82196}">
      <dgm:prSet/>
      <dgm:spPr/>
      <dgm:t>
        <a:bodyPr/>
        <a:lstStyle/>
        <a:p>
          <a:endParaRPr lang="en-US"/>
        </a:p>
      </dgm:t>
    </dgm:pt>
    <dgm:pt modelId="{3A0CE10D-7A8E-7C41-844E-3C488F38D5D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Apply knowledge and skills the student already possesses.</a:t>
          </a:r>
        </a:p>
      </dgm:t>
    </dgm:pt>
    <dgm:pt modelId="{64536355-4EA4-3545-BBED-12CCA67718CB}" type="parTrans" cxnId="{EDCBB82B-634B-364D-854C-436BD94FEE62}">
      <dgm:prSet/>
      <dgm:spPr/>
      <dgm:t>
        <a:bodyPr/>
        <a:lstStyle/>
        <a:p>
          <a:endParaRPr lang="en-US"/>
        </a:p>
      </dgm:t>
    </dgm:pt>
    <dgm:pt modelId="{287037F5-C048-6040-99AA-99AC7F0201A0}" type="sibTrans" cxnId="{EDCBB82B-634B-364D-854C-436BD94FEE62}">
      <dgm:prSet/>
      <dgm:spPr/>
      <dgm:t>
        <a:bodyPr/>
        <a:lstStyle/>
        <a:p>
          <a:endParaRPr lang="en-US"/>
        </a:p>
      </dgm:t>
    </dgm:pt>
    <dgm:pt modelId="{845B9FD4-1FAC-164D-B0DC-4A2DD52B4AEA}" type="pres">
      <dgm:prSet presAssocID="{12EDBE5B-81DC-C743-9727-8AF7087CBE5D}" presName="Name0" presStyleCnt="0">
        <dgm:presLayoutVars>
          <dgm:dir/>
          <dgm:resizeHandles val="exact"/>
        </dgm:presLayoutVars>
      </dgm:prSet>
      <dgm:spPr/>
    </dgm:pt>
    <dgm:pt modelId="{3377877E-522C-9046-AC3D-912D5751C163}" type="pres">
      <dgm:prSet presAssocID="{12EDBE5B-81DC-C743-9727-8AF7087CBE5D}" presName="cycle" presStyleCnt="0"/>
      <dgm:spPr/>
    </dgm:pt>
    <dgm:pt modelId="{1818F4B9-953E-9940-A0B6-63A3079C4FFB}" type="pres">
      <dgm:prSet presAssocID="{31CEDAE9-8249-BD4F-988D-39FE934688DF}" presName="nodeFirstNode" presStyleLbl="node1" presStyleIdx="0" presStyleCnt="5">
        <dgm:presLayoutVars>
          <dgm:bulletEnabled val="1"/>
        </dgm:presLayoutVars>
      </dgm:prSet>
      <dgm:spPr/>
    </dgm:pt>
    <dgm:pt modelId="{E2D9D5B5-FB4F-4441-8E60-C7386B57E4DC}" type="pres">
      <dgm:prSet presAssocID="{13B25F97-2FCA-E846-B646-212AD2A524AA}" presName="sibTransFirstNode" presStyleLbl="bgShp" presStyleIdx="0" presStyleCnt="1"/>
      <dgm:spPr/>
    </dgm:pt>
    <dgm:pt modelId="{9865045D-7F60-4242-9DD8-E72E9E23FDEF}" type="pres">
      <dgm:prSet presAssocID="{C7C3BF2D-BAA7-584B-BA24-4080B3603539}" presName="nodeFollowingNodes" presStyleLbl="node1" presStyleIdx="1" presStyleCnt="5">
        <dgm:presLayoutVars>
          <dgm:bulletEnabled val="1"/>
        </dgm:presLayoutVars>
      </dgm:prSet>
      <dgm:spPr/>
    </dgm:pt>
    <dgm:pt modelId="{95BA6A72-C7F7-5F4E-BC5A-85F6BC439997}" type="pres">
      <dgm:prSet presAssocID="{D8D79C29-1713-9E49-ABD6-C3BA8B50EBF7}" presName="nodeFollowingNodes" presStyleLbl="node1" presStyleIdx="2" presStyleCnt="5">
        <dgm:presLayoutVars>
          <dgm:bulletEnabled val="1"/>
        </dgm:presLayoutVars>
      </dgm:prSet>
      <dgm:spPr/>
    </dgm:pt>
    <dgm:pt modelId="{4E786B5E-0072-0542-BB6B-D4CB51464293}" type="pres">
      <dgm:prSet presAssocID="{0121669A-D1AC-4F46-A45C-2205C9FA3CF7}" presName="nodeFollowingNodes" presStyleLbl="node1" presStyleIdx="3" presStyleCnt="5">
        <dgm:presLayoutVars>
          <dgm:bulletEnabled val="1"/>
        </dgm:presLayoutVars>
      </dgm:prSet>
      <dgm:spPr/>
    </dgm:pt>
    <dgm:pt modelId="{1402DAE2-E528-5541-AB52-1B9FEFBC72C4}" type="pres">
      <dgm:prSet presAssocID="{3A0CE10D-7A8E-7C41-844E-3C488F38D5DE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D3875E0D-5549-5240-AF5E-27369810E83B}" srcId="{12EDBE5B-81DC-C743-9727-8AF7087CBE5D}" destId="{31CEDAE9-8249-BD4F-988D-39FE934688DF}" srcOrd="0" destOrd="0" parTransId="{C3BA2622-1CA0-B845-B602-219DDBF0F0DF}" sibTransId="{13B25F97-2FCA-E846-B646-212AD2A524AA}"/>
    <dgm:cxn modelId="{09671921-A625-F44B-BDBE-2D6978B357F2}" type="presOf" srcId="{12EDBE5B-81DC-C743-9727-8AF7087CBE5D}" destId="{845B9FD4-1FAC-164D-B0DC-4A2DD52B4AEA}" srcOrd="0" destOrd="0" presId="urn:microsoft.com/office/officeart/2005/8/layout/cycle3"/>
    <dgm:cxn modelId="{EDCBB82B-634B-364D-854C-436BD94FEE62}" srcId="{12EDBE5B-81DC-C743-9727-8AF7087CBE5D}" destId="{3A0CE10D-7A8E-7C41-844E-3C488F38D5DE}" srcOrd="4" destOrd="0" parTransId="{64536355-4EA4-3545-BBED-12CCA67718CB}" sibTransId="{287037F5-C048-6040-99AA-99AC7F0201A0}"/>
    <dgm:cxn modelId="{0569C42D-F319-2440-A855-6C2A2946B3A0}" type="presOf" srcId="{D8D79C29-1713-9E49-ABD6-C3BA8B50EBF7}" destId="{95BA6A72-C7F7-5F4E-BC5A-85F6BC439997}" srcOrd="0" destOrd="0" presId="urn:microsoft.com/office/officeart/2005/8/layout/cycle3"/>
    <dgm:cxn modelId="{1209553D-7A8B-A54A-B659-E96B8AD82196}" srcId="{12EDBE5B-81DC-C743-9727-8AF7087CBE5D}" destId="{0121669A-D1AC-4F46-A45C-2205C9FA3CF7}" srcOrd="3" destOrd="0" parTransId="{9D257FB8-9AE3-1549-873F-3C2BF4753ED4}" sibTransId="{00F89D51-16B8-D54D-A905-97C644D124B2}"/>
    <dgm:cxn modelId="{09463F7D-A5D3-324C-82F3-BE55DB27764F}" type="presOf" srcId="{3A0CE10D-7A8E-7C41-844E-3C488F38D5DE}" destId="{1402DAE2-E528-5541-AB52-1B9FEFBC72C4}" srcOrd="0" destOrd="0" presId="urn:microsoft.com/office/officeart/2005/8/layout/cycle3"/>
    <dgm:cxn modelId="{2AD68D8A-B40A-1A44-AF51-6C17ED25ED54}" type="presOf" srcId="{0121669A-D1AC-4F46-A45C-2205C9FA3CF7}" destId="{4E786B5E-0072-0542-BB6B-D4CB51464293}" srcOrd="0" destOrd="0" presId="urn:microsoft.com/office/officeart/2005/8/layout/cycle3"/>
    <dgm:cxn modelId="{F418778F-F3FB-9D40-A5BE-2703C44A029A}" srcId="{12EDBE5B-81DC-C743-9727-8AF7087CBE5D}" destId="{C7C3BF2D-BAA7-584B-BA24-4080B3603539}" srcOrd="1" destOrd="0" parTransId="{CDBA1B26-10D0-7947-ADA9-BFA310FBAB7E}" sibTransId="{A1BD8F3A-B9A7-484A-915A-BDC218BC8264}"/>
    <dgm:cxn modelId="{E9CBB69E-4FE0-7141-9A13-538BDD38C981}" srcId="{12EDBE5B-81DC-C743-9727-8AF7087CBE5D}" destId="{D8D79C29-1713-9E49-ABD6-C3BA8B50EBF7}" srcOrd="2" destOrd="0" parTransId="{97C2C28D-DEB1-654C-AA3C-B397E56B25DD}" sibTransId="{8938284C-7B28-E246-9137-A51C040D3AAB}"/>
    <dgm:cxn modelId="{993E89B0-DF9D-6146-956B-F9BA34709754}" type="presOf" srcId="{13B25F97-2FCA-E846-B646-212AD2A524AA}" destId="{E2D9D5B5-FB4F-4441-8E60-C7386B57E4DC}" srcOrd="0" destOrd="0" presId="urn:microsoft.com/office/officeart/2005/8/layout/cycle3"/>
    <dgm:cxn modelId="{3C8C65B5-07F5-0647-A78A-0EFF48B48B34}" type="presOf" srcId="{31CEDAE9-8249-BD4F-988D-39FE934688DF}" destId="{1818F4B9-953E-9940-A0B6-63A3079C4FFB}" srcOrd="0" destOrd="0" presId="urn:microsoft.com/office/officeart/2005/8/layout/cycle3"/>
    <dgm:cxn modelId="{91972EC7-AB4B-AE41-B2C0-25B4FA5EF05B}" type="presOf" srcId="{C7C3BF2D-BAA7-584B-BA24-4080B3603539}" destId="{9865045D-7F60-4242-9DD8-E72E9E23FDEF}" srcOrd="0" destOrd="0" presId="urn:microsoft.com/office/officeart/2005/8/layout/cycle3"/>
    <dgm:cxn modelId="{EFF11AAE-E3D9-C740-BA29-FB80010F2DCF}" type="presParOf" srcId="{845B9FD4-1FAC-164D-B0DC-4A2DD52B4AEA}" destId="{3377877E-522C-9046-AC3D-912D5751C163}" srcOrd="0" destOrd="0" presId="urn:microsoft.com/office/officeart/2005/8/layout/cycle3"/>
    <dgm:cxn modelId="{2C664C85-5582-0C49-BFAE-589EC56C146E}" type="presParOf" srcId="{3377877E-522C-9046-AC3D-912D5751C163}" destId="{1818F4B9-953E-9940-A0B6-63A3079C4FFB}" srcOrd="0" destOrd="0" presId="urn:microsoft.com/office/officeart/2005/8/layout/cycle3"/>
    <dgm:cxn modelId="{92DF94BD-7D13-744B-9DDE-F1DD89913055}" type="presParOf" srcId="{3377877E-522C-9046-AC3D-912D5751C163}" destId="{E2D9D5B5-FB4F-4441-8E60-C7386B57E4DC}" srcOrd="1" destOrd="0" presId="urn:microsoft.com/office/officeart/2005/8/layout/cycle3"/>
    <dgm:cxn modelId="{E5A11A18-AF9E-734E-A6BC-FC9ABCDF2359}" type="presParOf" srcId="{3377877E-522C-9046-AC3D-912D5751C163}" destId="{9865045D-7F60-4242-9DD8-E72E9E23FDEF}" srcOrd="2" destOrd="0" presId="urn:microsoft.com/office/officeart/2005/8/layout/cycle3"/>
    <dgm:cxn modelId="{5420C573-E25F-DD44-98BD-A54BCF42E8B8}" type="presParOf" srcId="{3377877E-522C-9046-AC3D-912D5751C163}" destId="{95BA6A72-C7F7-5F4E-BC5A-85F6BC439997}" srcOrd="3" destOrd="0" presId="urn:microsoft.com/office/officeart/2005/8/layout/cycle3"/>
    <dgm:cxn modelId="{87F0D675-59C9-0F4C-B62E-72CFBAD8F7ED}" type="presParOf" srcId="{3377877E-522C-9046-AC3D-912D5751C163}" destId="{4E786B5E-0072-0542-BB6B-D4CB51464293}" srcOrd="4" destOrd="0" presId="urn:microsoft.com/office/officeart/2005/8/layout/cycle3"/>
    <dgm:cxn modelId="{427AC9BC-42FC-A747-AFCB-EE1FFD907ECC}" type="presParOf" srcId="{3377877E-522C-9046-AC3D-912D5751C163}" destId="{1402DAE2-E528-5541-AB52-1B9FEFBC72C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73E1B5-60FC-1D42-9228-B836C94E29AC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97485B-02D2-2E4B-BF1B-A0F3FB636EF9}">
      <dgm:prSet phldrT="[Text]"/>
      <dgm:spPr/>
      <dgm:t>
        <a:bodyPr/>
        <a:lstStyle/>
        <a:p>
          <a:r>
            <a:rPr lang="en-US" dirty="0"/>
            <a:t>What language is most used in aviation?</a:t>
          </a:r>
        </a:p>
      </dgm:t>
    </dgm:pt>
    <dgm:pt modelId="{25EECBAB-2124-EA48-AD5C-991AFED23570}" type="parTrans" cxnId="{7A4B5ED5-C6C8-124A-B095-C900BCC8F603}">
      <dgm:prSet/>
      <dgm:spPr/>
      <dgm:t>
        <a:bodyPr/>
        <a:lstStyle/>
        <a:p>
          <a:endParaRPr lang="en-US"/>
        </a:p>
      </dgm:t>
    </dgm:pt>
    <dgm:pt modelId="{9C850D72-D2BD-A04F-90C8-B6ED53E452DA}" type="sibTrans" cxnId="{7A4B5ED5-C6C8-124A-B095-C900BCC8F603}">
      <dgm:prSet/>
      <dgm:spPr/>
      <dgm:t>
        <a:bodyPr/>
        <a:lstStyle/>
        <a:p>
          <a:endParaRPr lang="en-US"/>
        </a:p>
      </dgm:t>
    </dgm:pt>
    <dgm:pt modelId="{20F5B54B-72AE-1345-BC01-450854ACB623}">
      <dgm:prSet phldrT="[Text]"/>
      <dgm:spPr/>
      <dgm:t>
        <a:bodyPr/>
        <a:lstStyle/>
        <a:p>
          <a:r>
            <a:rPr lang="en-US" dirty="0"/>
            <a:t>What language is most used in diplomacy?</a:t>
          </a:r>
        </a:p>
      </dgm:t>
    </dgm:pt>
    <dgm:pt modelId="{5652FD64-6FE5-0E41-8B7D-EE0828EE6671}" type="parTrans" cxnId="{7B43B29A-4A9C-E44F-AF87-5C2BB62E8AE0}">
      <dgm:prSet/>
      <dgm:spPr/>
      <dgm:t>
        <a:bodyPr/>
        <a:lstStyle/>
        <a:p>
          <a:endParaRPr lang="en-US"/>
        </a:p>
      </dgm:t>
    </dgm:pt>
    <dgm:pt modelId="{FCCE0647-9189-BA4C-8B64-4264777BF021}" type="sibTrans" cxnId="{7B43B29A-4A9C-E44F-AF87-5C2BB62E8AE0}">
      <dgm:prSet/>
      <dgm:spPr/>
      <dgm:t>
        <a:bodyPr/>
        <a:lstStyle/>
        <a:p>
          <a:endParaRPr lang="en-US"/>
        </a:p>
      </dgm:t>
    </dgm:pt>
    <dgm:pt modelId="{FC157668-E402-854F-A3A5-CACBB91B6E06}">
      <dgm:prSet phldrT="[Text]"/>
      <dgm:spPr/>
      <dgm:t>
        <a:bodyPr/>
        <a:lstStyle/>
        <a:p>
          <a:r>
            <a:rPr lang="en-US" dirty="0"/>
            <a:t>In what language are most scientific journals published in?</a:t>
          </a:r>
        </a:p>
      </dgm:t>
    </dgm:pt>
    <dgm:pt modelId="{BE4F461F-6CA3-DF4D-8941-CFA7DB8C49CC}" type="parTrans" cxnId="{24CA3902-AD2B-5B49-AFE7-EE3C787C9364}">
      <dgm:prSet/>
      <dgm:spPr/>
      <dgm:t>
        <a:bodyPr/>
        <a:lstStyle/>
        <a:p>
          <a:endParaRPr lang="en-US"/>
        </a:p>
      </dgm:t>
    </dgm:pt>
    <dgm:pt modelId="{00FE7E2C-9AC8-984A-AB2E-550B616A603F}" type="sibTrans" cxnId="{24CA3902-AD2B-5B49-AFE7-EE3C787C9364}">
      <dgm:prSet/>
      <dgm:spPr/>
      <dgm:t>
        <a:bodyPr/>
        <a:lstStyle/>
        <a:p>
          <a:endParaRPr lang="en-US"/>
        </a:p>
      </dgm:t>
    </dgm:pt>
    <dgm:pt modelId="{B93CD96D-7509-324E-82B1-F3C18432E421}">
      <dgm:prSet phldrT="[Text]"/>
      <dgm:spPr/>
      <dgm:t>
        <a:bodyPr/>
        <a:lstStyle/>
        <a:p>
          <a:r>
            <a:rPr lang="en-US" dirty="0"/>
            <a:t>Why has English become the world’s international language?</a:t>
          </a:r>
        </a:p>
      </dgm:t>
    </dgm:pt>
    <dgm:pt modelId="{EAEC3987-D71B-244D-BAB2-38BAA5DE32A2}" type="parTrans" cxnId="{81DE1DCC-0F4E-4C4A-92FC-64E059FD6C47}">
      <dgm:prSet/>
      <dgm:spPr/>
      <dgm:t>
        <a:bodyPr/>
        <a:lstStyle/>
        <a:p>
          <a:endParaRPr lang="en-US"/>
        </a:p>
      </dgm:t>
    </dgm:pt>
    <dgm:pt modelId="{A08D390C-63BF-5243-9A4E-5820B8C47433}" type="sibTrans" cxnId="{81DE1DCC-0F4E-4C4A-92FC-64E059FD6C47}">
      <dgm:prSet/>
      <dgm:spPr/>
      <dgm:t>
        <a:bodyPr/>
        <a:lstStyle/>
        <a:p>
          <a:endParaRPr lang="en-US"/>
        </a:p>
      </dgm:t>
    </dgm:pt>
    <dgm:pt modelId="{7B0E2984-05FD-6945-BE44-72A4DADA4EE6}" type="pres">
      <dgm:prSet presAssocID="{6D73E1B5-60FC-1D42-9228-B836C94E29AC}" presName="matrix" presStyleCnt="0">
        <dgm:presLayoutVars>
          <dgm:chMax val="1"/>
          <dgm:dir/>
          <dgm:resizeHandles val="exact"/>
        </dgm:presLayoutVars>
      </dgm:prSet>
      <dgm:spPr/>
    </dgm:pt>
    <dgm:pt modelId="{37F424AB-D1CF-584F-88D1-89D40178AA93}" type="pres">
      <dgm:prSet presAssocID="{6D73E1B5-60FC-1D42-9228-B836C94E29AC}" presName="diamond" presStyleLbl="bgShp" presStyleIdx="0" presStyleCnt="1"/>
      <dgm:spPr/>
    </dgm:pt>
    <dgm:pt modelId="{5430E813-C1EA-C941-B8FD-7C01090480F5}" type="pres">
      <dgm:prSet presAssocID="{6D73E1B5-60FC-1D42-9228-B836C94E29AC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2F9CCF0-8B10-D04D-89CD-BEE3E7B5ECE4}" type="pres">
      <dgm:prSet presAssocID="{6D73E1B5-60FC-1D42-9228-B836C94E29AC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3979185-EF37-6D41-966F-01BC74C1882E}" type="pres">
      <dgm:prSet presAssocID="{6D73E1B5-60FC-1D42-9228-B836C94E29AC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2C9BC22-9216-CD4A-90F9-C86529AF8725}" type="pres">
      <dgm:prSet presAssocID="{6D73E1B5-60FC-1D42-9228-B836C94E29AC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4CA3902-AD2B-5B49-AFE7-EE3C787C9364}" srcId="{6D73E1B5-60FC-1D42-9228-B836C94E29AC}" destId="{FC157668-E402-854F-A3A5-CACBB91B6E06}" srcOrd="2" destOrd="0" parTransId="{BE4F461F-6CA3-DF4D-8941-CFA7DB8C49CC}" sibTransId="{00FE7E2C-9AC8-984A-AB2E-550B616A603F}"/>
    <dgm:cxn modelId="{B3E97008-E2A6-AD4E-88D2-415DB8B6FEC5}" type="presOf" srcId="{FC157668-E402-854F-A3A5-CACBB91B6E06}" destId="{23979185-EF37-6D41-966F-01BC74C1882E}" srcOrd="0" destOrd="0" presId="urn:microsoft.com/office/officeart/2005/8/layout/matrix3"/>
    <dgm:cxn modelId="{26FADC71-7A0E-2741-B11E-A1AD44905FF4}" type="presOf" srcId="{20F5B54B-72AE-1345-BC01-450854ACB623}" destId="{C2F9CCF0-8B10-D04D-89CD-BEE3E7B5ECE4}" srcOrd="0" destOrd="0" presId="urn:microsoft.com/office/officeart/2005/8/layout/matrix3"/>
    <dgm:cxn modelId="{98D0B175-B48A-A844-A719-B189661E00FA}" type="presOf" srcId="{E697485B-02D2-2E4B-BF1B-A0F3FB636EF9}" destId="{5430E813-C1EA-C941-B8FD-7C01090480F5}" srcOrd="0" destOrd="0" presId="urn:microsoft.com/office/officeart/2005/8/layout/matrix3"/>
    <dgm:cxn modelId="{7B43B29A-4A9C-E44F-AF87-5C2BB62E8AE0}" srcId="{6D73E1B5-60FC-1D42-9228-B836C94E29AC}" destId="{20F5B54B-72AE-1345-BC01-450854ACB623}" srcOrd="1" destOrd="0" parTransId="{5652FD64-6FE5-0E41-8B7D-EE0828EE6671}" sibTransId="{FCCE0647-9189-BA4C-8B64-4264777BF021}"/>
    <dgm:cxn modelId="{A7C4D59A-A324-DA49-BE43-6EB88CEEBB04}" type="presOf" srcId="{B93CD96D-7509-324E-82B1-F3C18432E421}" destId="{12C9BC22-9216-CD4A-90F9-C86529AF8725}" srcOrd="0" destOrd="0" presId="urn:microsoft.com/office/officeart/2005/8/layout/matrix3"/>
    <dgm:cxn modelId="{9EABAAA6-FCC6-0F43-8001-F29D1C871171}" type="presOf" srcId="{6D73E1B5-60FC-1D42-9228-B836C94E29AC}" destId="{7B0E2984-05FD-6945-BE44-72A4DADA4EE6}" srcOrd="0" destOrd="0" presId="urn:microsoft.com/office/officeart/2005/8/layout/matrix3"/>
    <dgm:cxn modelId="{81DE1DCC-0F4E-4C4A-92FC-64E059FD6C47}" srcId="{6D73E1B5-60FC-1D42-9228-B836C94E29AC}" destId="{B93CD96D-7509-324E-82B1-F3C18432E421}" srcOrd="3" destOrd="0" parTransId="{EAEC3987-D71B-244D-BAB2-38BAA5DE32A2}" sibTransId="{A08D390C-63BF-5243-9A4E-5820B8C47433}"/>
    <dgm:cxn modelId="{7A4B5ED5-C6C8-124A-B095-C900BCC8F603}" srcId="{6D73E1B5-60FC-1D42-9228-B836C94E29AC}" destId="{E697485B-02D2-2E4B-BF1B-A0F3FB636EF9}" srcOrd="0" destOrd="0" parTransId="{25EECBAB-2124-EA48-AD5C-991AFED23570}" sibTransId="{9C850D72-D2BD-A04F-90C8-B6ED53E452DA}"/>
    <dgm:cxn modelId="{5A72A0A8-911B-1342-A1DD-16412C56F27E}" type="presParOf" srcId="{7B0E2984-05FD-6945-BE44-72A4DADA4EE6}" destId="{37F424AB-D1CF-584F-88D1-89D40178AA93}" srcOrd="0" destOrd="0" presId="urn:microsoft.com/office/officeart/2005/8/layout/matrix3"/>
    <dgm:cxn modelId="{D1F242F7-E955-DD48-8A37-97845E1BF6CF}" type="presParOf" srcId="{7B0E2984-05FD-6945-BE44-72A4DADA4EE6}" destId="{5430E813-C1EA-C941-B8FD-7C01090480F5}" srcOrd="1" destOrd="0" presId="urn:microsoft.com/office/officeart/2005/8/layout/matrix3"/>
    <dgm:cxn modelId="{15893DC0-CCE3-6C40-B6B9-7A909317D193}" type="presParOf" srcId="{7B0E2984-05FD-6945-BE44-72A4DADA4EE6}" destId="{C2F9CCF0-8B10-D04D-89CD-BEE3E7B5ECE4}" srcOrd="2" destOrd="0" presId="urn:microsoft.com/office/officeart/2005/8/layout/matrix3"/>
    <dgm:cxn modelId="{872F139F-3EA4-354B-AFB8-093E682CEAC8}" type="presParOf" srcId="{7B0E2984-05FD-6945-BE44-72A4DADA4EE6}" destId="{23979185-EF37-6D41-966F-01BC74C1882E}" srcOrd="3" destOrd="0" presId="urn:microsoft.com/office/officeart/2005/8/layout/matrix3"/>
    <dgm:cxn modelId="{FF89E1C0-B3ED-E147-86CB-A0FD0567933F}" type="presParOf" srcId="{7B0E2984-05FD-6945-BE44-72A4DADA4EE6}" destId="{12C9BC22-9216-CD4A-90F9-C86529AF872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7F19532-9A7C-8E40-9438-D6CCBC382B07}" type="doc">
      <dgm:prSet loTypeId="urn:microsoft.com/office/officeart/2005/8/layout/pyramid3" loCatId="pyramid" qsTypeId="urn:microsoft.com/office/officeart/2005/8/quickstyle/simple4" qsCatId="simple" csTypeId="urn:microsoft.com/office/officeart/2005/8/colors/accent1_2" csCatId="accent1" phldr="1"/>
      <dgm:spPr/>
    </dgm:pt>
    <dgm:pt modelId="{D48A978A-53DF-E14E-95D9-7DB5A82BF051}">
      <dgm:prSet phldrT="[Text]"/>
      <dgm:spPr/>
      <dgm:t>
        <a:bodyPr/>
        <a:lstStyle/>
        <a:p>
          <a:r>
            <a:rPr lang="en-US" dirty="0">
              <a:solidFill>
                <a:schemeClr val="accent4"/>
              </a:solidFill>
            </a:rPr>
            <a:t> </a:t>
          </a:r>
          <a:r>
            <a:rPr lang="en-US" dirty="0">
              <a:solidFill>
                <a:schemeClr val="tx1"/>
              </a:solidFill>
            </a:rPr>
            <a:t>Human brain is hardwired to learn from interacting with others. Remains effective through out our lives</a:t>
          </a:r>
        </a:p>
      </dgm:t>
    </dgm:pt>
    <dgm:pt modelId="{0BE455E7-8EC9-1D49-83DE-1A4546362F25}" type="parTrans" cxnId="{0F11A3AF-A96C-0146-8EF4-E2C5D9FA0EF1}">
      <dgm:prSet/>
      <dgm:spPr/>
      <dgm:t>
        <a:bodyPr/>
        <a:lstStyle/>
        <a:p>
          <a:endParaRPr lang="en-US">
            <a:solidFill>
              <a:schemeClr val="accent4"/>
            </a:solidFill>
          </a:endParaRPr>
        </a:p>
      </dgm:t>
    </dgm:pt>
    <dgm:pt modelId="{448DD34B-55A9-6A4F-B1EF-46939EA7D89E}" type="sibTrans" cxnId="{0F11A3AF-A96C-0146-8EF4-E2C5D9FA0EF1}">
      <dgm:prSet/>
      <dgm:spPr/>
      <dgm:t>
        <a:bodyPr/>
        <a:lstStyle/>
        <a:p>
          <a:endParaRPr lang="en-US">
            <a:solidFill>
              <a:schemeClr val="accent4"/>
            </a:solidFill>
          </a:endParaRPr>
        </a:p>
      </dgm:t>
    </dgm:pt>
    <dgm:pt modelId="{63F69669-CE47-9F42-8CC6-76059C10AA5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More skilled members model behavior for those less skilled in the behavior</a:t>
          </a:r>
        </a:p>
      </dgm:t>
    </dgm:pt>
    <dgm:pt modelId="{9F95DFA7-095B-EF4C-9965-6D145D6F6A27}" type="parTrans" cxnId="{93BBF5D9-CC96-5A43-A732-882B53B79790}">
      <dgm:prSet/>
      <dgm:spPr/>
      <dgm:t>
        <a:bodyPr/>
        <a:lstStyle/>
        <a:p>
          <a:endParaRPr lang="en-US">
            <a:solidFill>
              <a:schemeClr val="accent4"/>
            </a:solidFill>
          </a:endParaRPr>
        </a:p>
      </dgm:t>
    </dgm:pt>
    <dgm:pt modelId="{A22FE90E-2293-B74A-9DDE-986F6A9CFF63}" type="sibTrans" cxnId="{93BBF5D9-CC96-5A43-A732-882B53B79790}">
      <dgm:prSet/>
      <dgm:spPr/>
      <dgm:t>
        <a:bodyPr/>
        <a:lstStyle/>
        <a:p>
          <a:endParaRPr lang="en-US">
            <a:solidFill>
              <a:schemeClr val="accent4"/>
            </a:solidFill>
          </a:endParaRPr>
        </a:p>
      </dgm:t>
    </dgm:pt>
    <dgm:pt modelId="{C0765733-A83F-1E47-8754-75A08C6133D2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As young children, we learned by observing behaviors of parents and older siblings</a:t>
          </a:r>
        </a:p>
      </dgm:t>
    </dgm:pt>
    <dgm:pt modelId="{5366B7F4-687E-7247-A2FE-A8A905D63E6E}" type="parTrans" cxnId="{49A3A003-9003-B842-AC8B-FF2EDFC420EE}">
      <dgm:prSet/>
      <dgm:spPr/>
      <dgm:t>
        <a:bodyPr/>
        <a:lstStyle/>
        <a:p>
          <a:endParaRPr lang="en-US">
            <a:solidFill>
              <a:schemeClr val="accent4"/>
            </a:solidFill>
          </a:endParaRPr>
        </a:p>
      </dgm:t>
    </dgm:pt>
    <dgm:pt modelId="{78B8D799-E699-3443-A836-CA9A7EDDD8A0}" type="sibTrans" cxnId="{49A3A003-9003-B842-AC8B-FF2EDFC420EE}">
      <dgm:prSet/>
      <dgm:spPr/>
      <dgm:t>
        <a:bodyPr/>
        <a:lstStyle/>
        <a:p>
          <a:endParaRPr lang="en-US">
            <a:solidFill>
              <a:schemeClr val="accent4"/>
            </a:solidFill>
          </a:endParaRPr>
        </a:p>
      </dgm:t>
    </dgm:pt>
    <dgm:pt modelId="{699473D8-434C-1140-9DB5-2B10F47DF91F}" type="pres">
      <dgm:prSet presAssocID="{27F19532-9A7C-8E40-9438-D6CCBC382B07}" presName="Name0" presStyleCnt="0">
        <dgm:presLayoutVars>
          <dgm:dir/>
          <dgm:animLvl val="lvl"/>
          <dgm:resizeHandles val="exact"/>
        </dgm:presLayoutVars>
      </dgm:prSet>
      <dgm:spPr/>
    </dgm:pt>
    <dgm:pt modelId="{3B078E64-DB67-C847-958B-1DA19F5E85FA}" type="pres">
      <dgm:prSet presAssocID="{D48A978A-53DF-E14E-95D9-7DB5A82BF051}" presName="Name8" presStyleCnt="0"/>
      <dgm:spPr/>
    </dgm:pt>
    <dgm:pt modelId="{5E825A06-81AA-BF47-ADD1-433CCB9F12C4}" type="pres">
      <dgm:prSet presAssocID="{D48A978A-53DF-E14E-95D9-7DB5A82BF051}" presName="level" presStyleLbl="node1" presStyleIdx="0" presStyleCnt="3">
        <dgm:presLayoutVars>
          <dgm:chMax val="1"/>
          <dgm:bulletEnabled val="1"/>
        </dgm:presLayoutVars>
      </dgm:prSet>
      <dgm:spPr/>
    </dgm:pt>
    <dgm:pt modelId="{6ADC2610-C0CA-A84E-B737-E71EB77CB144}" type="pres">
      <dgm:prSet presAssocID="{D48A978A-53DF-E14E-95D9-7DB5A82BF05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5E191ED-213D-C74C-85EC-14A878255D50}" type="pres">
      <dgm:prSet presAssocID="{63F69669-CE47-9F42-8CC6-76059C10AA57}" presName="Name8" presStyleCnt="0"/>
      <dgm:spPr/>
    </dgm:pt>
    <dgm:pt modelId="{DE121024-593C-3741-B592-72DB59844C20}" type="pres">
      <dgm:prSet presAssocID="{63F69669-CE47-9F42-8CC6-76059C10AA57}" presName="level" presStyleLbl="node1" presStyleIdx="1" presStyleCnt="3">
        <dgm:presLayoutVars>
          <dgm:chMax val="1"/>
          <dgm:bulletEnabled val="1"/>
        </dgm:presLayoutVars>
      </dgm:prSet>
      <dgm:spPr/>
    </dgm:pt>
    <dgm:pt modelId="{AF9FF14F-D1EF-B54C-ADEC-001EB5F0FF39}" type="pres">
      <dgm:prSet presAssocID="{63F69669-CE47-9F42-8CC6-76059C10AA5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594CFF4-0704-7748-962B-D1DA9C9E3942}" type="pres">
      <dgm:prSet presAssocID="{C0765733-A83F-1E47-8754-75A08C6133D2}" presName="Name8" presStyleCnt="0"/>
      <dgm:spPr/>
    </dgm:pt>
    <dgm:pt modelId="{6BD5BF84-4DEE-2247-ABAA-FCAB44920CB0}" type="pres">
      <dgm:prSet presAssocID="{C0765733-A83F-1E47-8754-75A08C6133D2}" presName="level" presStyleLbl="node1" presStyleIdx="2" presStyleCnt="3">
        <dgm:presLayoutVars>
          <dgm:chMax val="1"/>
          <dgm:bulletEnabled val="1"/>
        </dgm:presLayoutVars>
      </dgm:prSet>
      <dgm:spPr/>
    </dgm:pt>
    <dgm:pt modelId="{950E652B-B58E-0E4E-9DCD-A92EA0807810}" type="pres">
      <dgm:prSet presAssocID="{C0765733-A83F-1E47-8754-75A08C6133D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2878F03-4395-FC4A-A8C3-CBF4E209120A}" type="presOf" srcId="{27F19532-9A7C-8E40-9438-D6CCBC382B07}" destId="{699473D8-434C-1140-9DB5-2B10F47DF91F}" srcOrd="0" destOrd="0" presId="urn:microsoft.com/office/officeart/2005/8/layout/pyramid3"/>
    <dgm:cxn modelId="{49A3A003-9003-B842-AC8B-FF2EDFC420EE}" srcId="{27F19532-9A7C-8E40-9438-D6CCBC382B07}" destId="{C0765733-A83F-1E47-8754-75A08C6133D2}" srcOrd="2" destOrd="0" parTransId="{5366B7F4-687E-7247-A2FE-A8A905D63E6E}" sibTransId="{78B8D799-E699-3443-A836-CA9A7EDDD8A0}"/>
    <dgm:cxn modelId="{5AC18327-5F5A-3749-A421-21EBE1324E92}" type="presOf" srcId="{C0765733-A83F-1E47-8754-75A08C6133D2}" destId="{950E652B-B58E-0E4E-9DCD-A92EA0807810}" srcOrd="1" destOrd="0" presId="urn:microsoft.com/office/officeart/2005/8/layout/pyramid3"/>
    <dgm:cxn modelId="{8C55A339-D662-9F4D-890E-F49C707838FD}" type="presOf" srcId="{63F69669-CE47-9F42-8CC6-76059C10AA57}" destId="{DE121024-593C-3741-B592-72DB59844C20}" srcOrd="0" destOrd="0" presId="urn:microsoft.com/office/officeart/2005/8/layout/pyramid3"/>
    <dgm:cxn modelId="{4DC6DB87-E10C-6448-8847-C4E475140719}" type="presOf" srcId="{63F69669-CE47-9F42-8CC6-76059C10AA57}" destId="{AF9FF14F-D1EF-B54C-ADEC-001EB5F0FF39}" srcOrd="1" destOrd="0" presId="urn:microsoft.com/office/officeart/2005/8/layout/pyramid3"/>
    <dgm:cxn modelId="{D8C95093-3378-9041-81C1-D7B41BF81C1E}" type="presOf" srcId="{D48A978A-53DF-E14E-95D9-7DB5A82BF051}" destId="{5E825A06-81AA-BF47-ADD1-433CCB9F12C4}" srcOrd="0" destOrd="0" presId="urn:microsoft.com/office/officeart/2005/8/layout/pyramid3"/>
    <dgm:cxn modelId="{B9ACD39D-915F-7F43-AA1A-50866ECB73F0}" type="presOf" srcId="{C0765733-A83F-1E47-8754-75A08C6133D2}" destId="{6BD5BF84-4DEE-2247-ABAA-FCAB44920CB0}" srcOrd="0" destOrd="0" presId="urn:microsoft.com/office/officeart/2005/8/layout/pyramid3"/>
    <dgm:cxn modelId="{887F1CA7-FAB1-EE4B-AC17-02FF3CBF62DF}" type="presOf" srcId="{D48A978A-53DF-E14E-95D9-7DB5A82BF051}" destId="{6ADC2610-C0CA-A84E-B737-E71EB77CB144}" srcOrd="1" destOrd="0" presId="urn:microsoft.com/office/officeart/2005/8/layout/pyramid3"/>
    <dgm:cxn modelId="{0F11A3AF-A96C-0146-8EF4-E2C5D9FA0EF1}" srcId="{27F19532-9A7C-8E40-9438-D6CCBC382B07}" destId="{D48A978A-53DF-E14E-95D9-7DB5A82BF051}" srcOrd="0" destOrd="0" parTransId="{0BE455E7-8EC9-1D49-83DE-1A4546362F25}" sibTransId="{448DD34B-55A9-6A4F-B1EF-46939EA7D89E}"/>
    <dgm:cxn modelId="{93BBF5D9-CC96-5A43-A732-882B53B79790}" srcId="{27F19532-9A7C-8E40-9438-D6CCBC382B07}" destId="{63F69669-CE47-9F42-8CC6-76059C10AA57}" srcOrd="1" destOrd="0" parTransId="{9F95DFA7-095B-EF4C-9965-6D145D6F6A27}" sibTransId="{A22FE90E-2293-B74A-9DDE-986F6A9CFF63}"/>
    <dgm:cxn modelId="{74D1091E-6A3F-EE4E-AA7C-D3D76468E432}" type="presParOf" srcId="{699473D8-434C-1140-9DB5-2B10F47DF91F}" destId="{3B078E64-DB67-C847-958B-1DA19F5E85FA}" srcOrd="0" destOrd="0" presId="urn:microsoft.com/office/officeart/2005/8/layout/pyramid3"/>
    <dgm:cxn modelId="{32F7328B-2E42-3E44-95FB-0FCC9E288554}" type="presParOf" srcId="{3B078E64-DB67-C847-958B-1DA19F5E85FA}" destId="{5E825A06-81AA-BF47-ADD1-433CCB9F12C4}" srcOrd="0" destOrd="0" presId="urn:microsoft.com/office/officeart/2005/8/layout/pyramid3"/>
    <dgm:cxn modelId="{13284B4D-3E1F-1346-8BA0-1FAC1C24A627}" type="presParOf" srcId="{3B078E64-DB67-C847-958B-1DA19F5E85FA}" destId="{6ADC2610-C0CA-A84E-B737-E71EB77CB144}" srcOrd="1" destOrd="0" presId="urn:microsoft.com/office/officeart/2005/8/layout/pyramid3"/>
    <dgm:cxn modelId="{76953A37-3FB3-2E47-A447-464DB97FDA64}" type="presParOf" srcId="{699473D8-434C-1140-9DB5-2B10F47DF91F}" destId="{05E191ED-213D-C74C-85EC-14A878255D50}" srcOrd="1" destOrd="0" presId="urn:microsoft.com/office/officeart/2005/8/layout/pyramid3"/>
    <dgm:cxn modelId="{3761F87C-1E4E-0449-97FE-6F4A215F5A4E}" type="presParOf" srcId="{05E191ED-213D-C74C-85EC-14A878255D50}" destId="{DE121024-593C-3741-B592-72DB59844C20}" srcOrd="0" destOrd="0" presId="urn:microsoft.com/office/officeart/2005/8/layout/pyramid3"/>
    <dgm:cxn modelId="{A6B0F8AE-C11C-7E41-93BB-C8AB7ED77B6D}" type="presParOf" srcId="{05E191ED-213D-C74C-85EC-14A878255D50}" destId="{AF9FF14F-D1EF-B54C-ADEC-001EB5F0FF39}" srcOrd="1" destOrd="0" presId="urn:microsoft.com/office/officeart/2005/8/layout/pyramid3"/>
    <dgm:cxn modelId="{AF4D08F0-233E-3C4A-81F0-211CAF1A7131}" type="presParOf" srcId="{699473D8-434C-1140-9DB5-2B10F47DF91F}" destId="{6594CFF4-0704-7748-962B-D1DA9C9E3942}" srcOrd="2" destOrd="0" presId="urn:microsoft.com/office/officeart/2005/8/layout/pyramid3"/>
    <dgm:cxn modelId="{97D4278A-A34F-2D4E-AB4D-D4D2C2164CE9}" type="presParOf" srcId="{6594CFF4-0704-7748-962B-D1DA9C9E3942}" destId="{6BD5BF84-4DEE-2247-ABAA-FCAB44920CB0}" srcOrd="0" destOrd="0" presId="urn:microsoft.com/office/officeart/2005/8/layout/pyramid3"/>
    <dgm:cxn modelId="{269184A5-CAAE-B543-BBA6-BE51C558FF0B}" type="presParOf" srcId="{6594CFF4-0704-7748-962B-D1DA9C9E3942}" destId="{950E652B-B58E-0E4E-9DCD-A92EA0807810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A037062-FF78-C240-AA02-9B815E0D771F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09AFFE-6DD2-6D45-BC57-0F9428C94BA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Oral language is a social phenomenon</a:t>
          </a:r>
        </a:p>
      </dgm:t>
    </dgm:pt>
    <dgm:pt modelId="{AFF68DAA-B513-8A4A-9280-F01A354F4E99}" type="parTrans" cxnId="{1CC15676-459D-5E49-820D-0F8F26D3A3FA}">
      <dgm:prSet/>
      <dgm:spPr/>
      <dgm:t>
        <a:bodyPr/>
        <a:lstStyle/>
        <a:p>
          <a:endParaRPr lang="en-US"/>
        </a:p>
      </dgm:t>
    </dgm:pt>
    <dgm:pt modelId="{B80F29F7-289C-6240-B745-A64200C45468}" type="sibTrans" cxnId="{1CC15676-459D-5E49-820D-0F8F26D3A3FA}">
      <dgm:prSet/>
      <dgm:spPr/>
      <dgm:t>
        <a:bodyPr/>
        <a:lstStyle/>
        <a:p>
          <a:endParaRPr lang="en-US"/>
        </a:p>
      </dgm:t>
    </dgm:pt>
    <dgm:pt modelId="{7574B530-0390-9343-96DF-3DC3A7003801}">
      <dgm:prSet phldrT="[Text]"/>
      <dgm:spPr/>
      <dgm:t>
        <a:bodyPr/>
        <a:lstStyle/>
        <a:p>
          <a:r>
            <a:rPr lang="en-US" dirty="0"/>
            <a:t>Interacting with others supports word meaning.</a:t>
          </a:r>
        </a:p>
      </dgm:t>
    </dgm:pt>
    <dgm:pt modelId="{181D38EA-9219-BF4C-8049-785BDBE207B8}" type="parTrans" cxnId="{EF8B0F25-C83D-6F42-B06E-C2B107758861}">
      <dgm:prSet/>
      <dgm:spPr/>
      <dgm:t>
        <a:bodyPr/>
        <a:lstStyle/>
        <a:p>
          <a:endParaRPr lang="en-US"/>
        </a:p>
      </dgm:t>
    </dgm:pt>
    <dgm:pt modelId="{D875082D-13EE-5948-AC93-9BEC39B121B9}" type="sibTrans" cxnId="{EF8B0F25-C83D-6F42-B06E-C2B107758861}">
      <dgm:prSet/>
      <dgm:spPr/>
      <dgm:t>
        <a:bodyPr/>
        <a:lstStyle/>
        <a:p>
          <a:endParaRPr lang="en-US"/>
        </a:p>
      </dgm:t>
    </dgm:pt>
    <dgm:pt modelId="{1944C1FC-1EA1-6E48-B8E6-8C65AF592684}">
      <dgm:prSet phldrT="[Text]"/>
      <dgm:spPr/>
      <dgm:t>
        <a:bodyPr/>
        <a:lstStyle/>
        <a:p>
          <a:r>
            <a:rPr lang="en-US" dirty="0"/>
            <a:t>Our environment provides context which supports word meaning.</a:t>
          </a:r>
        </a:p>
      </dgm:t>
    </dgm:pt>
    <dgm:pt modelId="{F5ACB9B9-4C83-1F44-A02B-B60A14A58D50}" type="parTrans" cxnId="{7084312A-B70C-3B46-BD06-AB7648957EA2}">
      <dgm:prSet/>
      <dgm:spPr/>
      <dgm:t>
        <a:bodyPr/>
        <a:lstStyle/>
        <a:p>
          <a:endParaRPr lang="en-US"/>
        </a:p>
      </dgm:t>
    </dgm:pt>
    <dgm:pt modelId="{0C3AC676-7E24-994E-8315-09958EB44195}" type="sibTrans" cxnId="{7084312A-B70C-3B46-BD06-AB7648957EA2}">
      <dgm:prSet/>
      <dgm:spPr/>
      <dgm:t>
        <a:bodyPr/>
        <a:lstStyle/>
        <a:p>
          <a:endParaRPr lang="en-US"/>
        </a:p>
      </dgm:t>
    </dgm:pt>
    <dgm:pt modelId="{F10C329A-B813-EF4B-B7F0-DA1B69029BB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Providing context, stimulating the senses, , and using authentic communication</a:t>
          </a:r>
        </a:p>
      </dgm:t>
    </dgm:pt>
    <dgm:pt modelId="{5494883A-5EA5-D741-84C7-0A61411BF6A6}" type="parTrans" cxnId="{6ABEFCC3-30C9-8844-BF34-473C6BD3C31C}">
      <dgm:prSet/>
      <dgm:spPr/>
      <dgm:t>
        <a:bodyPr/>
        <a:lstStyle/>
        <a:p>
          <a:endParaRPr lang="en-US"/>
        </a:p>
      </dgm:t>
    </dgm:pt>
    <dgm:pt modelId="{D74351B8-F83E-C746-B2E4-649D66E6DB83}" type="sibTrans" cxnId="{6ABEFCC3-30C9-8844-BF34-473C6BD3C31C}">
      <dgm:prSet/>
      <dgm:spPr/>
      <dgm:t>
        <a:bodyPr/>
        <a:lstStyle/>
        <a:p>
          <a:endParaRPr lang="en-US"/>
        </a:p>
      </dgm:t>
    </dgm:pt>
    <dgm:pt modelId="{E68C35FB-97BC-E147-8DEA-4F963C07E886}">
      <dgm:prSet phldrT="[Text]"/>
      <dgm:spPr/>
      <dgm:t>
        <a:bodyPr/>
        <a:lstStyle/>
        <a:p>
          <a:r>
            <a:rPr lang="en-US" dirty="0"/>
            <a:t>Interaction includes gestures, facial expressions, and intonations. </a:t>
          </a:r>
        </a:p>
      </dgm:t>
    </dgm:pt>
    <dgm:pt modelId="{36574D2D-B06A-6749-9008-9B8F16C5C336}" type="parTrans" cxnId="{0FB3AFDF-8A02-8549-B4A1-F39C6AB587B0}">
      <dgm:prSet/>
      <dgm:spPr/>
      <dgm:t>
        <a:bodyPr/>
        <a:lstStyle/>
        <a:p>
          <a:endParaRPr lang="en-US"/>
        </a:p>
      </dgm:t>
    </dgm:pt>
    <dgm:pt modelId="{606BB8B5-D5F1-1B44-B14A-A135076DEEDD}" type="sibTrans" cxnId="{0FB3AFDF-8A02-8549-B4A1-F39C6AB587B0}">
      <dgm:prSet/>
      <dgm:spPr/>
      <dgm:t>
        <a:bodyPr/>
        <a:lstStyle/>
        <a:p>
          <a:endParaRPr lang="en-US"/>
        </a:p>
      </dgm:t>
    </dgm:pt>
    <dgm:pt modelId="{6C0FACF8-60EB-0643-A45A-C40443100031}">
      <dgm:prSet phldrT="[Text]"/>
      <dgm:spPr/>
      <dgm:t>
        <a:bodyPr/>
        <a:lstStyle/>
        <a:p>
          <a:r>
            <a:rPr lang="en-US" dirty="0"/>
            <a:t>Comprehension support is missing in written language.</a:t>
          </a:r>
        </a:p>
      </dgm:t>
    </dgm:pt>
    <dgm:pt modelId="{391882DC-3623-204F-9B76-AE5A83700D87}" type="parTrans" cxnId="{4A8693A0-CA7E-2F45-A4FB-C5287AC47D61}">
      <dgm:prSet/>
      <dgm:spPr/>
      <dgm:t>
        <a:bodyPr/>
        <a:lstStyle/>
        <a:p>
          <a:endParaRPr lang="en-US"/>
        </a:p>
      </dgm:t>
    </dgm:pt>
    <dgm:pt modelId="{41F2350E-DA0D-2E4F-BF25-97C0917B5423}" type="sibTrans" cxnId="{4A8693A0-CA7E-2F45-A4FB-C5287AC47D61}">
      <dgm:prSet/>
      <dgm:spPr/>
      <dgm:t>
        <a:bodyPr/>
        <a:lstStyle/>
        <a:p>
          <a:endParaRPr lang="en-US"/>
        </a:p>
      </dgm:t>
    </dgm:pt>
    <dgm:pt modelId="{3E1F9A0F-4FA4-B24C-9BCE-1A9BCDA298AD}" type="pres">
      <dgm:prSet presAssocID="{9A037062-FF78-C240-AA02-9B815E0D771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F23E74C-714F-D348-937A-923BE8610087}" type="pres">
      <dgm:prSet presAssocID="{F109AFFE-6DD2-6D45-BC57-0F9428C94BAB}" presName="root" presStyleCnt="0"/>
      <dgm:spPr/>
    </dgm:pt>
    <dgm:pt modelId="{25FD0701-721D-6B45-B979-A40D83683EE8}" type="pres">
      <dgm:prSet presAssocID="{F109AFFE-6DD2-6D45-BC57-0F9428C94BAB}" presName="rootComposite" presStyleCnt="0"/>
      <dgm:spPr/>
    </dgm:pt>
    <dgm:pt modelId="{F7140FBD-724A-D048-8418-0B242012B6BF}" type="pres">
      <dgm:prSet presAssocID="{F109AFFE-6DD2-6D45-BC57-0F9428C94BAB}" presName="rootText" presStyleLbl="node1" presStyleIdx="0" presStyleCnt="2"/>
      <dgm:spPr/>
    </dgm:pt>
    <dgm:pt modelId="{5EB7E6E7-35E2-0448-8AFD-7745F2D6D544}" type="pres">
      <dgm:prSet presAssocID="{F109AFFE-6DD2-6D45-BC57-0F9428C94BAB}" presName="rootConnector" presStyleLbl="node1" presStyleIdx="0" presStyleCnt="2"/>
      <dgm:spPr/>
    </dgm:pt>
    <dgm:pt modelId="{713886C5-FD92-614B-A83E-2C0F166D44B2}" type="pres">
      <dgm:prSet presAssocID="{F109AFFE-6DD2-6D45-BC57-0F9428C94BAB}" presName="childShape" presStyleCnt="0"/>
      <dgm:spPr/>
    </dgm:pt>
    <dgm:pt modelId="{CE338A08-D548-6240-B21B-F8150F9B735C}" type="pres">
      <dgm:prSet presAssocID="{181D38EA-9219-BF4C-8049-785BDBE207B8}" presName="Name13" presStyleLbl="parChTrans1D2" presStyleIdx="0" presStyleCnt="4"/>
      <dgm:spPr/>
    </dgm:pt>
    <dgm:pt modelId="{36BFE8E1-C885-8A4A-AF03-EE0F3284B99A}" type="pres">
      <dgm:prSet presAssocID="{7574B530-0390-9343-96DF-3DC3A7003801}" presName="childText" presStyleLbl="bgAcc1" presStyleIdx="0" presStyleCnt="4">
        <dgm:presLayoutVars>
          <dgm:bulletEnabled val="1"/>
        </dgm:presLayoutVars>
      </dgm:prSet>
      <dgm:spPr/>
    </dgm:pt>
    <dgm:pt modelId="{3CA2D41F-80DB-724A-B0AA-2B6BB2B4514A}" type="pres">
      <dgm:prSet presAssocID="{F5ACB9B9-4C83-1F44-A02B-B60A14A58D50}" presName="Name13" presStyleLbl="parChTrans1D2" presStyleIdx="1" presStyleCnt="4"/>
      <dgm:spPr/>
    </dgm:pt>
    <dgm:pt modelId="{74B0C8FC-45EC-0745-9F90-17CEBFA6214F}" type="pres">
      <dgm:prSet presAssocID="{1944C1FC-1EA1-6E48-B8E6-8C65AF592684}" presName="childText" presStyleLbl="bgAcc1" presStyleIdx="1" presStyleCnt="4">
        <dgm:presLayoutVars>
          <dgm:bulletEnabled val="1"/>
        </dgm:presLayoutVars>
      </dgm:prSet>
      <dgm:spPr/>
    </dgm:pt>
    <dgm:pt modelId="{D5F85512-88E8-E64A-9859-F4EC7408BD64}" type="pres">
      <dgm:prSet presAssocID="{F10C329A-B813-EF4B-B7F0-DA1B69029BBE}" presName="root" presStyleCnt="0"/>
      <dgm:spPr/>
    </dgm:pt>
    <dgm:pt modelId="{0FE1A5C3-11DC-E74D-961B-D9163637B2B8}" type="pres">
      <dgm:prSet presAssocID="{F10C329A-B813-EF4B-B7F0-DA1B69029BBE}" presName="rootComposite" presStyleCnt="0"/>
      <dgm:spPr/>
    </dgm:pt>
    <dgm:pt modelId="{B321FFDE-DB20-994F-B016-35ED0F2D086B}" type="pres">
      <dgm:prSet presAssocID="{F10C329A-B813-EF4B-B7F0-DA1B69029BBE}" presName="rootText" presStyleLbl="node1" presStyleIdx="1" presStyleCnt="2"/>
      <dgm:spPr/>
    </dgm:pt>
    <dgm:pt modelId="{A5F1E893-53DB-3D4D-8235-D81FD0ED7AE4}" type="pres">
      <dgm:prSet presAssocID="{F10C329A-B813-EF4B-B7F0-DA1B69029BBE}" presName="rootConnector" presStyleLbl="node1" presStyleIdx="1" presStyleCnt="2"/>
      <dgm:spPr/>
    </dgm:pt>
    <dgm:pt modelId="{BCFEA208-2EF1-ED47-8F84-155A5E6E4E4A}" type="pres">
      <dgm:prSet presAssocID="{F10C329A-B813-EF4B-B7F0-DA1B69029BBE}" presName="childShape" presStyleCnt="0"/>
      <dgm:spPr/>
    </dgm:pt>
    <dgm:pt modelId="{F84E0F33-2102-8047-9158-684881C36DF6}" type="pres">
      <dgm:prSet presAssocID="{36574D2D-B06A-6749-9008-9B8F16C5C336}" presName="Name13" presStyleLbl="parChTrans1D2" presStyleIdx="2" presStyleCnt="4"/>
      <dgm:spPr/>
    </dgm:pt>
    <dgm:pt modelId="{01984BFA-B0C0-9845-AC56-E407FADCC2B3}" type="pres">
      <dgm:prSet presAssocID="{E68C35FB-97BC-E147-8DEA-4F963C07E886}" presName="childText" presStyleLbl="bgAcc1" presStyleIdx="2" presStyleCnt="4">
        <dgm:presLayoutVars>
          <dgm:bulletEnabled val="1"/>
        </dgm:presLayoutVars>
      </dgm:prSet>
      <dgm:spPr/>
    </dgm:pt>
    <dgm:pt modelId="{86D61EFC-BEF4-E047-8AD0-39251AB4552E}" type="pres">
      <dgm:prSet presAssocID="{391882DC-3623-204F-9B76-AE5A83700D87}" presName="Name13" presStyleLbl="parChTrans1D2" presStyleIdx="3" presStyleCnt="4"/>
      <dgm:spPr/>
    </dgm:pt>
    <dgm:pt modelId="{4DB0366B-EC80-3046-B815-E08D6665D09A}" type="pres">
      <dgm:prSet presAssocID="{6C0FACF8-60EB-0643-A45A-C40443100031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102E8409-6369-EC43-A100-7AF52CCDB596}" type="presOf" srcId="{9A037062-FF78-C240-AA02-9B815E0D771F}" destId="{3E1F9A0F-4FA4-B24C-9BCE-1A9BCDA298AD}" srcOrd="0" destOrd="0" presId="urn:microsoft.com/office/officeart/2005/8/layout/hierarchy3"/>
    <dgm:cxn modelId="{42806716-2F4B-8845-B7AF-E36879900EF3}" type="presOf" srcId="{36574D2D-B06A-6749-9008-9B8F16C5C336}" destId="{F84E0F33-2102-8047-9158-684881C36DF6}" srcOrd="0" destOrd="0" presId="urn:microsoft.com/office/officeart/2005/8/layout/hierarchy3"/>
    <dgm:cxn modelId="{EF8B0F25-C83D-6F42-B06E-C2B107758861}" srcId="{F109AFFE-6DD2-6D45-BC57-0F9428C94BAB}" destId="{7574B530-0390-9343-96DF-3DC3A7003801}" srcOrd="0" destOrd="0" parTransId="{181D38EA-9219-BF4C-8049-785BDBE207B8}" sibTransId="{D875082D-13EE-5948-AC93-9BEC39B121B9}"/>
    <dgm:cxn modelId="{7084312A-B70C-3B46-BD06-AB7648957EA2}" srcId="{F109AFFE-6DD2-6D45-BC57-0F9428C94BAB}" destId="{1944C1FC-1EA1-6E48-B8E6-8C65AF592684}" srcOrd="1" destOrd="0" parTransId="{F5ACB9B9-4C83-1F44-A02B-B60A14A58D50}" sibTransId="{0C3AC676-7E24-994E-8315-09958EB44195}"/>
    <dgm:cxn modelId="{48428F38-FCF6-BD43-98E3-D47FA5D24018}" type="presOf" srcId="{F10C329A-B813-EF4B-B7F0-DA1B69029BBE}" destId="{B321FFDE-DB20-994F-B016-35ED0F2D086B}" srcOrd="0" destOrd="0" presId="urn:microsoft.com/office/officeart/2005/8/layout/hierarchy3"/>
    <dgm:cxn modelId="{9DB7523A-BC4A-8048-82D3-B1CCC4FE6C38}" type="presOf" srcId="{F109AFFE-6DD2-6D45-BC57-0F9428C94BAB}" destId="{F7140FBD-724A-D048-8418-0B242012B6BF}" srcOrd="0" destOrd="0" presId="urn:microsoft.com/office/officeart/2005/8/layout/hierarchy3"/>
    <dgm:cxn modelId="{B46EC06F-CFFC-264D-BB50-C3EFD130FF9E}" type="presOf" srcId="{7574B530-0390-9343-96DF-3DC3A7003801}" destId="{36BFE8E1-C885-8A4A-AF03-EE0F3284B99A}" srcOrd="0" destOrd="0" presId="urn:microsoft.com/office/officeart/2005/8/layout/hierarchy3"/>
    <dgm:cxn modelId="{1CC15676-459D-5E49-820D-0F8F26D3A3FA}" srcId="{9A037062-FF78-C240-AA02-9B815E0D771F}" destId="{F109AFFE-6DD2-6D45-BC57-0F9428C94BAB}" srcOrd="0" destOrd="0" parTransId="{AFF68DAA-B513-8A4A-9280-F01A354F4E99}" sibTransId="{B80F29F7-289C-6240-B745-A64200C45468}"/>
    <dgm:cxn modelId="{0328E384-81D7-4045-91F3-1DF717566001}" type="presOf" srcId="{391882DC-3623-204F-9B76-AE5A83700D87}" destId="{86D61EFC-BEF4-E047-8AD0-39251AB4552E}" srcOrd="0" destOrd="0" presId="urn:microsoft.com/office/officeart/2005/8/layout/hierarchy3"/>
    <dgm:cxn modelId="{34C284A0-B923-3E43-B67B-E9F567D8B5F4}" type="presOf" srcId="{181D38EA-9219-BF4C-8049-785BDBE207B8}" destId="{CE338A08-D548-6240-B21B-F8150F9B735C}" srcOrd="0" destOrd="0" presId="urn:microsoft.com/office/officeart/2005/8/layout/hierarchy3"/>
    <dgm:cxn modelId="{4A8693A0-CA7E-2F45-A4FB-C5287AC47D61}" srcId="{F10C329A-B813-EF4B-B7F0-DA1B69029BBE}" destId="{6C0FACF8-60EB-0643-A45A-C40443100031}" srcOrd="1" destOrd="0" parTransId="{391882DC-3623-204F-9B76-AE5A83700D87}" sibTransId="{41F2350E-DA0D-2E4F-BF25-97C0917B5423}"/>
    <dgm:cxn modelId="{70136CAA-0B0B-1646-857B-01BBFEC993D2}" type="presOf" srcId="{1944C1FC-1EA1-6E48-B8E6-8C65AF592684}" destId="{74B0C8FC-45EC-0745-9F90-17CEBFA6214F}" srcOrd="0" destOrd="0" presId="urn:microsoft.com/office/officeart/2005/8/layout/hierarchy3"/>
    <dgm:cxn modelId="{A21B03BE-CAD5-0941-A236-145852949F79}" type="presOf" srcId="{6C0FACF8-60EB-0643-A45A-C40443100031}" destId="{4DB0366B-EC80-3046-B815-E08D6665D09A}" srcOrd="0" destOrd="0" presId="urn:microsoft.com/office/officeart/2005/8/layout/hierarchy3"/>
    <dgm:cxn modelId="{6A3518C1-81ED-CD43-A5D3-F9B87535B689}" type="presOf" srcId="{F5ACB9B9-4C83-1F44-A02B-B60A14A58D50}" destId="{3CA2D41F-80DB-724A-B0AA-2B6BB2B4514A}" srcOrd="0" destOrd="0" presId="urn:microsoft.com/office/officeart/2005/8/layout/hierarchy3"/>
    <dgm:cxn modelId="{5FDA8AC3-2BA6-CC44-9BDA-8D00AEAFA428}" type="presOf" srcId="{F109AFFE-6DD2-6D45-BC57-0F9428C94BAB}" destId="{5EB7E6E7-35E2-0448-8AFD-7745F2D6D544}" srcOrd="1" destOrd="0" presId="urn:microsoft.com/office/officeart/2005/8/layout/hierarchy3"/>
    <dgm:cxn modelId="{6ABEFCC3-30C9-8844-BF34-473C6BD3C31C}" srcId="{9A037062-FF78-C240-AA02-9B815E0D771F}" destId="{F10C329A-B813-EF4B-B7F0-DA1B69029BBE}" srcOrd="1" destOrd="0" parTransId="{5494883A-5EA5-D741-84C7-0A61411BF6A6}" sibTransId="{D74351B8-F83E-C746-B2E4-649D66E6DB83}"/>
    <dgm:cxn modelId="{512B1ACD-C0F0-1446-88D6-5C5253C485F1}" type="presOf" srcId="{E68C35FB-97BC-E147-8DEA-4F963C07E886}" destId="{01984BFA-B0C0-9845-AC56-E407FADCC2B3}" srcOrd="0" destOrd="0" presId="urn:microsoft.com/office/officeart/2005/8/layout/hierarchy3"/>
    <dgm:cxn modelId="{0FB3AFDF-8A02-8549-B4A1-F39C6AB587B0}" srcId="{F10C329A-B813-EF4B-B7F0-DA1B69029BBE}" destId="{E68C35FB-97BC-E147-8DEA-4F963C07E886}" srcOrd="0" destOrd="0" parTransId="{36574D2D-B06A-6749-9008-9B8F16C5C336}" sibTransId="{606BB8B5-D5F1-1B44-B14A-A135076DEEDD}"/>
    <dgm:cxn modelId="{D0524FF1-9229-1646-BE3F-8B2E43DDD5D6}" type="presOf" srcId="{F10C329A-B813-EF4B-B7F0-DA1B69029BBE}" destId="{A5F1E893-53DB-3D4D-8235-D81FD0ED7AE4}" srcOrd="1" destOrd="0" presId="urn:microsoft.com/office/officeart/2005/8/layout/hierarchy3"/>
    <dgm:cxn modelId="{074FD954-6D13-CD44-A6C0-E4DFC074B718}" type="presParOf" srcId="{3E1F9A0F-4FA4-B24C-9BCE-1A9BCDA298AD}" destId="{BF23E74C-714F-D348-937A-923BE8610087}" srcOrd="0" destOrd="0" presId="urn:microsoft.com/office/officeart/2005/8/layout/hierarchy3"/>
    <dgm:cxn modelId="{70887240-E9A8-4146-8308-31D4ECF38458}" type="presParOf" srcId="{BF23E74C-714F-D348-937A-923BE8610087}" destId="{25FD0701-721D-6B45-B979-A40D83683EE8}" srcOrd="0" destOrd="0" presId="urn:microsoft.com/office/officeart/2005/8/layout/hierarchy3"/>
    <dgm:cxn modelId="{3D6B34ED-6FD4-7047-AD02-8E4C69FA7FDB}" type="presParOf" srcId="{25FD0701-721D-6B45-B979-A40D83683EE8}" destId="{F7140FBD-724A-D048-8418-0B242012B6BF}" srcOrd="0" destOrd="0" presId="urn:microsoft.com/office/officeart/2005/8/layout/hierarchy3"/>
    <dgm:cxn modelId="{0DCAB7CF-78A2-9C45-9F52-227BE4E21927}" type="presParOf" srcId="{25FD0701-721D-6B45-B979-A40D83683EE8}" destId="{5EB7E6E7-35E2-0448-8AFD-7745F2D6D544}" srcOrd="1" destOrd="0" presId="urn:microsoft.com/office/officeart/2005/8/layout/hierarchy3"/>
    <dgm:cxn modelId="{FC10B10B-DB4D-E84F-B31F-50999CCCABE1}" type="presParOf" srcId="{BF23E74C-714F-D348-937A-923BE8610087}" destId="{713886C5-FD92-614B-A83E-2C0F166D44B2}" srcOrd="1" destOrd="0" presId="urn:microsoft.com/office/officeart/2005/8/layout/hierarchy3"/>
    <dgm:cxn modelId="{36CAC765-A532-EE4E-9EA6-4070B93CD8D3}" type="presParOf" srcId="{713886C5-FD92-614B-A83E-2C0F166D44B2}" destId="{CE338A08-D548-6240-B21B-F8150F9B735C}" srcOrd="0" destOrd="0" presId="urn:microsoft.com/office/officeart/2005/8/layout/hierarchy3"/>
    <dgm:cxn modelId="{6C2D4A34-179E-F640-AE15-BFBA4C603F68}" type="presParOf" srcId="{713886C5-FD92-614B-A83E-2C0F166D44B2}" destId="{36BFE8E1-C885-8A4A-AF03-EE0F3284B99A}" srcOrd="1" destOrd="0" presId="urn:microsoft.com/office/officeart/2005/8/layout/hierarchy3"/>
    <dgm:cxn modelId="{4844A4D1-0D2E-4C42-8BD7-4695F71E7949}" type="presParOf" srcId="{713886C5-FD92-614B-A83E-2C0F166D44B2}" destId="{3CA2D41F-80DB-724A-B0AA-2B6BB2B4514A}" srcOrd="2" destOrd="0" presId="urn:microsoft.com/office/officeart/2005/8/layout/hierarchy3"/>
    <dgm:cxn modelId="{1538765A-3002-9C46-B069-1DD7012C39AF}" type="presParOf" srcId="{713886C5-FD92-614B-A83E-2C0F166D44B2}" destId="{74B0C8FC-45EC-0745-9F90-17CEBFA6214F}" srcOrd="3" destOrd="0" presId="urn:microsoft.com/office/officeart/2005/8/layout/hierarchy3"/>
    <dgm:cxn modelId="{AD9A12D4-CB71-2943-8B56-37AB1E036FF2}" type="presParOf" srcId="{3E1F9A0F-4FA4-B24C-9BCE-1A9BCDA298AD}" destId="{D5F85512-88E8-E64A-9859-F4EC7408BD64}" srcOrd="1" destOrd="0" presId="urn:microsoft.com/office/officeart/2005/8/layout/hierarchy3"/>
    <dgm:cxn modelId="{5DF77E7D-8809-7C4F-B462-5E2CA2EB0819}" type="presParOf" srcId="{D5F85512-88E8-E64A-9859-F4EC7408BD64}" destId="{0FE1A5C3-11DC-E74D-961B-D9163637B2B8}" srcOrd="0" destOrd="0" presId="urn:microsoft.com/office/officeart/2005/8/layout/hierarchy3"/>
    <dgm:cxn modelId="{6C5D4D04-0236-9A47-9E3A-7186F1085C93}" type="presParOf" srcId="{0FE1A5C3-11DC-E74D-961B-D9163637B2B8}" destId="{B321FFDE-DB20-994F-B016-35ED0F2D086B}" srcOrd="0" destOrd="0" presId="urn:microsoft.com/office/officeart/2005/8/layout/hierarchy3"/>
    <dgm:cxn modelId="{45676CCB-9CD2-C14E-B8B4-638ADA27C571}" type="presParOf" srcId="{0FE1A5C3-11DC-E74D-961B-D9163637B2B8}" destId="{A5F1E893-53DB-3D4D-8235-D81FD0ED7AE4}" srcOrd="1" destOrd="0" presId="urn:microsoft.com/office/officeart/2005/8/layout/hierarchy3"/>
    <dgm:cxn modelId="{1B337702-B017-4047-9C83-F58583291197}" type="presParOf" srcId="{D5F85512-88E8-E64A-9859-F4EC7408BD64}" destId="{BCFEA208-2EF1-ED47-8F84-155A5E6E4E4A}" srcOrd="1" destOrd="0" presId="urn:microsoft.com/office/officeart/2005/8/layout/hierarchy3"/>
    <dgm:cxn modelId="{DBFA0EF0-523B-BE42-BB6A-AD04ABEA7C8E}" type="presParOf" srcId="{BCFEA208-2EF1-ED47-8F84-155A5E6E4E4A}" destId="{F84E0F33-2102-8047-9158-684881C36DF6}" srcOrd="0" destOrd="0" presId="urn:microsoft.com/office/officeart/2005/8/layout/hierarchy3"/>
    <dgm:cxn modelId="{731A1D35-866D-2549-A7DB-6C44E518CED3}" type="presParOf" srcId="{BCFEA208-2EF1-ED47-8F84-155A5E6E4E4A}" destId="{01984BFA-B0C0-9845-AC56-E407FADCC2B3}" srcOrd="1" destOrd="0" presId="urn:microsoft.com/office/officeart/2005/8/layout/hierarchy3"/>
    <dgm:cxn modelId="{877C1E03-C4AE-0647-87B5-27FEFFA50541}" type="presParOf" srcId="{BCFEA208-2EF1-ED47-8F84-155A5E6E4E4A}" destId="{86D61EFC-BEF4-E047-8AD0-39251AB4552E}" srcOrd="2" destOrd="0" presId="urn:microsoft.com/office/officeart/2005/8/layout/hierarchy3"/>
    <dgm:cxn modelId="{ACCEB5EA-2A28-4145-8399-88DCED63CEDF}" type="presParOf" srcId="{BCFEA208-2EF1-ED47-8F84-155A5E6E4E4A}" destId="{4DB0366B-EC80-3046-B815-E08D6665D09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BBD08C8-3791-8343-ADAB-23C718202C4C}" type="doc">
      <dgm:prSet loTypeId="urn:microsoft.com/office/officeart/2005/8/layout/h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8A4819-E941-E447-B232-51B9F24A56C3}">
      <dgm:prSet phldrT="[Text]" custT="1"/>
      <dgm:spPr/>
      <dgm:t>
        <a:bodyPr/>
        <a:lstStyle/>
        <a:p>
          <a:r>
            <a:rPr lang="en-US" sz="1400" dirty="0"/>
            <a:t>Myth: mixing language interferes with learning process </a:t>
          </a:r>
        </a:p>
      </dgm:t>
    </dgm:pt>
    <dgm:pt modelId="{77BB45A5-E6D0-BF4C-85B9-15664EDA7370}" type="parTrans" cxnId="{61A90405-045F-814A-9B99-EDA26AA8D4A4}">
      <dgm:prSet/>
      <dgm:spPr/>
      <dgm:t>
        <a:bodyPr/>
        <a:lstStyle/>
        <a:p>
          <a:endParaRPr lang="en-US"/>
        </a:p>
      </dgm:t>
    </dgm:pt>
    <dgm:pt modelId="{F3312F49-33CC-4846-93DF-CD075DF6633D}" type="sibTrans" cxnId="{61A90405-045F-814A-9B99-EDA26AA8D4A4}">
      <dgm:prSet/>
      <dgm:spPr/>
      <dgm:t>
        <a:bodyPr/>
        <a:lstStyle/>
        <a:p>
          <a:endParaRPr lang="en-US"/>
        </a:p>
      </dgm:t>
    </dgm:pt>
    <dgm:pt modelId="{5467810A-5067-6546-BBA9-5F3475FDDC94}">
      <dgm:prSet phldrT="[Text]"/>
      <dgm:spPr/>
      <dgm:t>
        <a:bodyPr/>
        <a:lstStyle/>
        <a:p>
          <a:r>
            <a:rPr lang="en-US" dirty="0"/>
            <a:t>Myth: never allow students to use their native language when learning a second language</a:t>
          </a:r>
        </a:p>
      </dgm:t>
    </dgm:pt>
    <dgm:pt modelId="{16A8B890-56E5-9F4A-A4DA-FB1B93606D9B}" type="parTrans" cxnId="{F7C596C9-BA0A-2140-9C01-02743B041ABD}">
      <dgm:prSet/>
      <dgm:spPr/>
      <dgm:t>
        <a:bodyPr/>
        <a:lstStyle/>
        <a:p>
          <a:endParaRPr lang="en-US"/>
        </a:p>
      </dgm:t>
    </dgm:pt>
    <dgm:pt modelId="{22FD09AC-D5DA-FB45-A519-785E139568EF}" type="sibTrans" cxnId="{F7C596C9-BA0A-2140-9C01-02743B041ABD}">
      <dgm:prSet/>
      <dgm:spPr/>
      <dgm:t>
        <a:bodyPr/>
        <a:lstStyle/>
        <a:p>
          <a:endParaRPr lang="en-US"/>
        </a:p>
      </dgm:t>
    </dgm:pt>
    <dgm:pt modelId="{C3F18E68-36A2-E945-9BB8-93FACDAF9230}">
      <dgm:prSet phldrT="[Text]" custT="1"/>
      <dgm:spPr/>
      <dgm:t>
        <a:bodyPr/>
        <a:lstStyle/>
        <a:p>
          <a:r>
            <a:rPr lang="en-US" sz="1200" dirty="0"/>
            <a:t>Mixing old knowledge with new knowledge makes it easier to assimilate</a:t>
          </a:r>
        </a:p>
      </dgm:t>
    </dgm:pt>
    <dgm:pt modelId="{347A39D1-7C94-7E43-9B54-A21C92FA0A13}" type="parTrans" cxnId="{C45E2453-8316-C941-9004-266F5A373227}">
      <dgm:prSet/>
      <dgm:spPr/>
      <dgm:t>
        <a:bodyPr/>
        <a:lstStyle/>
        <a:p>
          <a:endParaRPr lang="en-US"/>
        </a:p>
      </dgm:t>
    </dgm:pt>
    <dgm:pt modelId="{43BAF2A5-1D23-614D-B85F-511CE85DF108}" type="sibTrans" cxnId="{C45E2453-8316-C941-9004-266F5A373227}">
      <dgm:prSet/>
      <dgm:spPr/>
      <dgm:t>
        <a:bodyPr/>
        <a:lstStyle/>
        <a:p>
          <a:endParaRPr lang="en-US"/>
        </a:p>
      </dgm:t>
    </dgm:pt>
    <dgm:pt modelId="{FBBF140D-33B4-114F-9A48-79A91DE480D2}">
      <dgm:prSet phldrT="[Text]"/>
      <dgm:spPr/>
      <dgm:t>
        <a:bodyPr/>
        <a:lstStyle/>
        <a:p>
          <a:r>
            <a:rPr lang="en-US" dirty="0"/>
            <a:t>Code mixing (combining L1 and L2) </a:t>
          </a:r>
          <a:r>
            <a:rPr lang="en-US" i="1" dirty="0"/>
            <a:t>does not interfere </a:t>
          </a:r>
          <a:r>
            <a:rPr lang="en-US" dirty="0"/>
            <a:t>with learning L2. It in fact facilitates  its integration by connecting new learning with old.</a:t>
          </a:r>
        </a:p>
      </dgm:t>
    </dgm:pt>
    <dgm:pt modelId="{E2658895-F20E-0B49-A322-C65F166FDA80}" type="parTrans" cxnId="{77DB17EA-858E-CA4A-B0D0-6917AF344BDC}">
      <dgm:prSet/>
      <dgm:spPr/>
      <dgm:t>
        <a:bodyPr/>
        <a:lstStyle/>
        <a:p>
          <a:endParaRPr lang="en-US"/>
        </a:p>
      </dgm:t>
    </dgm:pt>
    <dgm:pt modelId="{82EE8BE4-FB49-AA45-AC11-5631EBE8CD45}" type="sibTrans" cxnId="{77DB17EA-858E-CA4A-B0D0-6917AF344BDC}">
      <dgm:prSet/>
      <dgm:spPr/>
      <dgm:t>
        <a:bodyPr/>
        <a:lstStyle/>
        <a:p>
          <a:endParaRPr lang="en-US"/>
        </a:p>
      </dgm:t>
    </dgm:pt>
    <dgm:pt modelId="{742C0560-0404-1B42-BA63-F9B7873341EA}">
      <dgm:prSet phldrT="[Text]"/>
      <dgm:spPr/>
      <dgm:t>
        <a:bodyPr/>
        <a:lstStyle/>
        <a:p>
          <a:r>
            <a:rPr lang="en-US" dirty="0"/>
            <a:t>1. In beginning, language mixture 80/20  L1/L2</a:t>
          </a:r>
        </a:p>
        <a:p>
          <a:r>
            <a:rPr lang="en-US" dirty="0"/>
            <a:t>2. As mastery increases. Gradually replace L1 words with L2</a:t>
          </a:r>
        </a:p>
        <a:p>
          <a:r>
            <a:rPr lang="en-US" dirty="0"/>
            <a:t>3. Towards end, lessons become 20/80 L1/L2</a:t>
          </a:r>
        </a:p>
      </dgm:t>
    </dgm:pt>
    <dgm:pt modelId="{B93CC335-22A8-7F4C-B5A3-B62064C97027}" type="parTrans" cxnId="{E476D5EE-A38E-D346-A1F9-0FF4861A0510}">
      <dgm:prSet/>
      <dgm:spPr/>
      <dgm:t>
        <a:bodyPr/>
        <a:lstStyle/>
        <a:p>
          <a:endParaRPr lang="en-US"/>
        </a:p>
      </dgm:t>
    </dgm:pt>
    <dgm:pt modelId="{16CFA807-94F0-D94D-BC3E-52DAFA21DBF8}" type="sibTrans" cxnId="{E476D5EE-A38E-D346-A1F9-0FF4861A0510}">
      <dgm:prSet/>
      <dgm:spPr/>
      <dgm:t>
        <a:bodyPr/>
        <a:lstStyle/>
        <a:p>
          <a:endParaRPr lang="en-US"/>
        </a:p>
      </dgm:t>
    </dgm:pt>
    <dgm:pt modelId="{BE261B3C-F01A-4D4A-AEBF-6D49DD4E13D6}">
      <dgm:prSet phldrT="[Text]"/>
      <dgm:spPr/>
      <dgm:t>
        <a:bodyPr/>
        <a:lstStyle/>
        <a:p>
          <a:r>
            <a:rPr lang="en-US" dirty="0"/>
            <a:t>Using first language offers comprehension support</a:t>
          </a:r>
        </a:p>
      </dgm:t>
    </dgm:pt>
    <dgm:pt modelId="{0385CAF3-76B7-9441-A587-526BD6BF1972}" type="parTrans" cxnId="{1021F740-E939-E746-B4DD-C46F524E6155}">
      <dgm:prSet/>
      <dgm:spPr/>
      <dgm:t>
        <a:bodyPr/>
        <a:lstStyle/>
        <a:p>
          <a:endParaRPr lang="en-US"/>
        </a:p>
      </dgm:t>
    </dgm:pt>
    <dgm:pt modelId="{B3448947-2A42-0A4A-BE96-47EC9E225DEE}" type="sibTrans" cxnId="{1021F740-E939-E746-B4DD-C46F524E6155}">
      <dgm:prSet/>
      <dgm:spPr/>
      <dgm:t>
        <a:bodyPr/>
        <a:lstStyle/>
        <a:p>
          <a:endParaRPr lang="en-US"/>
        </a:p>
      </dgm:t>
    </dgm:pt>
    <dgm:pt modelId="{4FC59F94-7ADF-0B4B-836C-EBA2EAB608A4}">
      <dgm:prSet phldrT="[Text]"/>
      <dgm:spPr/>
      <dgm:t>
        <a:bodyPr/>
        <a:lstStyle/>
        <a:p>
          <a:r>
            <a:rPr lang="en-US" dirty="0"/>
            <a:t>As new vocabulary knowledge grows,  gradually replace old language with new language vocabulary</a:t>
          </a:r>
        </a:p>
      </dgm:t>
    </dgm:pt>
    <dgm:pt modelId="{BB51CA1C-E53D-194A-BA11-989EBB022F36}" type="parTrans" cxnId="{4920C4FB-3817-224E-8813-6FD3C6B98128}">
      <dgm:prSet/>
      <dgm:spPr/>
      <dgm:t>
        <a:bodyPr/>
        <a:lstStyle/>
        <a:p>
          <a:endParaRPr lang="en-US"/>
        </a:p>
      </dgm:t>
    </dgm:pt>
    <dgm:pt modelId="{DCB21CA5-3CA1-9048-AA68-69AA4559C95D}" type="sibTrans" cxnId="{4920C4FB-3817-224E-8813-6FD3C6B98128}">
      <dgm:prSet/>
      <dgm:spPr/>
      <dgm:t>
        <a:bodyPr/>
        <a:lstStyle/>
        <a:p>
          <a:endParaRPr lang="en-US"/>
        </a:p>
      </dgm:t>
    </dgm:pt>
    <dgm:pt modelId="{F8501FBB-7AFC-064B-A64E-A3F236268D11}" type="pres">
      <dgm:prSet presAssocID="{0BBD08C8-3791-8343-ADAB-23C718202C4C}" presName="Name0" presStyleCnt="0">
        <dgm:presLayoutVars>
          <dgm:dir/>
          <dgm:animLvl val="lvl"/>
          <dgm:resizeHandles val="exact"/>
        </dgm:presLayoutVars>
      </dgm:prSet>
      <dgm:spPr/>
    </dgm:pt>
    <dgm:pt modelId="{1AAB7FDD-23D5-AC4E-990F-4BCC3581A907}" type="pres">
      <dgm:prSet presAssocID="{0BBD08C8-3791-8343-ADAB-23C718202C4C}" presName="tSp" presStyleCnt="0"/>
      <dgm:spPr/>
    </dgm:pt>
    <dgm:pt modelId="{AA58D81E-C26B-E149-BFD6-390516558972}" type="pres">
      <dgm:prSet presAssocID="{0BBD08C8-3791-8343-ADAB-23C718202C4C}" presName="bSp" presStyleCnt="0"/>
      <dgm:spPr/>
    </dgm:pt>
    <dgm:pt modelId="{74062708-7623-1D4B-84F5-02208C91C98F}" type="pres">
      <dgm:prSet presAssocID="{0BBD08C8-3791-8343-ADAB-23C718202C4C}" presName="process" presStyleCnt="0"/>
      <dgm:spPr/>
    </dgm:pt>
    <dgm:pt modelId="{201BFFCC-F7C9-FB41-BD7A-EECB3E63BEA2}" type="pres">
      <dgm:prSet presAssocID="{448A4819-E941-E447-B232-51B9F24A56C3}" presName="composite1" presStyleCnt="0"/>
      <dgm:spPr/>
    </dgm:pt>
    <dgm:pt modelId="{875EE186-2D5C-A34D-B786-86BE122AD399}" type="pres">
      <dgm:prSet presAssocID="{448A4819-E941-E447-B232-51B9F24A56C3}" presName="dummyNode1" presStyleLbl="node1" presStyleIdx="0" presStyleCnt="3"/>
      <dgm:spPr/>
    </dgm:pt>
    <dgm:pt modelId="{52AC8206-2DBD-1C4B-B373-B71EC1ECB367}" type="pres">
      <dgm:prSet presAssocID="{448A4819-E941-E447-B232-51B9F24A56C3}" presName="childNode1" presStyleLbl="bgAcc1" presStyleIdx="0" presStyleCnt="3">
        <dgm:presLayoutVars>
          <dgm:bulletEnabled val="1"/>
        </dgm:presLayoutVars>
      </dgm:prSet>
      <dgm:spPr/>
    </dgm:pt>
    <dgm:pt modelId="{DFD99B32-1A6E-6C41-8D27-7FB44E516C65}" type="pres">
      <dgm:prSet presAssocID="{448A4819-E941-E447-B232-51B9F24A56C3}" presName="childNode1tx" presStyleLbl="bgAcc1" presStyleIdx="0" presStyleCnt="3">
        <dgm:presLayoutVars>
          <dgm:bulletEnabled val="1"/>
        </dgm:presLayoutVars>
      </dgm:prSet>
      <dgm:spPr/>
    </dgm:pt>
    <dgm:pt modelId="{33C4FB7C-C201-6449-8112-9A8C80BC8AF0}" type="pres">
      <dgm:prSet presAssocID="{448A4819-E941-E447-B232-51B9F24A56C3}" presName="parentNode1" presStyleLbl="node1" presStyleIdx="0" presStyleCnt="3" custScaleY="181314">
        <dgm:presLayoutVars>
          <dgm:chMax val="1"/>
          <dgm:bulletEnabled val="1"/>
        </dgm:presLayoutVars>
      </dgm:prSet>
      <dgm:spPr/>
    </dgm:pt>
    <dgm:pt modelId="{098B3AA8-7159-B840-AA19-712F7555F3BB}" type="pres">
      <dgm:prSet presAssocID="{448A4819-E941-E447-B232-51B9F24A56C3}" presName="connSite1" presStyleCnt="0"/>
      <dgm:spPr/>
    </dgm:pt>
    <dgm:pt modelId="{3BE76411-7485-F847-A90D-7C124034EC9A}" type="pres">
      <dgm:prSet presAssocID="{F3312F49-33CC-4846-93DF-CD075DF6633D}" presName="Name9" presStyleLbl="sibTrans2D1" presStyleIdx="0" presStyleCnt="2"/>
      <dgm:spPr/>
    </dgm:pt>
    <dgm:pt modelId="{D40FA975-AFCF-F54E-AF68-91C4D57CDAB1}" type="pres">
      <dgm:prSet presAssocID="{C3F18E68-36A2-E945-9BB8-93FACDAF9230}" presName="composite2" presStyleCnt="0"/>
      <dgm:spPr/>
    </dgm:pt>
    <dgm:pt modelId="{A48B69FA-DF80-1B40-A60D-602F29B7BD39}" type="pres">
      <dgm:prSet presAssocID="{C3F18E68-36A2-E945-9BB8-93FACDAF9230}" presName="dummyNode2" presStyleLbl="node1" presStyleIdx="0" presStyleCnt="3"/>
      <dgm:spPr/>
    </dgm:pt>
    <dgm:pt modelId="{5E5EBFC0-74D6-3A4D-AEB3-8DA675BEC857}" type="pres">
      <dgm:prSet presAssocID="{C3F18E68-36A2-E945-9BB8-93FACDAF9230}" presName="childNode2" presStyleLbl="bgAcc1" presStyleIdx="1" presStyleCnt="3">
        <dgm:presLayoutVars>
          <dgm:bulletEnabled val="1"/>
        </dgm:presLayoutVars>
      </dgm:prSet>
      <dgm:spPr/>
    </dgm:pt>
    <dgm:pt modelId="{7025141F-7609-4245-B5C7-34FEF575AFAF}" type="pres">
      <dgm:prSet presAssocID="{C3F18E68-36A2-E945-9BB8-93FACDAF9230}" presName="childNode2tx" presStyleLbl="bgAcc1" presStyleIdx="1" presStyleCnt="3">
        <dgm:presLayoutVars>
          <dgm:bulletEnabled val="1"/>
        </dgm:presLayoutVars>
      </dgm:prSet>
      <dgm:spPr/>
    </dgm:pt>
    <dgm:pt modelId="{A00D3699-5879-3548-90E7-E188C69D9058}" type="pres">
      <dgm:prSet presAssocID="{C3F18E68-36A2-E945-9BB8-93FACDAF9230}" presName="parentNode2" presStyleLbl="node1" presStyleIdx="1" presStyleCnt="3" custScaleY="155456" custLinFactNeighborX="643" custLinFactNeighborY="-33965">
        <dgm:presLayoutVars>
          <dgm:chMax val="0"/>
          <dgm:bulletEnabled val="1"/>
        </dgm:presLayoutVars>
      </dgm:prSet>
      <dgm:spPr/>
    </dgm:pt>
    <dgm:pt modelId="{43149E82-E711-9749-97C5-12A0E36C2200}" type="pres">
      <dgm:prSet presAssocID="{C3F18E68-36A2-E945-9BB8-93FACDAF9230}" presName="connSite2" presStyleCnt="0"/>
      <dgm:spPr/>
    </dgm:pt>
    <dgm:pt modelId="{5839F8F9-930E-3049-BEB6-2CF274D012F4}" type="pres">
      <dgm:prSet presAssocID="{43BAF2A5-1D23-614D-B85F-511CE85DF108}" presName="Name18" presStyleLbl="sibTrans2D1" presStyleIdx="1" presStyleCnt="2"/>
      <dgm:spPr/>
    </dgm:pt>
    <dgm:pt modelId="{E50986DF-04C0-714D-9A70-C712E82C8222}" type="pres">
      <dgm:prSet presAssocID="{742C0560-0404-1B42-BA63-F9B7873341EA}" presName="composite1" presStyleCnt="0"/>
      <dgm:spPr/>
    </dgm:pt>
    <dgm:pt modelId="{7600E43C-730B-484A-9B57-712F05C9D3F2}" type="pres">
      <dgm:prSet presAssocID="{742C0560-0404-1B42-BA63-F9B7873341EA}" presName="dummyNode1" presStyleLbl="node1" presStyleIdx="1" presStyleCnt="3"/>
      <dgm:spPr/>
    </dgm:pt>
    <dgm:pt modelId="{D8E24941-8313-C840-A548-F4F3301ACE95}" type="pres">
      <dgm:prSet presAssocID="{742C0560-0404-1B42-BA63-F9B7873341EA}" presName="childNode1" presStyleLbl="bgAcc1" presStyleIdx="2" presStyleCnt="3">
        <dgm:presLayoutVars>
          <dgm:bulletEnabled val="1"/>
        </dgm:presLayoutVars>
      </dgm:prSet>
      <dgm:spPr/>
    </dgm:pt>
    <dgm:pt modelId="{88608A3D-36C8-BB40-B68A-7FF8CD0643CD}" type="pres">
      <dgm:prSet presAssocID="{742C0560-0404-1B42-BA63-F9B7873341EA}" presName="childNode1tx" presStyleLbl="bgAcc1" presStyleIdx="2" presStyleCnt="3">
        <dgm:presLayoutVars>
          <dgm:bulletEnabled val="1"/>
        </dgm:presLayoutVars>
      </dgm:prSet>
      <dgm:spPr/>
    </dgm:pt>
    <dgm:pt modelId="{15FEB3D1-89FF-CD40-8DCC-59EDAC384B4F}" type="pres">
      <dgm:prSet presAssocID="{742C0560-0404-1B42-BA63-F9B7873341EA}" presName="parentNode1" presStyleLbl="node1" presStyleIdx="2" presStyleCnt="3" custScaleX="114251" custScaleY="211421" custLinFactNeighborX="-16079" custLinFactNeighborY="63077">
        <dgm:presLayoutVars>
          <dgm:chMax val="1"/>
          <dgm:bulletEnabled val="1"/>
        </dgm:presLayoutVars>
      </dgm:prSet>
      <dgm:spPr/>
    </dgm:pt>
    <dgm:pt modelId="{B83CCCE4-5F6A-B54F-9BEA-1F4A43FC8680}" type="pres">
      <dgm:prSet presAssocID="{742C0560-0404-1B42-BA63-F9B7873341EA}" presName="connSite1" presStyleCnt="0"/>
      <dgm:spPr/>
    </dgm:pt>
  </dgm:ptLst>
  <dgm:cxnLst>
    <dgm:cxn modelId="{61A90405-045F-814A-9B99-EDA26AA8D4A4}" srcId="{0BBD08C8-3791-8343-ADAB-23C718202C4C}" destId="{448A4819-E941-E447-B232-51B9F24A56C3}" srcOrd="0" destOrd="0" parTransId="{77BB45A5-E6D0-BF4C-85B9-15664EDA7370}" sibTransId="{F3312F49-33CC-4846-93DF-CD075DF6633D}"/>
    <dgm:cxn modelId="{37E34018-0155-A54E-9DB6-11EDA057DA65}" type="presOf" srcId="{FBBF140D-33B4-114F-9A48-79A91DE480D2}" destId="{7025141F-7609-4245-B5C7-34FEF575AFAF}" srcOrd="1" destOrd="0" presId="urn:microsoft.com/office/officeart/2005/8/layout/hProcess4"/>
    <dgm:cxn modelId="{AB8D4218-7038-FC4C-A421-8F6D4444C492}" type="presOf" srcId="{F3312F49-33CC-4846-93DF-CD075DF6633D}" destId="{3BE76411-7485-F847-A90D-7C124034EC9A}" srcOrd="0" destOrd="0" presId="urn:microsoft.com/office/officeart/2005/8/layout/hProcess4"/>
    <dgm:cxn modelId="{2F796A2B-E918-5640-BFC2-41A16784E965}" type="presOf" srcId="{4FC59F94-7ADF-0B4B-836C-EBA2EAB608A4}" destId="{88608A3D-36C8-BB40-B68A-7FF8CD0643CD}" srcOrd="1" destOrd="1" presId="urn:microsoft.com/office/officeart/2005/8/layout/hProcess4"/>
    <dgm:cxn modelId="{1021F740-E939-E746-B4DD-C46F524E6155}" srcId="{742C0560-0404-1B42-BA63-F9B7873341EA}" destId="{BE261B3C-F01A-4D4A-AEBF-6D49DD4E13D6}" srcOrd="0" destOrd="0" parTransId="{0385CAF3-76B7-9441-A587-526BD6BF1972}" sibTransId="{B3448947-2A42-0A4A-BE96-47EC9E225DEE}"/>
    <dgm:cxn modelId="{C45E2453-8316-C941-9004-266F5A373227}" srcId="{0BBD08C8-3791-8343-ADAB-23C718202C4C}" destId="{C3F18E68-36A2-E945-9BB8-93FACDAF9230}" srcOrd="1" destOrd="0" parTransId="{347A39D1-7C94-7E43-9B54-A21C92FA0A13}" sibTransId="{43BAF2A5-1D23-614D-B85F-511CE85DF108}"/>
    <dgm:cxn modelId="{BF474D5E-BAC7-244A-B9AA-B992651CE2CE}" type="presOf" srcId="{0BBD08C8-3791-8343-ADAB-23C718202C4C}" destId="{F8501FBB-7AFC-064B-A64E-A3F236268D11}" srcOrd="0" destOrd="0" presId="urn:microsoft.com/office/officeart/2005/8/layout/hProcess4"/>
    <dgm:cxn modelId="{976ED969-2481-9742-AE38-620891125C9E}" type="presOf" srcId="{C3F18E68-36A2-E945-9BB8-93FACDAF9230}" destId="{A00D3699-5879-3548-90E7-E188C69D9058}" srcOrd="0" destOrd="0" presId="urn:microsoft.com/office/officeart/2005/8/layout/hProcess4"/>
    <dgm:cxn modelId="{C03AFA72-15DA-974C-9BF6-22C9C383D36F}" type="presOf" srcId="{448A4819-E941-E447-B232-51B9F24A56C3}" destId="{33C4FB7C-C201-6449-8112-9A8C80BC8AF0}" srcOrd="0" destOrd="0" presId="urn:microsoft.com/office/officeart/2005/8/layout/hProcess4"/>
    <dgm:cxn modelId="{C67E3073-C968-CA47-A94E-54F4F1F5F4AB}" type="presOf" srcId="{5467810A-5067-6546-BBA9-5F3475FDDC94}" destId="{DFD99B32-1A6E-6C41-8D27-7FB44E516C65}" srcOrd="1" destOrd="0" presId="urn:microsoft.com/office/officeart/2005/8/layout/hProcess4"/>
    <dgm:cxn modelId="{FE698579-B119-6D46-928F-8695A698A7D4}" type="presOf" srcId="{FBBF140D-33B4-114F-9A48-79A91DE480D2}" destId="{5E5EBFC0-74D6-3A4D-AEB3-8DA675BEC857}" srcOrd="0" destOrd="0" presId="urn:microsoft.com/office/officeart/2005/8/layout/hProcess4"/>
    <dgm:cxn modelId="{7284D780-6A56-F44C-8954-6C10FA017C0D}" type="presOf" srcId="{BE261B3C-F01A-4D4A-AEBF-6D49DD4E13D6}" destId="{D8E24941-8313-C840-A548-F4F3301ACE95}" srcOrd="0" destOrd="0" presId="urn:microsoft.com/office/officeart/2005/8/layout/hProcess4"/>
    <dgm:cxn modelId="{73AC259E-DC32-1D43-86DC-F346272DD3AA}" type="presOf" srcId="{4FC59F94-7ADF-0B4B-836C-EBA2EAB608A4}" destId="{D8E24941-8313-C840-A548-F4F3301ACE95}" srcOrd="0" destOrd="1" presId="urn:microsoft.com/office/officeart/2005/8/layout/hProcess4"/>
    <dgm:cxn modelId="{6B92ABAB-C893-9843-A69F-A7D88FEB1B58}" type="presOf" srcId="{742C0560-0404-1B42-BA63-F9B7873341EA}" destId="{15FEB3D1-89FF-CD40-8DCC-59EDAC384B4F}" srcOrd="0" destOrd="0" presId="urn:microsoft.com/office/officeart/2005/8/layout/hProcess4"/>
    <dgm:cxn modelId="{B507EEC8-37AA-C44D-867D-4D6AFF4938F8}" type="presOf" srcId="{BE261B3C-F01A-4D4A-AEBF-6D49DD4E13D6}" destId="{88608A3D-36C8-BB40-B68A-7FF8CD0643CD}" srcOrd="1" destOrd="0" presId="urn:microsoft.com/office/officeart/2005/8/layout/hProcess4"/>
    <dgm:cxn modelId="{F7C596C9-BA0A-2140-9C01-02743B041ABD}" srcId="{448A4819-E941-E447-B232-51B9F24A56C3}" destId="{5467810A-5067-6546-BBA9-5F3475FDDC94}" srcOrd="0" destOrd="0" parTransId="{16A8B890-56E5-9F4A-A4DA-FB1B93606D9B}" sibTransId="{22FD09AC-D5DA-FB45-A519-785E139568EF}"/>
    <dgm:cxn modelId="{4ADE4DD2-E576-5F42-BA21-CBA278B40983}" type="presOf" srcId="{43BAF2A5-1D23-614D-B85F-511CE85DF108}" destId="{5839F8F9-930E-3049-BEB6-2CF274D012F4}" srcOrd="0" destOrd="0" presId="urn:microsoft.com/office/officeart/2005/8/layout/hProcess4"/>
    <dgm:cxn modelId="{133824E2-252D-924D-B751-79B741227D7F}" type="presOf" srcId="{5467810A-5067-6546-BBA9-5F3475FDDC94}" destId="{52AC8206-2DBD-1C4B-B373-B71EC1ECB367}" srcOrd="0" destOrd="0" presId="urn:microsoft.com/office/officeart/2005/8/layout/hProcess4"/>
    <dgm:cxn modelId="{77DB17EA-858E-CA4A-B0D0-6917AF344BDC}" srcId="{C3F18E68-36A2-E945-9BB8-93FACDAF9230}" destId="{FBBF140D-33B4-114F-9A48-79A91DE480D2}" srcOrd="0" destOrd="0" parTransId="{E2658895-F20E-0B49-A322-C65F166FDA80}" sibTransId="{82EE8BE4-FB49-AA45-AC11-5631EBE8CD45}"/>
    <dgm:cxn modelId="{E476D5EE-A38E-D346-A1F9-0FF4861A0510}" srcId="{0BBD08C8-3791-8343-ADAB-23C718202C4C}" destId="{742C0560-0404-1B42-BA63-F9B7873341EA}" srcOrd="2" destOrd="0" parTransId="{B93CC335-22A8-7F4C-B5A3-B62064C97027}" sibTransId="{16CFA807-94F0-D94D-BC3E-52DAFA21DBF8}"/>
    <dgm:cxn modelId="{4920C4FB-3817-224E-8813-6FD3C6B98128}" srcId="{742C0560-0404-1B42-BA63-F9B7873341EA}" destId="{4FC59F94-7ADF-0B4B-836C-EBA2EAB608A4}" srcOrd="1" destOrd="0" parTransId="{BB51CA1C-E53D-194A-BA11-989EBB022F36}" sibTransId="{DCB21CA5-3CA1-9048-AA68-69AA4559C95D}"/>
    <dgm:cxn modelId="{DCBDFEAC-14BB-5A42-A7DE-0BB8681B2D9C}" type="presParOf" srcId="{F8501FBB-7AFC-064B-A64E-A3F236268D11}" destId="{1AAB7FDD-23D5-AC4E-990F-4BCC3581A907}" srcOrd="0" destOrd="0" presId="urn:microsoft.com/office/officeart/2005/8/layout/hProcess4"/>
    <dgm:cxn modelId="{5C646E66-E128-4E47-8B6E-B6085B7E7EFB}" type="presParOf" srcId="{F8501FBB-7AFC-064B-A64E-A3F236268D11}" destId="{AA58D81E-C26B-E149-BFD6-390516558972}" srcOrd="1" destOrd="0" presId="urn:microsoft.com/office/officeart/2005/8/layout/hProcess4"/>
    <dgm:cxn modelId="{048FA17F-703B-924C-8508-B9DDC8AF8933}" type="presParOf" srcId="{F8501FBB-7AFC-064B-A64E-A3F236268D11}" destId="{74062708-7623-1D4B-84F5-02208C91C98F}" srcOrd="2" destOrd="0" presId="urn:microsoft.com/office/officeart/2005/8/layout/hProcess4"/>
    <dgm:cxn modelId="{3405BA95-C4BC-FE4A-AFE4-F703B37007BF}" type="presParOf" srcId="{74062708-7623-1D4B-84F5-02208C91C98F}" destId="{201BFFCC-F7C9-FB41-BD7A-EECB3E63BEA2}" srcOrd="0" destOrd="0" presId="urn:microsoft.com/office/officeart/2005/8/layout/hProcess4"/>
    <dgm:cxn modelId="{395E3030-79B9-C348-916F-3693848EAE88}" type="presParOf" srcId="{201BFFCC-F7C9-FB41-BD7A-EECB3E63BEA2}" destId="{875EE186-2D5C-A34D-B786-86BE122AD399}" srcOrd="0" destOrd="0" presId="urn:microsoft.com/office/officeart/2005/8/layout/hProcess4"/>
    <dgm:cxn modelId="{0803D78D-CC44-654A-865B-D7AD6BEE4B4D}" type="presParOf" srcId="{201BFFCC-F7C9-FB41-BD7A-EECB3E63BEA2}" destId="{52AC8206-2DBD-1C4B-B373-B71EC1ECB367}" srcOrd="1" destOrd="0" presId="urn:microsoft.com/office/officeart/2005/8/layout/hProcess4"/>
    <dgm:cxn modelId="{80147201-F0A5-164F-B9FF-C1F86A8D4851}" type="presParOf" srcId="{201BFFCC-F7C9-FB41-BD7A-EECB3E63BEA2}" destId="{DFD99B32-1A6E-6C41-8D27-7FB44E516C65}" srcOrd="2" destOrd="0" presId="urn:microsoft.com/office/officeart/2005/8/layout/hProcess4"/>
    <dgm:cxn modelId="{238C83EF-4F29-CD48-861C-5B19403CB7BE}" type="presParOf" srcId="{201BFFCC-F7C9-FB41-BD7A-EECB3E63BEA2}" destId="{33C4FB7C-C201-6449-8112-9A8C80BC8AF0}" srcOrd="3" destOrd="0" presId="urn:microsoft.com/office/officeart/2005/8/layout/hProcess4"/>
    <dgm:cxn modelId="{EFE9D299-6856-9646-818C-BE12E43505D4}" type="presParOf" srcId="{201BFFCC-F7C9-FB41-BD7A-EECB3E63BEA2}" destId="{098B3AA8-7159-B840-AA19-712F7555F3BB}" srcOrd="4" destOrd="0" presId="urn:microsoft.com/office/officeart/2005/8/layout/hProcess4"/>
    <dgm:cxn modelId="{61A68971-3A9D-6444-82A0-EFA2826DBB0E}" type="presParOf" srcId="{74062708-7623-1D4B-84F5-02208C91C98F}" destId="{3BE76411-7485-F847-A90D-7C124034EC9A}" srcOrd="1" destOrd="0" presId="urn:microsoft.com/office/officeart/2005/8/layout/hProcess4"/>
    <dgm:cxn modelId="{2C2329C9-98AB-D241-90E5-99B88CE2FDF1}" type="presParOf" srcId="{74062708-7623-1D4B-84F5-02208C91C98F}" destId="{D40FA975-AFCF-F54E-AF68-91C4D57CDAB1}" srcOrd="2" destOrd="0" presId="urn:microsoft.com/office/officeart/2005/8/layout/hProcess4"/>
    <dgm:cxn modelId="{AFEA01A4-629D-9D42-87B4-65B9B32F6EC4}" type="presParOf" srcId="{D40FA975-AFCF-F54E-AF68-91C4D57CDAB1}" destId="{A48B69FA-DF80-1B40-A60D-602F29B7BD39}" srcOrd="0" destOrd="0" presId="urn:microsoft.com/office/officeart/2005/8/layout/hProcess4"/>
    <dgm:cxn modelId="{50A28535-2910-1A4B-9FFF-FE7F8CDDDEEA}" type="presParOf" srcId="{D40FA975-AFCF-F54E-AF68-91C4D57CDAB1}" destId="{5E5EBFC0-74D6-3A4D-AEB3-8DA675BEC857}" srcOrd="1" destOrd="0" presId="urn:microsoft.com/office/officeart/2005/8/layout/hProcess4"/>
    <dgm:cxn modelId="{FA4C375F-71FB-384A-872B-99AB23292990}" type="presParOf" srcId="{D40FA975-AFCF-F54E-AF68-91C4D57CDAB1}" destId="{7025141F-7609-4245-B5C7-34FEF575AFAF}" srcOrd="2" destOrd="0" presId="urn:microsoft.com/office/officeart/2005/8/layout/hProcess4"/>
    <dgm:cxn modelId="{14F841E4-5DE2-5C48-8B7D-274E5DDB3C30}" type="presParOf" srcId="{D40FA975-AFCF-F54E-AF68-91C4D57CDAB1}" destId="{A00D3699-5879-3548-90E7-E188C69D9058}" srcOrd="3" destOrd="0" presId="urn:microsoft.com/office/officeart/2005/8/layout/hProcess4"/>
    <dgm:cxn modelId="{F1F14D68-5C6F-EF4F-B9A9-0717C68CD3DE}" type="presParOf" srcId="{D40FA975-AFCF-F54E-AF68-91C4D57CDAB1}" destId="{43149E82-E711-9749-97C5-12A0E36C2200}" srcOrd="4" destOrd="0" presId="urn:microsoft.com/office/officeart/2005/8/layout/hProcess4"/>
    <dgm:cxn modelId="{0D81A618-C8BC-0F43-BA0F-D4B967E06439}" type="presParOf" srcId="{74062708-7623-1D4B-84F5-02208C91C98F}" destId="{5839F8F9-930E-3049-BEB6-2CF274D012F4}" srcOrd="3" destOrd="0" presId="urn:microsoft.com/office/officeart/2005/8/layout/hProcess4"/>
    <dgm:cxn modelId="{4B69FDC9-652B-AF4A-8B20-3998A3DB0C80}" type="presParOf" srcId="{74062708-7623-1D4B-84F5-02208C91C98F}" destId="{E50986DF-04C0-714D-9A70-C712E82C8222}" srcOrd="4" destOrd="0" presId="urn:microsoft.com/office/officeart/2005/8/layout/hProcess4"/>
    <dgm:cxn modelId="{402AC2FC-95ED-7842-A3CA-BC62060ED620}" type="presParOf" srcId="{E50986DF-04C0-714D-9A70-C712E82C8222}" destId="{7600E43C-730B-484A-9B57-712F05C9D3F2}" srcOrd="0" destOrd="0" presId="urn:microsoft.com/office/officeart/2005/8/layout/hProcess4"/>
    <dgm:cxn modelId="{CB51DE39-4E27-0547-96FB-2A12976081A9}" type="presParOf" srcId="{E50986DF-04C0-714D-9A70-C712E82C8222}" destId="{D8E24941-8313-C840-A548-F4F3301ACE95}" srcOrd="1" destOrd="0" presId="urn:microsoft.com/office/officeart/2005/8/layout/hProcess4"/>
    <dgm:cxn modelId="{6083A004-7E0B-334A-AAF7-7E069391E6CC}" type="presParOf" srcId="{E50986DF-04C0-714D-9A70-C712E82C8222}" destId="{88608A3D-36C8-BB40-B68A-7FF8CD0643CD}" srcOrd="2" destOrd="0" presId="urn:microsoft.com/office/officeart/2005/8/layout/hProcess4"/>
    <dgm:cxn modelId="{71F84D0A-199F-2B40-A238-06ECE19F4CD1}" type="presParOf" srcId="{E50986DF-04C0-714D-9A70-C712E82C8222}" destId="{15FEB3D1-89FF-CD40-8DCC-59EDAC384B4F}" srcOrd="3" destOrd="0" presId="urn:microsoft.com/office/officeart/2005/8/layout/hProcess4"/>
    <dgm:cxn modelId="{0039A74E-AA17-1A4A-81B5-B35B87AAD056}" type="presParOf" srcId="{E50986DF-04C0-714D-9A70-C712E82C8222}" destId="{B83CCCE4-5F6A-B54F-9BEA-1F4A43FC868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CDE7C30-CC9D-3949-95EB-A32F83885D12}" type="doc">
      <dgm:prSet loTypeId="urn:microsoft.com/office/officeart/2005/8/layout/hierarchy2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7F5EF8-0880-1349-B778-B85084E3F15A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Oral and written language independents skills</a:t>
          </a:r>
        </a:p>
      </dgm:t>
    </dgm:pt>
    <dgm:pt modelId="{A1B56A6C-ACAC-544A-B87B-12D27BBD5E22}" type="parTrans" cxnId="{43C88739-3778-C54F-80CD-4A629130AFE3}">
      <dgm:prSet/>
      <dgm:spPr/>
      <dgm:t>
        <a:bodyPr/>
        <a:lstStyle/>
        <a:p>
          <a:endParaRPr lang="en-US"/>
        </a:p>
      </dgm:t>
    </dgm:pt>
    <dgm:pt modelId="{1731155C-C9AE-1D4A-AE57-881D6CCD6B2D}" type="sibTrans" cxnId="{43C88739-3778-C54F-80CD-4A629130AFE3}">
      <dgm:prSet/>
      <dgm:spPr/>
      <dgm:t>
        <a:bodyPr/>
        <a:lstStyle/>
        <a:p>
          <a:endParaRPr lang="en-US"/>
        </a:p>
      </dgm:t>
    </dgm:pt>
    <dgm:pt modelId="{C8DD20AC-C036-CE48-BDA1-D3356575137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They activate two separate parts of the brain.</a:t>
          </a:r>
        </a:p>
      </dgm:t>
    </dgm:pt>
    <dgm:pt modelId="{646FE979-8FBE-9E47-978B-233CC98E8BD6}" type="parTrans" cxnId="{2C698E98-6833-4644-B2DD-3D59FDDD6AF9}">
      <dgm:prSet/>
      <dgm:spPr/>
      <dgm:t>
        <a:bodyPr/>
        <a:lstStyle/>
        <a:p>
          <a:endParaRPr lang="en-US"/>
        </a:p>
      </dgm:t>
    </dgm:pt>
    <dgm:pt modelId="{93B0A91E-5D5A-364F-96C5-FD598F03D1B0}" type="sibTrans" cxnId="{2C698E98-6833-4644-B2DD-3D59FDDD6AF9}">
      <dgm:prSet/>
      <dgm:spPr/>
      <dgm:t>
        <a:bodyPr/>
        <a:lstStyle/>
        <a:p>
          <a:endParaRPr lang="en-US"/>
        </a:p>
      </dgm:t>
    </dgm:pt>
    <dgm:pt modelId="{90E7A437-22CF-DD4A-A0CE-01FCEBD01BFF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Many courses address each skill as distinct subjects.</a:t>
          </a:r>
        </a:p>
      </dgm:t>
    </dgm:pt>
    <dgm:pt modelId="{AA279834-9DDE-B74F-989E-1DF36A92BD79}" type="parTrans" cxnId="{09B43527-6DB4-AF49-9484-C73BFAB7FC9E}">
      <dgm:prSet/>
      <dgm:spPr/>
      <dgm:t>
        <a:bodyPr/>
        <a:lstStyle/>
        <a:p>
          <a:endParaRPr lang="en-US"/>
        </a:p>
      </dgm:t>
    </dgm:pt>
    <dgm:pt modelId="{3DF24A06-29DC-1C4B-8B27-8E82AEE52979}" type="sibTrans" cxnId="{09B43527-6DB4-AF49-9484-C73BFAB7FC9E}">
      <dgm:prSet/>
      <dgm:spPr/>
      <dgm:t>
        <a:bodyPr/>
        <a:lstStyle/>
        <a:p>
          <a:endParaRPr lang="en-US"/>
        </a:p>
      </dgm:t>
    </dgm:pt>
    <dgm:pt modelId="{31269E29-000D-1346-A914-4DC6D872161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However, each skill should be addressed simultaneously.</a:t>
          </a:r>
        </a:p>
      </dgm:t>
    </dgm:pt>
    <dgm:pt modelId="{D30587F6-CED9-7044-998F-E6F678DDA814}" type="parTrans" cxnId="{99F8BA2A-3596-6240-B817-D909D5FEA495}">
      <dgm:prSet/>
      <dgm:spPr/>
      <dgm:t>
        <a:bodyPr/>
        <a:lstStyle/>
        <a:p>
          <a:endParaRPr lang="en-US"/>
        </a:p>
      </dgm:t>
    </dgm:pt>
    <dgm:pt modelId="{D1FB7944-BAB5-CE40-BE60-FA6FA67DE230}" type="sibTrans" cxnId="{99F8BA2A-3596-6240-B817-D909D5FEA495}">
      <dgm:prSet/>
      <dgm:spPr/>
      <dgm:t>
        <a:bodyPr/>
        <a:lstStyle/>
        <a:p>
          <a:endParaRPr lang="en-US"/>
        </a:p>
      </dgm:t>
    </dgm:pt>
    <dgm:pt modelId="{4B61F354-FBCF-DA4F-8146-20900C410B6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Never-the-less, the brain does co-ordinate between the four skills. </a:t>
          </a:r>
        </a:p>
      </dgm:t>
    </dgm:pt>
    <dgm:pt modelId="{76993DFC-F51E-084D-9FC8-4A75D5B59248}" type="parTrans" cxnId="{0D32BEEA-0FF1-EE46-A68D-7756C806B99F}">
      <dgm:prSet/>
      <dgm:spPr/>
      <dgm:t>
        <a:bodyPr/>
        <a:lstStyle/>
        <a:p>
          <a:endParaRPr lang="en-US"/>
        </a:p>
      </dgm:t>
    </dgm:pt>
    <dgm:pt modelId="{5B0C6C02-065D-1543-BD5C-3A8B85EA9B9D}" type="sibTrans" cxnId="{0D32BEEA-0FF1-EE46-A68D-7756C806B99F}">
      <dgm:prSet/>
      <dgm:spPr/>
      <dgm:t>
        <a:bodyPr/>
        <a:lstStyle/>
        <a:p>
          <a:endParaRPr lang="en-US"/>
        </a:p>
      </dgm:t>
    </dgm:pt>
    <dgm:pt modelId="{3BF33F6E-2D09-6D44-B0A3-8B52A1DDC40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Each domain supports the other, facilitating long-term retention.</a:t>
          </a:r>
        </a:p>
      </dgm:t>
    </dgm:pt>
    <dgm:pt modelId="{64228B3E-06E1-B24B-A43E-15C9CC17119A}" type="parTrans" cxnId="{28A3C9BF-5AD1-8F4B-ACE2-B2B9C01E6BC3}">
      <dgm:prSet/>
      <dgm:spPr/>
      <dgm:t>
        <a:bodyPr/>
        <a:lstStyle/>
        <a:p>
          <a:endParaRPr lang="en-US"/>
        </a:p>
      </dgm:t>
    </dgm:pt>
    <dgm:pt modelId="{D6FE8A3F-C0DB-804B-A1B6-083E6458CF32}" type="sibTrans" cxnId="{28A3C9BF-5AD1-8F4B-ACE2-B2B9C01E6BC3}">
      <dgm:prSet/>
      <dgm:spPr/>
      <dgm:t>
        <a:bodyPr/>
        <a:lstStyle/>
        <a:p>
          <a:endParaRPr lang="en-US"/>
        </a:p>
      </dgm:t>
    </dgm:pt>
    <dgm:pt modelId="{390A88BC-167D-5242-84DA-568476853039}" type="pres">
      <dgm:prSet presAssocID="{7CDE7C30-CC9D-3949-95EB-A32F83885D1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4E74C58-23FF-2F4B-A68C-8A05937A6B07}" type="pres">
      <dgm:prSet presAssocID="{DE7F5EF8-0880-1349-B778-B85084E3F15A}" presName="root1" presStyleCnt="0"/>
      <dgm:spPr/>
    </dgm:pt>
    <dgm:pt modelId="{B4D36178-F1DD-B043-AA6E-7062F94070D2}" type="pres">
      <dgm:prSet presAssocID="{DE7F5EF8-0880-1349-B778-B85084E3F15A}" presName="LevelOneTextNode" presStyleLbl="node0" presStyleIdx="0" presStyleCnt="1">
        <dgm:presLayoutVars>
          <dgm:chPref val="3"/>
        </dgm:presLayoutVars>
      </dgm:prSet>
      <dgm:spPr/>
    </dgm:pt>
    <dgm:pt modelId="{0AD79CE2-AD90-8B4B-B011-1AD82E246ABE}" type="pres">
      <dgm:prSet presAssocID="{DE7F5EF8-0880-1349-B778-B85084E3F15A}" presName="level2hierChild" presStyleCnt="0"/>
      <dgm:spPr/>
    </dgm:pt>
    <dgm:pt modelId="{3CA808BF-F22D-2B4F-B9A7-D345113D9131}" type="pres">
      <dgm:prSet presAssocID="{646FE979-8FBE-9E47-978B-233CC98E8BD6}" presName="conn2-1" presStyleLbl="parChTrans1D2" presStyleIdx="0" presStyleCnt="2"/>
      <dgm:spPr/>
    </dgm:pt>
    <dgm:pt modelId="{A31920BC-402B-6046-B274-2062656A6DD4}" type="pres">
      <dgm:prSet presAssocID="{646FE979-8FBE-9E47-978B-233CC98E8BD6}" presName="connTx" presStyleLbl="parChTrans1D2" presStyleIdx="0" presStyleCnt="2"/>
      <dgm:spPr/>
    </dgm:pt>
    <dgm:pt modelId="{12462C1C-DAD1-4F49-91CA-24A48666DFD6}" type="pres">
      <dgm:prSet presAssocID="{C8DD20AC-C036-CE48-BDA1-D33565751371}" presName="root2" presStyleCnt="0"/>
      <dgm:spPr/>
    </dgm:pt>
    <dgm:pt modelId="{F8185556-3FEC-CB4C-A119-71F4A5D70A76}" type="pres">
      <dgm:prSet presAssocID="{C8DD20AC-C036-CE48-BDA1-D33565751371}" presName="LevelTwoTextNode" presStyleLbl="node2" presStyleIdx="0" presStyleCnt="2">
        <dgm:presLayoutVars>
          <dgm:chPref val="3"/>
        </dgm:presLayoutVars>
      </dgm:prSet>
      <dgm:spPr/>
    </dgm:pt>
    <dgm:pt modelId="{078BA93F-9C0C-2C4C-9BFD-AAFB46E2E0D7}" type="pres">
      <dgm:prSet presAssocID="{C8DD20AC-C036-CE48-BDA1-D33565751371}" presName="level3hierChild" presStyleCnt="0"/>
      <dgm:spPr/>
    </dgm:pt>
    <dgm:pt modelId="{85C36204-8596-8041-94AE-73C13D183BF5}" type="pres">
      <dgm:prSet presAssocID="{AA279834-9DDE-B74F-989E-1DF36A92BD79}" presName="conn2-1" presStyleLbl="parChTrans1D3" presStyleIdx="0" presStyleCnt="3"/>
      <dgm:spPr/>
    </dgm:pt>
    <dgm:pt modelId="{DABEA337-8B0D-9D43-8EDC-B59809CFDA72}" type="pres">
      <dgm:prSet presAssocID="{AA279834-9DDE-B74F-989E-1DF36A92BD79}" presName="connTx" presStyleLbl="parChTrans1D3" presStyleIdx="0" presStyleCnt="3"/>
      <dgm:spPr/>
    </dgm:pt>
    <dgm:pt modelId="{BDA30CDD-09BC-E44B-9BDB-F72D80D8EFE4}" type="pres">
      <dgm:prSet presAssocID="{90E7A437-22CF-DD4A-A0CE-01FCEBD01BFF}" presName="root2" presStyleCnt="0"/>
      <dgm:spPr/>
    </dgm:pt>
    <dgm:pt modelId="{D4782CFE-B4E4-3945-9F41-40ADB0E5A375}" type="pres">
      <dgm:prSet presAssocID="{90E7A437-22CF-DD4A-A0CE-01FCEBD01BFF}" presName="LevelTwoTextNode" presStyleLbl="node3" presStyleIdx="0" presStyleCnt="3">
        <dgm:presLayoutVars>
          <dgm:chPref val="3"/>
        </dgm:presLayoutVars>
      </dgm:prSet>
      <dgm:spPr/>
    </dgm:pt>
    <dgm:pt modelId="{7BA39E8D-69D0-C649-B004-F2DF90A09144}" type="pres">
      <dgm:prSet presAssocID="{90E7A437-22CF-DD4A-A0CE-01FCEBD01BFF}" presName="level3hierChild" presStyleCnt="0"/>
      <dgm:spPr/>
    </dgm:pt>
    <dgm:pt modelId="{1F8E6C9D-5B6F-864B-B2F1-BDA1EB1764EE}" type="pres">
      <dgm:prSet presAssocID="{D30587F6-CED9-7044-998F-E6F678DDA814}" presName="conn2-1" presStyleLbl="parChTrans1D3" presStyleIdx="1" presStyleCnt="3"/>
      <dgm:spPr/>
    </dgm:pt>
    <dgm:pt modelId="{7E62BD02-34CD-5F4D-BBA7-D2B286F32CB9}" type="pres">
      <dgm:prSet presAssocID="{D30587F6-CED9-7044-998F-E6F678DDA814}" presName="connTx" presStyleLbl="parChTrans1D3" presStyleIdx="1" presStyleCnt="3"/>
      <dgm:spPr/>
    </dgm:pt>
    <dgm:pt modelId="{E43BC03C-1323-674E-8622-92E4C6ADE8DF}" type="pres">
      <dgm:prSet presAssocID="{31269E29-000D-1346-A914-4DC6D8721610}" presName="root2" presStyleCnt="0"/>
      <dgm:spPr/>
    </dgm:pt>
    <dgm:pt modelId="{654C50DB-A655-5840-BB6E-D223C1F183BD}" type="pres">
      <dgm:prSet presAssocID="{31269E29-000D-1346-A914-4DC6D8721610}" presName="LevelTwoTextNode" presStyleLbl="node3" presStyleIdx="1" presStyleCnt="3">
        <dgm:presLayoutVars>
          <dgm:chPref val="3"/>
        </dgm:presLayoutVars>
      </dgm:prSet>
      <dgm:spPr/>
    </dgm:pt>
    <dgm:pt modelId="{74082FAE-82E0-1F43-9168-566352E8B5A4}" type="pres">
      <dgm:prSet presAssocID="{31269E29-000D-1346-A914-4DC6D8721610}" presName="level3hierChild" presStyleCnt="0"/>
      <dgm:spPr/>
    </dgm:pt>
    <dgm:pt modelId="{0CD1D724-EBDB-8146-806F-A25EEB8E8E23}" type="pres">
      <dgm:prSet presAssocID="{76993DFC-F51E-084D-9FC8-4A75D5B59248}" presName="conn2-1" presStyleLbl="parChTrans1D2" presStyleIdx="1" presStyleCnt="2"/>
      <dgm:spPr/>
    </dgm:pt>
    <dgm:pt modelId="{7A100AB9-EB66-CC49-A3A7-1BFDE1DCD251}" type="pres">
      <dgm:prSet presAssocID="{76993DFC-F51E-084D-9FC8-4A75D5B59248}" presName="connTx" presStyleLbl="parChTrans1D2" presStyleIdx="1" presStyleCnt="2"/>
      <dgm:spPr/>
    </dgm:pt>
    <dgm:pt modelId="{EEB91E06-5575-9041-A49A-F6A6B678C78E}" type="pres">
      <dgm:prSet presAssocID="{4B61F354-FBCF-DA4F-8146-20900C410B66}" presName="root2" presStyleCnt="0"/>
      <dgm:spPr/>
    </dgm:pt>
    <dgm:pt modelId="{536F38DE-3F6A-0D4D-8ADF-25CFA0339E0F}" type="pres">
      <dgm:prSet presAssocID="{4B61F354-FBCF-DA4F-8146-20900C410B66}" presName="LevelTwoTextNode" presStyleLbl="node2" presStyleIdx="1" presStyleCnt="2">
        <dgm:presLayoutVars>
          <dgm:chPref val="3"/>
        </dgm:presLayoutVars>
      </dgm:prSet>
      <dgm:spPr/>
    </dgm:pt>
    <dgm:pt modelId="{F5CFC172-1C7C-B348-A7C9-1C69E8EBE174}" type="pres">
      <dgm:prSet presAssocID="{4B61F354-FBCF-DA4F-8146-20900C410B66}" presName="level3hierChild" presStyleCnt="0"/>
      <dgm:spPr/>
    </dgm:pt>
    <dgm:pt modelId="{FBF455CC-D833-F740-9BB1-C9687327FCAE}" type="pres">
      <dgm:prSet presAssocID="{64228B3E-06E1-B24B-A43E-15C9CC17119A}" presName="conn2-1" presStyleLbl="parChTrans1D3" presStyleIdx="2" presStyleCnt="3"/>
      <dgm:spPr/>
    </dgm:pt>
    <dgm:pt modelId="{59627497-2671-A741-9E7D-CD0448D3881B}" type="pres">
      <dgm:prSet presAssocID="{64228B3E-06E1-B24B-A43E-15C9CC17119A}" presName="connTx" presStyleLbl="parChTrans1D3" presStyleIdx="2" presStyleCnt="3"/>
      <dgm:spPr/>
    </dgm:pt>
    <dgm:pt modelId="{65DF2B7B-F466-4847-93D6-AC3430FC2CD3}" type="pres">
      <dgm:prSet presAssocID="{3BF33F6E-2D09-6D44-B0A3-8B52A1DDC40B}" presName="root2" presStyleCnt="0"/>
      <dgm:spPr/>
    </dgm:pt>
    <dgm:pt modelId="{B7BF204B-74D5-1C4A-A928-A7D27A025891}" type="pres">
      <dgm:prSet presAssocID="{3BF33F6E-2D09-6D44-B0A3-8B52A1DDC40B}" presName="LevelTwoTextNode" presStyleLbl="node3" presStyleIdx="2" presStyleCnt="3">
        <dgm:presLayoutVars>
          <dgm:chPref val="3"/>
        </dgm:presLayoutVars>
      </dgm:prSet>
      <dgm:spPr/>
    </dgm:pt>
    <dgm:pt modelId="{35D1CE16-89AB-A248-A3B9-5877A31F91BF}" type="pres">
      <dgm:prSet presAssocID="{3BF33F6E-2D09-6D44-B0A3-8B52A1DDC40B}" presName="level3hierChild" presStyleCnt="0"/>
      <dgm:spPr/>
    </dgm:pt>
  </dgm:ptLst>
  <dgm:cxnLst>
    <dgm:cxn modelId="{55CE2F1A-1918-354C-AFF0-5DFA2C74AF78}" type="presOf" srcId="{90E7A437-22CF-DD4A-A0CE-01FCEBD01BFF}" destId="{D4782CFE-B4E4-3945-9F41-40ADB0E5A375}" srcOrd="0" destOrd="0" presId="urn:microsoft.com/office/officeart/2005/8/layout/hierarchy2"/>
    <dgm:cxn modelId="{09B43527-6DB4-AF49-9484-C73BFAB7FC9E}" srcId="{C8DD20AC-C036-CE48-BDA1-D33565751371}" destId="{90E7A437-22CF-DD4A-A0CE-01FCEBD01BFF}" srcOrd="0" destOrd="0" parTransId="{AA279834-9DDE-B74F-989E-1DF36A92BD79}" sibTransId="{3DF24A06-29DC-1C4B-8B27-8E82AEE52979}"/>
    <dgm:cxn modelId="{99F8BA2A-3596-6240-B817-D909D5FEA495}" srcId="{C8DD20AC-C036-CE48-BDA1-D33565751371}" destId="{31269E29-000D-1346-A914-4DC6D8721610}" srcOrd="1" destOrd="0" parTransId="{D30587F6-CED9-7044-998F-E6F678DDA814}" sibTransId="{D1FB7944-BAB5-CE40-BE60-FA6FA67DE230}"/>
    <dgm:cxn modelId="{43C88739-3778-C54F-80CD-4A629130AFE3}" srcId="{7CDE7C30-CC9D-3949-95EB-A32F83885D12}" destId="{DE7F5EF8-0880-1349-B778-B85084E3F15A}" srcOrd="0" destOrd="0" parTransId="{A1B56A6C-ACAC-544A-B87B-12D27BBD5E22}" sibTransId="{1731155C-C9AE-1D4A-AE57-881D6CCD6B2D}"/>
    <dgm:cxn modelId="{7D974A40-3FEA-384F-837B-C49F5B621DF1}" type="presOf" srcId="{4B61F354-FBCF-DA4F-8146-20900C410B66}" destId="{536F38DE-3F6A-0D4D-8ADF-25CFA0339E0F}" srcOrd="0" destOrd="0" presId="urn:microsoft.com/office/officeart/2005/8/layout/hierarchy2"/>
    <dgm:cxn modelId="{FE256F46-E08E-8B43-92CB-A3F01C3CEDA7}" type="presOf" srcId="{DE7F5EF8-0880-1349-B778-B85084E3F15A}" destId="{B4D36178-F1DD-B043-AA6E-7062F94070D2}" srcOrd="0" destOrd="0" presId="urn:microsoft.com/office/officeart/2005/8/layout/hierarchy2"/>
    <dgm:cxn modelId="{A7FCC64B-B022-8F4A-A874-7DA8D2A4FCB0}" type="presOf" srcId="{AA279834-9DDE-B74F-989E-1DF36A92BD79}" destId="{DABEA337-8B0D-9D43-8EDC-B59809CFDA72}" srcOrd="1" destOrd="0" presId="urn:microsoft.com/office/officeart/2005/8/layout/hierarchy2"/>
    <dgm:cxn modelId="{132A8F4E-60EE-A848-BAC7-D53441FCEBAE}" type="presOf" srcId="{64228B3E-06E1-B24B-A43E-15C9CC17119A}" destId="{59627497-2671-A741-9E7D-CD0448D3881B}" srcOrd="1" destOrd="0" presId="urn:microsoft.com/office/officeart/2005/8/layout/hierarchy2"/>
    <dgm:cxn modelId="{071B8B59-70A3-F141-9C1D-CFD32CEA3D5A}" type="presOf" srcId="{D30587F6-CED9-7044-998F-E6F678DDA814}" destId="{1F8E6C9D-5B6F-864B-B2F1-BDA1EB1764EE}" srcOrd="0" destOrd="0" presId="urn:microsoft.com/office/officeart/2005/8/layout/hierarchy2"/>
    <dgm:cxn modelId="{18F2AC7E-7928-094D-9DDB-79995E81C24E}" type="presOf" srcId="{646FE979-8FBE-9E47-978B-233CC98E8BD6}" destId="{A31920BC-402B-6046-B274-2062656A6DD4}" srcOrd="1" destOrd="0" presId="urn:microsoft.com/office/officeart/2005/8/layout/hierarchy2"/>
    <dgm:cxn modelId="{BED57A8D-BFF2-DE47-B341-349F65FD93F1}" type="presOf" srcId="{C8DD20AC-C036-CE48-BDA1-D33565751371}" destId="{F8185556-3FEC-CB4C-A119-71F4A5D70A76}" srcOrd="0" destOrd="0" presId="urn:microsoft.com/office/officeart/2005/8/layout/hierarchy2"/>
    <dgm:cxn modelId="{2C698E98-6833-4644-B2DD-3D59FDDD6AF9}" srcId="{DE7F5EF8-0880-1349-B778-B85084E3F15A}" destId="{C8DD20AC-C036-CE48-BDA1-D33565751371}" srcOrd="0" destOrd="0" parTransId="{646FE979-8FBE-9E47-978B-233CC98E8BD6}" sibTransId="{93B0A91E-5D5A-364F-96C5-FD598F03D1B0}"/>
    <dgm:cxn modelId="{647E22BB-B22F-9148-BCC1-4A9DFE51063A}" type="presOf" srcId="{646FE979-8FBE-9E47-978B-233CC98E8BD6}" destId="{3CA808BF-F22D-2B4F-B9A7-D345113D9131}" srcOrd="0" destOrd="0" presId="urn:microsoft.com/office/officeart/2005/8/layout/hierarchy2"/>
    <dgm:cxn modelId="{28A3C9BF-5AD1-8F4B-ACE2-B2B9C01E6BC3}" srcId="{4B61F354-FBCF-DA4F-8146-20900C410B66}" destId="{3BF33F6E-2D09-6D44-B0A3-8B52A1DDC40B}" srcOrd="0" destOrd="0" parTransId="{64228B3E-06E1-B24B-A43E-15C9CC17119A}" sibTransId="{D6FE8A3F-C0DB-804B-A1B6-083E6458CF32}"/>
    <dgm:cxn modelId="{ACE979C6-76EE-4444-8329-A38947C3DCD7}" type="presOf" srcId="{76993DFC-F51E-084D-9FC8-4A75D5B59248}" destId="{0CD1D724-EBDB-8146-806F-A25EEB8E8E23}" srcOrd="0" destOrd="0" presId="urn:microsoft.com/office/officeart/2005/8/layout/hierarchy2"/>
    <dgm:cxn modelId="{38E78CD1-40C5-8A49-8CB0-5E62EFE099EB}" type="presOf" srcId="{D30587F6-CED9-7044-998F-E6F678DDA814}" destId="{7E62BD02-34CD-5F4D-BBA7-D2B286F32CB9}" srcOrd="1" destOrd="0" presId="urn:microsoft.com/office/officeart/2005/8/layout/hierarchy2"/>
    <dgm:cxn modelId="{8A4FE7E2-A9EF-5241-BC48-EE2888500B93}" type="presOf" srcId="{AA279834-9DDE-B74F-989E-1DF36A92BD79}" destId="{85C36204-8596-8041-94AE-73C13D183BF5}" srcOrd="0" destOrd="0" presId="urn:microsoft.com/office/officeart/2005/8/layout/hierarchy2"/>
    <dgm:cxn modelId="{2C0A37E5-8065-3942-B5DD-02A163B9E8BF}" type="presOf" srcId="{3BF33F6E-2D09-6D44-B0A3-8B52A1DDC40B}" destId="{B7BF204B-74D5-1C4A-A928-A7D27A025891}" srcOrd="0" destOrd="0" presId="urn:microsoft.com/office/officeart/2005/8/layout/hierarchy2"/>
    <dgm:cxn modelId="{64E49FE8-2E78-A14D-8A0B-E88C32687D8D}" type="presOf" srcId="{64228B3E-06E1-B24B-A43E-15C9CC17119A}" destId="{FBF455CC-D833-F740-9BB1-C9687327FCAE}" srcOrd="0" destOrd="0" presId="urn:microsoft.com/office/officeart/2005/8/layout/hierarchy2"/>
    <dgm:cxn modelId="{0D32BEEA-0FF1-EE46-A68D-7756C806B99F}" srcId="{DE7F5EF8-0880-1349-B778-B85084E3F15A}" destId="{4B61F354-FBCF-DA4F-8146-20900C410B66}" srcOrd="1" destOrd="0" parTransId="{76993DFC-F51E-084D-9FC8-4A75D5B59248}" sibTransId="{5B0C6C02-065D-1543-BD5C-3A8B85EA9B9D}"/>
    <dgm:cxn modelId="{E70C2CEB-0FE1-9946-9155-AFB53BA29E7E}" type="presOf" srcId="{7CDE7C30-CC9D-3949-95EB-A32F83885D12}" destId="{390A88BC-167D-5242-84DA-568476853039}" srcOrd="0" destOrd="0" presId="urn:microsoft.com/office/officeart/2005/8/layout/hierarchy2"/>
    <dgm:cxn modelId="{7C2C44F6-9F11-5B42-9AD5-41471BFF222B}" type="presOf" srcId="{76993DFC-F51E-084D-9FC8-4A75D5B59248}" destId="{7A100AB9-EB66-CC49-A3A7-1BFDE1DCD251}" srcOrd="1" destOrd="0" presId="urn:microsoft.com/office/officeart/2005/8/layout/hierarchy2"/>
    <dgm:cxn modelId="{C6FD80F8-D78E-504C-8101-835DDFAF578A}" type="presOf" srcId="{31269E29-000D-1346-A914-4DC6D8721610}" destId="{654C50DB-A655-5840-BB6E-D223C1F183BD}" srcOrd="0" destOrd="0" presId="urn:microsoft.com/office/officeart/2005/8/layout/hierarchy2"/>
    <dgm:cxn modelId="{96524AFA-FD23-3449-923F-CEEE4C69B7DD}" type="presParOf" srcId="{390A88BC-167D-5242-84DA-568476853039}" destId="{14E74C58-23FF-2F4B-A68C-8A05937A6B07}" srcOrd="0" destOrd="0" presId="urn:microsoft.com/office/officeart/2005/8/layout/hierarchy2"/>
    <dgm:cxn modelId="{53248535-FB48-1844-971B-F00C741EF65D}" type="presParOf" srcId="{14E74C58-23FF-2F4B-A68C-8A05937A6B07}" destId="{B4D36178-F1DD-B043-AA6E-7062F94070D2}" srcOrd="0" destOrd="0" presId="urn:microsoft.com/office/officeart/2005/8/layout/hierarchy2"/>
    <dgm:cxn modelId="{E2271BAD-A8CB-5B42-AB94-60EE42FA15E8}" type="presParOf" srcId="{14E74C58-23FF-2F4B-A68C-8A05937A6B07}" destId="{0AD79CE2-AD90-8B4B-B011-1AD82E246ABE}" srcOrd="1" destOrd="0" presId="urn:microsoft.com/office/officeart/2005/8/layout/hierarchy2"/>
    <dgm:cxn modelId="{1C87E4D6-C11A-114D-857F-AC5389C24666}" type="presParOf" srcId="{0AD79CE2-AD90-8B4B-B011-1AD82E246ABE}" destId="{3CA808BF-F22D-2B4F-B9A7-D345113D9131}" srcOrd="0" destOrd="0" presId="urn:microsoft.com/office/officeart/2005/8/layout/hierarchy2"/>
    <dgm:cxn modelId="{9F7D0AAE-6287-5446-A54B-5E1C3AA46FD0}" type="presParOf" srcId="{3CA808BF-F22D-2B4F-B9A7-D345113D9131}" destId="{A31920BC-402B-6046-B274-2062656A6DD4}" srcOrd="0" destOrd="0" presId="urn:microsoft.com/office/officeart/2005/8/layout/hierarchy2"/>
    <dgm:cxn modelId="{31AFEDE8-3450-C644-8AD6-B7BDFE16FA1B}" type="presParOf" srcId="{0AD79CE2-AD90-8B4B-B011-1AD82E246ABE}" destId="{12462C1C-DAD1-4F49-91CA-24A48666DFD6}" srcOrd="1" destOrd="0" presId="urn:microsoft.com/office/officeart/2005/8/layout/hierarchy2"/>
    <dgm:cxn modelId="{7D7AB7A7-A00D-714F-82F8-6F5057D03850}" type="presParOf" srcId="{12462C1C-DAD1-4F49-91CA-24A48666DFD6}" destId="{F8185556-3FEC-CB4C-A119-71F4A5D70A76}" srcOrd="0" destOrd="0" presId="urn:microsoft.com/office/officeart/2005/8/layout/hierarchy2"/>
    <dgm:cxn modelId="{FA8155B3-E5CA-5340-A87B-BDB314AB5D95}" type="presParOf" srcId="{12462C1C-DAD1-4F49-91CA-24A48666DFD6}" destId="{078BA93F-9C0C-2C4C-9BFD-AAFB46E2E0D7}" srcOrd="1" destOrd="0" presId="urn:microsoft.com/office/officeart/2005/8/layout/hierarchy2"/>
    <dgm:cxn modelId="{834A28E1-E3DA-C344-8A4C-5ED9FD434098}" type="presParOf" srcId="{078BA93F-9C0C-2C4C-9BFD-AAFB46E2E0D7}" destId="{85C36204-8596-8041-94AE-73C13D183BF5}" srcOrd="0" destOrd="0" presId="urn:microsoft.com/office/officeart/2005/8/layout/hierarchy2"/>
    <dgm:cxn modelId="{942CC375-8BFD-8B42-9E93-5144475F0988}" type="presParOf" srcId="{85C36204-8596-8041-94AE-73C13D183BF5}" destId="{DABEA337-8B0D-9D43-8EDC-B59809CFDA72}" srcOrd="0" destOrd="0" presId="urn:microsoft.com/office/officeart/2005/8/layout/hierarchy2"/>
    <dgm:cxn modelId="{DD1B1D5A-1A2C-9F4F-BFD5-C0B44610DA0E}" type="presParOf" srcId="{078BA93F-9C0C-2C4C-9BFD-AAFB46E2E0D7}" destId="{BDA30CDD-09BC-E44B-9BDB-F72D80D8EFE4}" srcOrd="1" destOrd="0" presId="urn:microsoft.com/office/officeart/2005/8/layout/hierarchy2"/>
    <dgm:cxn modelId="{559EC93C-9B73-3544-A2AA-9291EE5C5885}" type="presParOf" srcId="{BDA30CDD-09BC-E44B-9BDB-F72D80D8EFE4}" destId="{D4782CFE-B4E4-3945-9F41-40ADB0E5A375}" srcOrd="0" destOrd="0" presId="urn:microsoft.com/office/officeart/2005/8/layout/hierarchy2"/>
    <dgm:cxn modelId="{A23833B7-0996-364C-A4AA-0FBBC1696588}" type="presParOf" srcId="{BDA30CDD-09BC-E44B-9BDB-F72D80D8EFE4}" destId="{7BA39E8D-69D0-C649-B004-F2DF90A09144}" srcOrd="1" destOrd="0" presId="urn:microsoft.com/office/officeart/2005/8/layout/hierarchy2"/>
    <dgm:cxn modelId="{4200A4B2-10E2-E744-B97E-53C3EB63F1F4}" type="presParOf" srcId="{078BA93F-9C0C-2C4C-9BFD-AAFB46E2E0D7}" destId="{1F8E6C9D-5B6F-864B-B2F1-BDA1EB1764EE}" srcOrd="2" destOrd="0" presId="urn:microsoft.com/office/officeart/2005/8/layout/hierarchy2"/>
    <dgm:cxn modelId="{799E4B39-ED6A-6F41-8CB8-CB7FC52D52C3}" type="presParOf" srcId="{1F8E6C9D-5B6F-864B-B2F1-BDA1EB1764EE}" destId="{7E62BD02-34CD-5F4D-BBA7-D2B286F32CB9}" srcOrd="0" destOrd="0" presId="urn:microsoft.com/office/officeart/2005/8/layout/hierarchy2"/>
    <dgm:cxn modelId="{BB0D7379-DAD6-FA43-B9F4-A3C424C0257F}" type="presParOf" srcId="{078BA93F-9C0C-2C4C-9BFD-AAFB46E2E0D7}" destId="{E43BC03C-1323-674E-8622-92E4C6ADE8DF}" srcOrd="3" destOrd="0" presId="urn:microsoft.com/office/officeart/2005/8/layout/hierarchy2"/>
    <dgm:cxn modelId="{5BF67105-EB16-7C46-9F02-FCA99E317108}" type="presParOf" srcId="{E43BC03C-1323-674E-8622-92E4C6ADE8DF}" destId="{654C50DB-A655-5840-BB6E-D223C1F183BD}" srcOrd="0" destOrd="0" presId="urn:microsoft.com/office/officeart/2005/8/layout/hierarchy2"/>
    <dgm:cxn modelId="{08653216-6DF4-FF4E-81AD-C47B4EC012D8}" type="presParOf" srcId="{E43BC03C-1323-674E-8622-92E4C6ADE8DF}" destId="{74082FAE-82E0-1F43-9168-566352E8B5A4}" srcOrd="1" destOrd="0" presId="urn:microsoft.com/office/officeart/2005/8/layout/hierarchy2"/>
    <dgm:cxn modelId="{0F2DA2D2-9D41-D441-A5F0-75C3AED0ECAE}" type="presParOf" srcId="{0AD79CE2-AD90-8B4B-B011-1AD82E246ABE}" destId="{0CD1D724-EBDB-8146-806F-A25EEB8E8E23}" srcOrd="2" destOrd="0" presId="urn:microsoft.com/office/officeart/2005/8/layout/hierarchy2"/>
    <dgm:cxn modelId="{2BEEB047-A945-F740-8F92-5F99C21EC4F4}" type="presParOf" srcId="{0CD1D724-EBDB-8146-806F-A25EEB8E8E23}" destId="{7A100AB9-EB66-CC49-A3A7-1BFDE1DCD251}" srcOrd="0" destOrd="0" presId="urn:microsoft.com/office/officeart/2005/8/layout/hierarchy2"/>
    <dgm:cxn modelId="{6E4394BF-AB78-9248-B887-9C99944BD5DF}" type="presParOf" srcId="{0AD79CE2-AD90-8B4B-B011-1AD82E246ABE}" destId="{EEB91E06-5575-9041-A49A-F6A6B678C78E}" srcOrd="3" destOrd="0" presId="urn:microsoft.com/office/officeart/2005/8/layout/hierarchy2"/>
    <dgm:cxn modelId="{2D2CEC90-7718-8648-A685-29739E2B1C28}" type="presParOf" srcId="{EEB91E06-5575-9041-A49A-F6A6B678C78E}" destId="{536F38DE-3F6A-0D4D-8ADF-25CFA0339E0F}" srcOrd="0" destOrd="0" presId="urn:microsoft.com/office/officeart/2005/8/layout/hierarchy2"/>
    <dgm:cxn modelId="{7B3A91B0-2E29-B540-A14E-ABCCF12A17F1}" type="presParOf" srcId="{EEB91E06-5575-9041-A49A-F6A6B678C78E}" destId="{F5CFC172-1C7C-B348-A7C9-1C69E8EBE174}" srcOrd="1" destOrd="0" presId="urn:microsoft.com/office/officeart/2005/8/layout/hierarchy2"/>
    <dgm:cxn modelId="{404808F8-BFAC-BE4A-9E17-176316ED4C42}" type="presParOf" srcId="{F5CFC172-1C7C-B348-A7C9-1C69E8EBE174}" destId="{FBF455CC-D833-F740-9BB1-C9687327FCAE}" srcOrd="0" destOrd="0" presId="urn:microsoft.com/office/officeart/2005/8/layout/hierarchy2"/>
    <dgm:cxn modelId="{46DF31A4-D16F-434E-9247-A8E999D7FEAB}" type="presParOf" srcId="{FBF455CC-D833-F740-9BB1-C9687327FCAE}" destId="{59627497-2671-A741-9E7D-CD0448D3881B}" srcOrd="0" destOrd="0" presId="urn:microsoft.com/office/officeart/2005/8/layout/hierarchy2"/>
    <dgm:cxn modelId="{66ADAB93-0602-DF44-A300-5F8F61959675}" type="presParOf" srcId="{F5CFC172-1C7C-B348-A7C9-1C69E8EBE174}" destId="{65DF2B7B-F466-4847-93D6-AC3430FC2CD3}" srcOrd="1" destOrd="0" presId="urn:microsoft.com/office/officeart/2005/8/layout/hierarchy2"/>
    <dgm:cxn modelId="{A801F813-C588-EF42-A740-19B7F305FA04}" type="presParOf" srcId="{65DF2B7B-F466-4847-93D6-AC3430FC2CD3}" destId="{B7BF204B-74D5-1C4A-A928-A7D27A025891}" srcOrd="0" destOrd="0" presId="urn:microsoft.com/office/officeart/2005/8/layout/hierarchy2"/>
    <dgm:cxn modelId="{6CE42775-3483-3D46-A49D-C310C0F20FE9}" type="presParOf" srcId="{65DF2B7B-F466-4847-93D6-AC3430FC2CD3}" destId="{35D1CE16-89AB-A248-A3B9-5877A31F91B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F18AFD3C-9D83-9B4D-92AA-ADA02DAAA965}" type="doc">
      <dgm:prSet loTypeId="urn:microsoft.com/office/officeart/2005/8/layout/cycle8" loCatId="cycle" qsTypeId="urn:microsoft.com/office/officeart/2005/8/quickstyle/simple4" qsCatId="simple" csTypeId="urn:microsoft.com/office/officeart/2005/8/colors/accent1_2" csCatId="accent1" phldr="1"/>
      <dgm:spPr/>
    </dgm:pt>
    <dgm:pt modelId="{4F850A10-DAAD-DB44-B14D-1D06FAEE88BB}">
      <dgm:prSet phldrT="[Text]" custT="1"/>
      <dgm:spPr/>
      <dgm:t>
        <a:bodyPr/>
        <a:lstStyle/>
        <a:p>
          <a:r>
            <a:rPr lang="en-US" sz="1400" dirty="0">
              <a:solidFill>
                <a:schemeClr val="bg1"/>
              </a:solidFill>
            </a:rPr>
            <a:t>Offers  listening, speaking, reading, and writing  instruction concurrently</a:t>
          </a:r>
        </a:p>
      </dgm:t>
    </dgm:pt>
    <dgm:pt modelId="{EF0736D2-4DEC-EB4D-86E5-DD20290A1F1E}" type="parTrans" cxnId="{67244185-64E8-2C47-B424-44DF7113600C}">
      <dgm:prSet/>
      <dgm:spPr/>
      <dgm:t>
        <a:bodyPr/>
        <a:lstStyle/>
        <a:p>
          <a:endParaRPr lang="en-US"/>
        </a:p>
      </dgm:t>
    </dgm:pt>
    <dgm:pt modelId="{C5DB4000-F409-434F-88AB-42E720C40477}" type="sibTrans" cxnId="{67244185-64E8-2C47-B424-44DF7113600C}">
      <dgm:prSet/>
      <dgm:spPr/>
      <dgm:t>
        <a:bodyPr/>
        <a:lstStyle/>
        <a:p>
          <a:endParaRPr lang="en-US"/>
        </a:p>
      </dgm:t>
    </dgm:pt>
    <dgm:pt modelId="{01BFA160-C326-8245-A7A3-EF6106BDB15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Each domain reinforces the others, cementing learning into long-term memory</a:t>
          </a:r>
        </a:p>
      </dgm:t>
    </dgm:pt>
    <dgm:pt modelId="{9440A9F8-E143-AB40-9F88-41E1580DBAFD}" type="parTrans" cxnId="{0E5195F2-E99B-4748-895B-9C65A7CAD473}">
      <dgm:prSet/>
      <dgm:spPr/>
      <dgm:t>
        <a:bodyPr/>
        <a:lstStyle/>
        <a:p>
          <a:endParaRPr lang="en-US"/>
        </a:p>
      </dgm:t>
    </dgm:pt>
    <dgm:pt modelId="{8CABD8D2-C054-A84A-90C6-388C85DC3D42}" type="sibTrans" cxnId="{0E5195F2-E99B-4748-895B-9C65A7CAD473}">
      <dgm:prSet/>
      <dgm:spPr/>
      <dgm:t>
        <a:bodyPr/>
        <a:lstStyle/>
        <a:p>
          <a:endParaRPr lang="en-US"/>
        </a:p>
      </dgm:t>
    </dgm:pt>
    <dgm:pt modelId="{9F2B8997-D760-A640-A318-4331099206B0}">
      <dgm:prSet phldrT="[Text]" custT="1"/>
      <dgm:spPr/>
      <dgm:t>
        <a:bodyPr/>
        <a:lstStyle/>
        <a:p>
          <a:r>
            <a:rPr lang="en-US" sz="1400" dirty="0">
              <a:solidFill>
                <a:schemeClr val="bg1"/>
              </a:solidFill>
            </a:rPr>
            <a:t>Audio, visual, tactile, &amp; kinesthetic</a:t>
          </a:r>
        </a:p>
        <a:p>
          <a:r>
            <a:rPr lang="en-US" sz="1400" dirty="0">
              <a:solidFill>
                <a:schemeClr val="bg1"/>
              </a:solidFill>
            </a:rPr>
            <a:t>learning is activated </a:t>
          </a:r>
        </a:p>
      </dgm:t>
    </dgm:pt>
    <dgm:pt modelId="{2C31C488-DDD8-A14A-8CCB-C4B73ACEB675}" type="parTrans" cxnId="{9B2E6D5D-0B2C-5A42-8DE5-FD766F30E89E}">
      <dgm:prSet/>
      <dgm:spPr/>
      <dgm:t>
        <a:bodyPr/>
        <a:lstStyle/>
        <a:p>
          <a:endParaRPr lang="en-US"/>
        </a:p>
      </dgm:t>
    </dgm:pt>
    <dgm:pt modelId="{F5FE48D1-6621-9544-9651-152382580779}" type="sibTrans" cxnId="{9B2E6D5D-0B2C-5A42-8DE5-FD766F30E89E}">
      <dgm:prSet/>
      <dgm:spPr/>
      <dgm:t>
        <a:bodyPr/>
        <a:lstStyle/>
        <a:p>
          <a:endParaRPr lang="en-US"/>
        </a:p>
      </dgm:t>
    </dgm:pt>
    <dgm:pt modelId="{2792C1AB-95A0-BC40-B561-215CC0FDCC2A}" type="pres">
      <dgm:prSet presAssocID="{F18AFD3C-9D83-9B4D-92AA-ADA02DAAA965}" presName="compositeShape" presStyleCnt="0">
        <dgm:presLayoutVars>
          <dgm:chMax val="7"/>
          <dgm:dir/>
          <dgm:resizeHandles val="exact"/>
        </dgm:presLayoutVars>
      </dgm:prSet>
      <dgm:spPr/>
    </dgm:pt>
    <dgm:pt modelId="{BBFCE544-F07C-DC43-B218-ED0A14D75AD4}" type="pres">
      <dgm:prSet presAssocID="{F18AFD3C-9D83-9B4D-92AA-ADA02DAAA965}" presName="wedge1" presStyleLbl="node1" presStyleIdx="0" presStyleCnt="3"/>
      <dgm:spPr/>
    </dgm:pt>
    <dgm:pt modelId="{D7011F13-94B4-E847-897E-798C0DAC3898}" type="pres">
      <dgm:prSet presAssocID="{F18AFD3C-9D83-9B4D-92AA-ADA02DAAA965}" presName="dummy1a" presStyleCnt="0"/>
      <dgm:spPr/>
    </dgm:pt>
    <dgm:pt modelId="{E7DF4184-1AA6-AD49-ABCA-050FE6F2898D}" type="pres">
      <dgm:prSet presAssocID="{F18AFD3C-9D83-9B4D-92AA-ADA02DAAA965}" presName="dummy1b" presStyleCnt="0"/>
      <dgm:spPr/>
    </dgm:pt>
    <dgm:pt modelId="{50339AF4-0547-A149-BA4B-71604F04AE2D}" type="pres">
      <dgm:prSet presAssocID="{F18AFD3C-9D83-9B4D-92AA-ADA02DAAA96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3AADEB9-08ED-9943-A69A-3187EDD8C681}" type="pres">
      <dgm:prSet presAssocID="{F18AFD3C-9D83-9B4D-92AA-ADA02DAAA965}" presName="wedge2" presStyleLbl="node1" presStyleIdx="1" presStyleCnt="3"/>
      <dgm:spPr/>
    </dgm:pt>
    <dgm:pt modelId="{02AE2F1E-422F-064E-9563-852C169C902B}" type="pres">
      <dgm:prSet presAssocID="{F18AFD3C-9D83-9B4D-92AA-ADA02DAAA965}" presName="dummy2a" presStyleCnt="0"/>
      <dgm:spPr/>
    </dgm:pt>
    <dgm:pt modelId="{A71E882F-7ECB-834F-ADE9-ED81BC002A14}" type="pres">
      <dgm:prSet presAssocID="{F18AFD3C-9D83-9B4D-92AA-ADA02DAAA965}" presName="dummy2b" presStyleCnt="0"/>
      <dgm:spPr/>
    </dgm:pt>
    <dgm:pt modelId="{3DBCD216-1F71-BF4A-9A27-96D77E6F7940}" type="pres">
      <dgm:prSet presAssocID="{F18AFD3C-9D83-9B4D-92AA-ADA02DAAA96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9107F1C-32C3-1D42-83AE-1EE5082E4268}" type="pres">
      <dgm:prSet presAssocID="{F18AFD3C-9D83-9B4D-92AA-ADA02DAAA965}" presName="wedge3" presStyleLbl="node1" presStyleIdx="2" presStyleCnt="3"/>
      <dgm:spPr/>
    </dgm:pt>
    <dgm:pt modelId="{9FFC1AB4-3A9A-EE42-9EF7-C42BD1BF6EB0}" type="pres">
      <dgm:prSet presAssocID="{F18AFD3C-9D83-9B4D-92AA-ADA02DAAA965}" presName="dummy3a" presStyleCnt="0"/>
      <dgm:spPr/>
    </dgm:pt>
    <dgm:pt modelId="{995258EE-B039-BC48-93D3-7E0978361F3F}" type="pres">
      <dgm:prSet presAssocID="{F18AFD3C-9D83-9B4D-92AA-ADA02DAAA965}" presName="dummy3b" presStyleCnt="0"/>
      <dgm:spPr/>
    </dgm:pt>
    <dgm:pt modelId="{F9DF3CCA-62B5-264D-A755-F61FB5230297}" type="pres">
      <dgm:prSet presAssocID="{F18AFD3C-9D83-9B4D-92AA-ADA02DAAA96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AEB8395C-A2F8-CC4E-A064-F10C90744A9B}" type="pres">
      <dgm:prSet presAssocID="{C5DB4000-F409-434F-88AB-42E720C40477}" presName="arrowWedge1" presStyleLbl="fgSibTrans2D1" presStyleIdx="0" presStyleCnt="3"/>
      <dgm:spPr/>
    </dgm:pt>
    <dgm:pt modelId="{FE58962D-77F5-5E4B-BF98-89EB960D1FFC}" type="pres">
      <dgm:prSet presAssocID="{8CABD8D2-C054-A84A-90C6-388C85DC3D42}" presName="arrowWedge2" presStyleLbl="fgSibTrans2D1" presStyleIdx="1" presStyleCnt="3"/>
      <dgm:spPr/>
    </dgm:pt>
    <dgm:pt modelId="{D90827E4-1BC3-7047-A780-45831557A316}" type="pres">
      <dgm:prSet presAssocID="{F5FE48D1-6621-9544-9651-152382580779}" presName="arrowWedge3" presStyleLbl="fgSibTrans2D1" presStyleIdx="2" presStyleCnt="3"/>
      <dgm:spPr/>
    </dgm:pt>
  </dgm:ptLst>
  <dgm:cxnLst>
    <dgm:cxn modelId="{D26B7905-2FB4-4C41-9AFA-CD5868DA49FD}" type="presOf" srcId="{4F850A10-DAAD-DB44-B14D-1D06FAEE88BB}" destId="{BBFCE544-F07C-DC43-B218-ED0A14D75AD4}" srcOrd="0" destOrd="0" presId="urn:microsoft.com/office/officeart/2005/8/layout/cycle8"/>
    <dgm:cxn modelId="{7E2F7D0E-9591-984D-9248-803C589F0BC8}" type="presOf" srcId="{4F850A10-DAAD-DB44-B14D-1D06FAEE88BB}" destId="{50339AF4-0547-A149-BA4B-71604F04AE2D}" srcOrd="1" destOrd="0" presId="urn:microsoft.com/office/officeart/2005/8/layout/cycle8"/>
    <dgm:cxn modelId="{619AF814-EEBE-0E4D-B55B-7A4B02E58794}" type="presOf" srcId="{9F2B8997-D760-A640-A318-4331099206B0}" destId="{F9DF3CCA-62B5-264D-A755-F61FB5230297}" srcOrd="1" destOrd="0" presId="urn:microsoft.com/office/officeart/2005/8/layout/cycle8"/>
    <dgm:cxn modelId="{770D1C3B-BE1E-234F-B5D1-BEAEE59A4FBE}" type="presOf" srcId="{01BFA160-C326-8245-A7A3-EF6106BDB159}" destId="{3DBCD216-1F71-BF4A-9A27-96D77E6F7940}" srcOrd="1" destOrd="0" presId="urn:microsoft.com/office/officeart/2005/8/layout/cycle8"/>
    <dgm:cxn modelId="{9B2E6D5D-0B2C-5A42-8DE5-FD766F30E89E}" srcId="{F18AFD3C-9D83-9B4D-92AA-ADA02DAAA965}" destId="{9F2B8997-D760-A640-A318-4331099206B0}" srcOrd="2" destOrd="0" parTransId="{2C31C488-DDD8-A14A-8CCB-C4B73ACEB675}" sibTransId="{F5FE48D1-6621-9544-9651-152382580779}"/>
    <dgm:cxn modelId="{67244185-64E8-2C47-B424-44DF7113600C}" srcId="{F18AFD3C-9D83-9B4D-92AA-ADA02DAAA965}" destId="{4F850A10-DAAD-DB44-B14D-1D06FAEE88BB}" srcOrd="0" destOrd="0" parTransId="{EF0736D2-4DEC-EB4D-86E5-DD20290A1F1E}" sibTransId="{C5DB4000-F409-434F-88AB-42E720C40477}"/>
    <dgm:cxn modelId="{7BCA57A6-0E33-B747-98BA-313298958E66}" type="presOf" srcId="{F18AFD3C-9D83-9B4D-92AA-ADA02DAAA965}" destId="{2792C1AB-95A0-BC40-B561-215CC0FDCC2A}" srcOrd="0" destOrd="0" presId="urn:microsoft.com/office/officeart/2005/8/layout/cycle8"/>
    <dgm:cxn modelId="{9A868EE3-9A83-9846-AA50-9B8522F3B7EE}" type="presOf" srcId="{9F2B8997-D760-A640-A318-4331099206B0}" destId="{39107F1C-32C3-1D42-83AE-1EE5082E4268}" srcOrd="0" destOrd="0" presId="urn:microsoft.com/office/officeart/2005/8/layout/cycle8"/>
    <dgm:cxn modelId="{0E5195F2-E99B-4748-895B-9C65A7CAD473}" srcId="{F18AFD3C-9D83-9B4D-92AA-ADA02DAAA965}" destId="{01BFA160-C326-8245-A7A3-EF6106BDB159}" srcOrd="1" destOrd="0" parTransId="{9440A9F8-E143-AB40-9F88-41E1580DBAFD}" sibTransId="{8CABD8D2-C054-A84A-90C6-388C85DC3D42}"/>
    <dgm:cxn modelId="{E133EDFF-4C7C-1E46-BEEE-81D53221C5D7}" type="presOf" srcId="{01BFA160-C326-8245-A7A3-EF6106BDB159}" destId="{83AADEB9-08ED-9943-A69A-3187EDD8C681}" srcOrd="0" destOrd="0" presId="urn:microsoft.com/office/officeart/2005/8/layout/cycle8"/>
    <dgm:cxn modelId="{87BD38E4-1EBD-6C48-825D-E8F918029FB3}" type="presParOf" srcId="{2792C1AB-95A0-BC40-B561-215CC0FDCC2A}" destId="{BBFCE544-F07C-DC43-B218-ED0A14D75AD4}" srcOrd="0" destOrd="0" presId="urn:microsoft.com/office/officeart/2005/8/layout/cycle8"/>
    <dgm:cxn modelId="{B3597D2C-788D-D14D-BBB8-0A0ABE596594}" type="presParOf" srcId="{2792C1AB-95A0-BC40-B561-215CC0FDCC2A}" destId="{D7011F13-94B4-E847-897E-798C0DAC3898}" srcOrd="1" destOrd="0" presId="urn:microsoft.com/office/officeart/2005/8/layout/cycle8"/>
    <dgm:cxn modelId="{691885C6-90B2-F342-8A5C-F8E69A54BAC3}" type="presParOf" srcId="{2792C1AB-95A0-BC40-B561-215CC0FDCC2A}" destId="{E7DF4184-1AA6-AD49-ABCA-050FE6F2898D}" srcOrd="2" destOrd="0" presId="urn:microsoft.com/office/officeart/2005/8/layout/cycle8"/>
    <dgm:cxn modelId="{FE4B0680-5EA8-DE4F-AFA5-E9015A81A208}" type="presParOf" srcId="{2792C1AB-95A0-BC40-B561-215CC0FDCC2A}" destId="{50339AF4-0547-A149-BA4B-71604F04AE2D}" srcOrd="3" destOrd="0" presId="urn:microsoft.com/office/officeart/2005/8/layout/cycle8"/>
    <dgm:cxn modelId="{F80C2036-12F5-694C-8CDA-BB5B9E0A9C93}" type="presParOf" srcId="{2792C1AB-95A0-BC40-B561-215CC0FDCC2A}" destId="{83AADEB9-08ED-9943-A69A-3187EDD8C681}" srcOrd="4" destOrd="0" presId="urn:microsoft.com/office/officeart/2005/8/layout/cycle8"/>
    <dgm:cxn modelId="{FE0C7AD3-0283-CF4D-BC23-67805A86647E}" type="presParOf" srcId="{2792C1AB-95A0-BC40-B561-215CC0FDCC2A}" destId="{02AE2F1E-422F-064E-9563-852C169C902B}" srcOrd="5" destOrd="0" presId="urn:microsoft.com/office/officeart/2005/8/layout/cycle8"/>
    <dgm:cxn modelId="{A3B437E4-28D2-A145-8B99-94EA9EEADE4B}" type="presParOf" srcId="{2792C1AB-95A0-BC40-B561-215CC0FDCC2A}" destId="{A71E882F-7ECB-834F-ADE9-ED81BC002A14}" srcOrd="6" destOrd="0" presId="urn:microsoft.com/office/officeart/2005/8/layout/cycle8"/>
    <dgm:cxn modelId="{466982F8-F204-D144-AE39-78C161D85C6E}" type="presParOf" srcId="{2792C1AB-95A0-BC40-B561-215CC0FDCC2A}" destId="{3DBCD216-1F71-BF4A-9A27-96D77E6F7940}" srcOrd="7" destOrd="0" presId="urn:microsoft.com/office/officeart/2005/8/layout/cycle8"/>
    <dgm:cxn modelId="{01E56970-AC02-9D4B-A30C-6001EB57B6E1}" type="presParOf" srcId="{2792C1AB-95A0-BC40-B561-215CC0FDCC2A}" destId="{39107F1C-32C3-1D42-83AE-1EE5082E4268}" srcOrd="8" destOrd="0" presId="urn:microsoft.com/office/officeart/2005/8/layout/cycle8"/>
    <dgm:cxn modelId="{B7E1DDEB-5446-F549-93BE-55EB8E471F2C}" type="presParOf" srcId="{2792C1AB-95A0-BC40-B561-215CC0FDCC2A}" destId="{9FFC1AB4-3A9A-EE42-9EF7-C42BD1BF6EB0}" srcOrd="9" destOrd="0" presId="urn:microsoft.com/office/officeart/2005/8/layout/cycle8"/>
    <dgm:cxn modelId="{51E0DEB1-7AB7-6046-967C-6332AD40EADF}" type="presParOf" srcId="{2792C1AB-95A0-BC40-B561-215CC0FDCC2A}" destId="{995258EE-B039-BC48-93D3-7E0978361F3F}" srcOrd="10" destOrd="0" presId="urn:microsoft.com/office/officeart/2005/8/layout/cycle8"/>
    <dgm:cxn modelId="{1E92D3AB-DD42-2546-A077-4281C5BE97ED}" type="presParOf" srcId="{2792C1AB-95A0-BC40-B561-215CC0FDCC2A}" destId="{F9DF3CCA-62B5-264D-A755-F61FB5230297}" srcOrd="11" destOrd="0" presId="urn:microsoft.com/office/officeart/2005/8/layout/cycle8"/>
    <dgm:cxn modelId="{9A7E9372-631D-3A4F-B131-26D3C0686042}" type="presParOf" srcId="{2792C1AB-95A0-BC40-B561-215CC0FDCC2A}" destId="{AEB8395C-A2F8-CC4E-A064-F10C90744A9B}" srcOrd="12" destOrd="0" presId="urn:microsoft.com/office/officeart/2005/8/layout/cycle8"/>
    <dgm:cxn modelId="{F9E151FD-39F8-5742-B5AF-5BD178916208}" type="presParOf" srcId="{2792C1AB-95A0-BC40-B561-215CC0FDCC2A}" destId="{FE58962D-77F5-5E4B-BF98-89EB960D1FFC}" srcOrd="13" destOrd="0" presId="urn:microsoft.com/office/officeart/2005/8/layout/cycle8"/>
    <dgm:cxn modelId="{79513E9A-90DD-D042-9A4B-05645A6B6EF6}" type="presParOf" srcId="{2792C1AB-95A0-BC40-B561-215CC0FDCC2A}" destId="{D90827E4-1BC3-7047-A780-45831557A316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54D51913-10C7-4F4A-AF97-A9CE7E2431D6}" type="doc">
      <dgm:prSet loTypeId="urn:microsoft.com/office/officeart/2005/8/layout/pyramid1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006DEE-0898-D84E-A621-1CDCEA61718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Previously Acquired Information</a:t>
          </a:r>
        </a:p>
      </dgm:t>
    </dgm:pt>
    <dgm:pt modelId="{B7CE362D-8DD2-0041-9EB9-6731C4037150}" type="parTrans" cxnId="{3087375F-8324-8A46-893C-8C48E8EA6B3E}">
      <dgm:prSet/>
      <dgm:spPr/>
      <dgm:t>
        <a:bodyPr/>
        <a:lstStyle/>
        <a:p>
          <a:endParaRPr lang="en-US"/>
        </a:p>
      </dgm:t>
    </dgm:pt>
    <dgm:pt modelId="{1BBC0010-3ECD-D346-A20D-61DC0CD8CBF5}" type="sibTrans" cxnId="{3087375F-8324-8A46-893C-8C48E8EA6B3E}">
      <dgm:prSet/>
      <dgm:spPr/>
      <dgm:t>
        <a:bodyPr/>
        <a:lstStyle/>
        <a:p>
          <a:endParaRPr lang="en-US"/>
        </a:p>
      </dgm:t>
    </dgm:pt>
    <dgm:pt modelId="{0E6000C7-3DC3-AB49-B28D-A04775A97036}">
      <dgm:prSet phldrT="[Text]"/>
      <dgm:spPr/>
      <dgm:t>
        <a:bodyPr/>
        <a:lstStyle/>
        <a:p>
          <a:r>
            <a:rPr lang="en-US" dirty="0"/>
            <a:t>Skills already mastered </a:t>
          </a:r>
        </a:p>
      </dgm:t>
    </dgm:pt>
    <dgm:pt modelId="{2444E1B9-279E-1447-BD3A-1D395B789B82}" type="parTrans" cxnId="{219262D9-5DB2-4344-8218-C4C47F4D4643}">
      <dgm:prSet/>
      <dgm:spPr/>
      <dgm:t>
        <a:bodyPr/>
        <a:lstStyle/>
        <a:p>
          <a:endParaRPr lang="en-US"/>
        </a:p>
      </dgm:t>
    </dgm:pt>
    <dgm:pt modelId="{E89AFCC2-861C-2E49-832C-A73C993722C0}" type="sibTrans" cxnId="{219262D9-5DB2-4344-8218-C4C47F4D4643}">
      <dgm:prSet/>
      <dgm:spPr/>
      <dgm:t>
        <a:bodyPr/>
        <a:lstStyle/>
        <a:p>
          <a:endParaRPr lang="en-US"/>
        </a:p>
      </dgm:t>
    </dgm:pt>
    <dgm:pt modelId="{B14C1046-88B7-934B-B4C5-0DDCD8023FF6}">
      <dgm:prSet phldrT="[Text]"/>
      <dgm:spPr/>
      <dgm:t>
        <a:bodyPr/>
        <a:lstStyle/>
        <a:p>
          <a:r>
            <a:rPr lang="en-US" dirty="0"/>
            <a:t>Memorable past experiences</a:t>
          </a:r>
        </a:p>
      </dgm:t>
    </dgm:pt>
    <dgm:pt modelId="{92B2F767-1888-F54F-B102-8E0FD6251339}" type="parTrans" cxnId="{6EF69688-F508-8445-A4A0-C7141C28D942}">
      <dgm:prSet/>
      <dgm:spPr/>
      <dgm:t>
        <a:bodyPr/>
        <a:lstStyle/>
        <a:p>
          <a:endParaRPr lang="en-US"/>
        </a:p>
      </dgm:t>
    </dgm:pt>
    <dgm:pt modelId="{A5A56CAA-E417-CA40-B204-4D8B0B525EC1}" type="sibTrans" cxnId="{6EF69688-F508-8445-A4A0-C7141C28D942}">
      <dgm:prSet/>
      <dgm:spPr/>
      <dgm:t>
        <a:bodyPr/>
        <a:lstStyle/>
        <a:p>
          <a:endParaRPr lang="en-US"/>
        </a:p>
      </dgm:t>
    </dgm:pt>
    <dgm:pt modelId="{F1100CB6-4892-6F47-8739-8B701F8F4EE9}">
      <dgm:prSet phldrT="[Text]"/>
      <dgm:spPr/>
      <dgm:t>
        <a:bodyPr/>
        <a:lstStyle/>
        <a:p>
          <a:r>
            <a:rPr lang="en-US" dirty="0"/>
            <a:t>New layers of information on top of old layers</a:t>
          </a:r>
        </a:p>
      </dgm:t>
    </dgm:pt>
    <dgm:pt modelId="{5F60C0C2-3EDB-A64A-AACC-373CE6A30FC4}" type="parTrans" cxnId="{E3326FF8-DB34-7944-BC92-C07C8A857D08}">
      <dgm:prSet/>
      <dgm:spPr/>
      <dgm:t>
        <a:bodyPr/>
        <a:lstStyle/>
        <a:p>
          <a:endParaRPr lang="en-US"/>
        </a:p>
      </dgm:t>
    </dgm:pt>
    <dgm:pt modelId="{F589EE94-79D7-5D40-8505-0E7032280737}" type="sibTrans" cxnId="{E3326FF8-DB34-7944-BC92-C07C8A857D08}">
      <dgm:prSet/>
      <dgm:spPr/>
      <dgm:t>
        <a:bodyPr/>
        <a:lstStyle/>
        <a:p>
          <a:endParaRPr lang="en-US"/>
        </a:p>
      </dgm:t>
    </dgm:pt>
    <dgm:pt modelId="{72DE2720-E072-F64D-828E-5B6F74D2B536}">
      <dgm:prSet phldrT="[Text]"/>
      <dgm:spPr/>
      <dgm:t>
        <a:bodyPr/>
        <a:lstStyle/>
        <a:p>
          <a:r>
            <a:rPr lang="en-US" dirty="0"/>
            <a:t>It’s easier to build onto something that already exists than to start from scratch</a:t>
          </a:r>
        </a:p>
      </dgm:t>
    </dgm:pt>
    <dgm:pt modelId="{140F5F4B-78C8-1949-B832-D0DB316B6C51}" type="parTrans" cxnId="{6FB9C9D6-FDC4-7440-8680-5E25EE05D224}">
      <dgm:prSet/>
      <dgm:spPr/>
      <dgm:t>
        <a:bodyPr/>
        <a:lstStyle/>
        <a:p>
          <a:endParaRPr lang="en-US"/>
        </a:p>
      </dgm:t>
    </dgm:pt>
    <dgm:pt modelId="{80F3A2D3-13DE-1344-B3FB-49BA5A937161}" type="sibTrans" cxnId="{6FB9C9D6-FDC4-7440-8680-5E25EE05D224}">
      <dgm:prSet/>
      <dgm:spPr/>
      <dgm:t>
        <a:bodyPr/>
        <a:lstStyle/>
        <a:p>
          <a:endParaRPr lang="en-US"/>
        </a:p>
      </dgm:t>
    </dgm:pt>
    <dgm:pt modelId="{0095BAB5-25A7-AD4C-87AD-B1A224470BD4}" type="pres">
      <dgm:prSet presAssocID="{54D51913-10C7-4F4A-AF97-A9CE7E2431D6}" presName="Name0" presStyleCnt="0">
        <dgm:presLayoutVars>
          <dgm:dir/>
          <dgm:animLvl val="lvl"/>
          <dgm:resizeHandles val="exact"/>
        </dgm:presLayoutVars>
      </dgm:prSet>
      <dgm:spPr/>
    </dgm:pt>
    <dgm:pt modelId="{F7609BE9-61F2-8E45-8C3C-380614FB3830}" type="pres">
      <dgm:prSet presAssocID="{97006DEE-0898-D84E-A621-1CDCEA61718E}" presName="Name8" presStyleCnt="0"/>
      <dgm:spPr/>
    </dgm:pt>
    <dgm:pt modelId="{1FAEE471-3813-3E4A-A579-D18DADBF8F16}" type="pres">
      <dgm:prSet presAssocID="{97006DEE-0898-D84E-A621-1CDCEA61718E}" presName="acctBkgd" presStyleLbl="alignAcc1" presStyleIdx="0" presStyleCnt="1"/>
      <dgm:spPr/>
    </dgm:pt>
    <dgm:pt modelId="{BA6AFCC4-D2C6-0E41-8035-C8758009F55D}" type="pres">
      <dgm:prSet presAssocID="{97006DEE-0898-D84E-A621-1CDCEA61718E}" presName="acctTx" presStyleLbl="alignAcc1" presStyleIdx="0" presStyleCnt="1">
        <dgm:presLayoutVars>
          <dgm:bulletEnabled val="1"/>
        </dgm:presLayoutVars>
      </dgm:prSet>
      <dgm:spPr/>
    </dgm:pt>
    <dgm:pt modelId="{DD446015-87D8-D044-AB7F-C7DF270E05AA}" type="pres">
      <dgm:prSet presAssocID="{97006DEE-0898-D84E-A621-1CDCEA61718E}" presName="level" presStyleLbl="node1" presStyleIdx="0" presStyleCnt="1">
        <dgm:presLayoutVars>
          <dgm:chMax val="1"/>
          <dgm:bulletEnabled val="1"/>
        </dgm:presLayoutVars>
      </dgm:prSet>
      <dgm:spPr/>
    </dgm:pt>
    <dgm:pt modelId="{78904C7F-B9D2-4842-A651-390FAC802305}" type="pres">
      <dgm:prSet presAssocID="{97006DEE-0898-D84E-A621-1CDCEA61718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C340C0B-3951-EF41-8138-AF60099AEA12}" type="presOf" srcId="{B14C1046-88B7-934B-B4C5-0DDCD8023FF6}" destId="{1FAEE471-3813-3E4A-A579-D18DADBF8F16}" srcOrd="0" destOrd="1" presId="urn:microsoft.com/office/officeart/2005/8/layout/pyramid1"/>
    <dgm:cxn modelId="{69341F14-84DF-6A43-B1EA-61629AE236FD}" type="presOf" srcId="{72DE2720-E072-F64D-828E-5B6F74D2B536}" destId="{1FAEE471-3813-3E4A-A579-D18DADBF8F16}" srcOrd="0" destOrd="3" presId="urn:microsoft.com/office/officeart/2005/8/layout/pyramid1"/>
    <dgm:cxn modelId="{2EBB8734-574B-1849-8E4C-C4A4716D57F8}" type="presOf" srcId="{0E6000C7-3DC3-AB49-B28D-A04775A97036}" destId="{1FAEE471-3813-3E4A-A579-D18DADBF8F16}" srcOrd="0" destOrd="0" presId="urn:microsoft.com/office/officeart/2005/8/layout/pyramid1"/>
    <dgm:cxn modelId="{73A19D3C-35DF-F044-A867-948B61A5E0B7}" type="presOf" srcId="{97006DEE-0898-D84E-A621-1CDCEA61718E}" destId="{DD446015-87D8-D044-AB7F-C7DF270E05AA}" srcOrd="0" destOrd="0" presId="urn:microsoft.com/office/officeart/2005/8/layout/pyramid1"/>
    <dgm:cxn modelId="{3DB6BA3E-2D08-1845-9FA5-38283F89AC12}" type="presOf" srcId="{F1100CB6-4892-6F47-8739-8B701F8F4EE9}" destId="{BA6AFCC4-D2C6-0E41-8035-C8758009F55D}" srcOrd="1" destOrd="2" presId="urn:microsoft.com/office/officeart/2005/8/layout/pyramid1"/>
    <dgm:cxn modelId="{3087375F-8324-8A46-893C-8C48E8EA6B3E}" srcId="{54D51913-10C7-4F4A-AF97-A9CE7E2431D6}" destId="{97006DEE-0898-D84E-A621-1CDCEA61718E}" srcOrd="0" destOrd="0" parTransId="{B7CE362D-8DD2-0041-9EB9-6731C4037150}" sibTransId="{1BBC0010-3ECD-D346-A20D-61DC0CD8CBF5}"/>
    <dgm:cxn modelId="{C6F10A82-B50A-864B-A37C-48C2627F08D5}" type="presOf" srcId="{54D51913-10C7-4F4A-AF97-A9CE7E2431D6}" destId="{0095BAB5-25A7-AD4C-87AD-B1A224470BD4}" srcOrd="0" destOrd="0" presId="urn:microsoft.com/office/officeart/2005/8/layout/pyramid1"/>
    <dgm:cxn modelId="{6EF69688-F508-8445-A4A0-C7141C28D942}" srcId="{97006DEE-0898-D84E-A621-1CDCEA61718E}" destId="{B14C1046-88B7-934B-B4C5-0DDCD8023FF6}" srcOrd="1" destOrd="0" parTransId="{92B2F767-1888-F54F-B102-8E0FD6251339}" sibTransId="{A5A56CAA-E417-CA40-B204-4D8B0B525EC1}"/>
    <dgm:cxn modelId="{D28076A0-A2F1-BB43-9F20-B8C2D9261355}" type="presOf" srcId="{B14C1046-88B7-934B-B4C5-0DDCD8023FF6}" destId="{BA6AFCC4-D2C6-0E41-8035-C8758009F55D}" srcOrd="1" destOrd="1" presId="urn:microsoft.com/office/officeart/2005/8/layout/pyramid1"/>
    <dgm:cxn modelId="{98FB23C8-1DFE-6142-AE62-2971A7B5BEA5}" type="presOf" srcId="{0E6000C7-3DC3-AB49-B28D-A04775A97036}" destId="{BA6AFCC4-D2C6-0E41-8035-C8758009F55D}" srcOrd="1" destOrd="0" presId="urn:microsoft.com/office/officeart/2005/8/layout/pyramid1"/>
    <dgm:cxn modelId="{CBEBC5C8-8D78-A243-AFB8-A2E9C9806AC1}" type="presOf" srcId="{F1100CB6-4892-6F47-8739-8B701F8F4EE9}" destId="{1FAEE471-3813-3E4A-A579-D18DADBF8F16}" srcOrd="0" destOrd="2" presId="urn:microsoft.com/office/officeart/2005/8/layout/pyramid1"/>
    <dgm:cxn modelId="{71EECECC-A88E-A647-B2B8-0417EF00369F}" type="presOf" srcId="{72DE2720-E072-F64D-828E-5B6F74D2B536}" destId="{BA6AFCC4-D2C6-0E41-8035-C8758009F55D}" srcOrd="1" destOrd="3" presId="urn:microsoft.com/office/officeart/2005/8/layout/pyramid1"/>
    <dgm:cxn modelId="{6FB9C9D6-FDC4-7440-8680-5E25EE05D224}" srcId="{97006DEE-0898-D84E-A621-1CDCEA61718E}" destId="{72DE2720-E072-F64D-828E-5B6F74D2B536}" srcOrd="3" destOrd="0" parTransId="{140F5F4B-78C8-1949-B832-D0DB316B6C51}" sibTransId="{80F3A2D3-13DE-1344-B3FB-49BA5A937161}"/>
    <dgm:cxn modelId="{219262D9-5DB2-4344-8218-C4C47F4D4643}" srcId="{97006DEE-0898-D84E-A621-1CDCEA61718E}" destId="{0E6000C7-3DC3-AB49-B28D-A04775A97036}" srcOrd="0" destOrd="0" parTransId="{2444E1B9-279E-1447-BD3A-1D395B789B82}" sibTransId="{E89AFCC2-861C-2E49-832C-A73C993722C0}"/>
    <dgm:cxn modelId="{B52CB9ED-85AA-674B-9CEA-E996D6D13302}" type="presOf" srcId="{97006DEE-0898-D84E-A621-1CDCEA61718E}" destId="{78904C7F-B9D2-4842-A651-390FAC802305}" srcOrd="1" destOrd="0" presId="urn:microsoft.com/office/officeart/2005/8/layout/pyramid1"/>
    <dgm:cxn modelId="{E3326FF8-DB34-7944-BC92-C07C8A857D08}" srcId="{97006DEE-0898-D84E-A621-1CDCEA61718E}" destId="{F1100CB6-4892-6F47-8739-8B701F8F4EE9}" srcOrd="2" destOrd="0" parTransId="{5F60C0C2-3EDB-A64A-AACC-373CE6A30FC4}" sibTransId="{F589EE94-79D7-5D40-8505-0E7032280737}"/>
    <dgm:cxn modelId="{93576980-DC83-BA4E-947B-10829C346764}" type="presParOf" srcId="{0095BAB5-25A7-AD4C-87AD-B1A224470BD4}" destId="{F7609BE9-61F2-8E45-8C3C-380614FB3830}" srcOrd="0" destOrd="0" presId="urn:microsoft.com/office/officeart/2005/8/layout/pyramid1"/>
    <dgm:cxn modelId="{770E3375-AC20-4F48-9C2D-526E95370A82}" type="presParOf" srcId="{F7609BE9-61F2-8E45-8C3C-380614FB3830}" destId="{1FAEE471-3813-3E4A-A579-D18DADBF8F16}" srcOrd="0" destOrd="0" presId="urn:microsoft.com/office/officeart/2005/8/layout/pyramid1"/>
    <dgm:cxn modelId="{BA6BA2C0-0254-7842-82D3-B6B3071E1D9C}" type="presParOf" srcId="{F7609BE9-61F2-8E45-8C3C-380614FB3830}" destId="{BA6AFCC4-D2C6-0E41-8035-C8758009F55D}" srcOrd="1" destOrd="0" presId="urn:microsoft.com/office/officeart/2005/8/layout/pyramid1"/>
    <dgm:cxn modelId="{5DE54D23-F7B8-674F-9428-3A3C5C311B91}" type="presParOf" srcId="{F7609BE9-61F2-8E45-8C3C-380614FB3830}" destId="{DD446015-87D8-D044-AB7F-C7DF270E05AA}" srcOrd="2" destOrd="0" presId="urn:microsoft.com/office/officeart/2005/8/layout/pyramid1"/>
    <dgm:cxn modelId="{186E9277-6FC3-E94D-82C2-024D2935B9C5}" type="presParOf" srcId="{F7609BE9-61F2-8E45-8C3C-380614FB3830}" destId="{78904C7F-B9D2-4842-A651-390FAC802305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E0D9850-2B09-CD4A-B4DC-E162416AAAED}" type="doc">
      <dgm:prSet loTypeId="urn:microsoft.com/office/officeart/2005/8/layout/target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BCBE00-2406-4949-9681-11313B3F0B40}">
      <dgm:prSet phldrT="[Text]"/>
      <dgm:spPr/>
      <dgm:t>
        <a:bodyPr/>
        <a:lstStyle/>
        <a:p>
          <a:r>
            <a:rPr lang="en-US" dirty="0"/>
            <a:t>Vocabulary and Decoding skills are not enough</a:t>
          </a:r>
        </a:p>
      </dgm:t>
    </dgm:pt>
    <dgm:pt modelId="{CE289946-BB38-5048-9137-F3F95E3DC0C0}" type="parTrans" cxnId="{E87FAD17-40F0-E349-8DEE-B45D9E8E9239}">
      <dgm:prSet/>
      <dgm:spPr/>
      <dgm:t>
        <a:bodyPr/>
        <a:lstStyle/>
        <a:p>
          <a:endParaRPr lang="en-US"/>
        </a:p>
      </dgm:t>
    </dgm:pt>
    <dgm:pt modelId="{49872B53-EA82-F749-A244-4382A019B420}" type="sibTrans" cxnId="{E87FAD17-40F0-E349-8DEE-B45D9E8E9239}">
      <dgm:prSet/>
      <dgm:spPr/>
      <dgm:t>
        <a:bodyPr/>
        <a:lstStyle/>
        <a:p>
          <a:endParaRPr lang="en-US"/>
        </a:p>
      </dgm:t>
    </dgm:pt>
    <dgm:pt modelId="{CCDFD375-8D94-DF42-A9A6-124F2FF0F5A1}">
      <dgm:prSet phldrT="[Text]"/>
      <dgm:spPr/>
      <dgm:t>
        <a:bodyPr/>
        <a:lstStyle/>
        <a:p>
          <a:r>
            <a:rPr lang="en-US" dirty="0"/>
            <a:t>The ability to decipher a language is only half the battle. </a:t>
          </a:r>
        </a:p>
      </dgm:t>
    </dgm:pt>
    <dgm:pt modelId="{07613549-8A45-8144-9FD8-B339659655EE}" type="parTrans" cxnId="{2F49468E-4C32-1647-80DF-8FC55F3A8437}">
      <dgm:prSet/>
      <dgm:spPr/>
      <dgm:t>
        <a:bodyPr/>
        <a:lstStyle/>
        <a:p>
          <a:endParaRPr lang="en-US"/>
        </a:p>
      </dgm:t>
    </dgm:pt>
    <dgm:pt modelId="{74847FA1-33A3-2243-BD35-96BDE5864C5C}" type="sibTrans" cxnId="{2F49468E-4C32-1647-80DF-8FC55F3A8437}">
      <dgm:prSet/>
      <dgm:spPr/>
      <dgm:t>
        <a:bodyPr/>
        <a:lstStyle/>
        <a:p>
          <a:endParaRPr lang="en-US"/>
        </a:p>
      </dgm:t>
    </dgm:pt>
    <dgm:pt modelId="{D8C88FB1-6EC4-6A44-8291-8E59F33F66B4}">
      <dgm:prSet phldrT="[Text]"/>
      <dgm:spPr/>
      <dgm:t>
        <a:bodyPr/>
        <a:lstStyle/>
        <a:p>
          <a:r>
            <a:rPr lang="en-US" dirty="0"/>
            <a:t>Background knowledge on the subject matter is needed for comprehension</a:t>
          </a:r>
        </a:p>
      </dgm:t>
    </dgm:pt>
    <dgm:pt modelId="{D60E59B5-E35D-CD48-B488-56FE3E45D864}" type="parTrans" cxnId="{B1C0CAFE-77CE-7D4A-9214-FF563094B0E2}">
      <dgm:prSet/>
      <dgm:spPr/>
      <dgm:t>
        <a:bodyPr/>
        <a:lstStyle/>
        <a:p>
          <a:endParaRPr lang="en-US"/>
        </a:p>
      </dgm:t>
    </dgm:pt>
    <dgm:pt modelId="{2AFC4115-3521-D544-9D1B-7EF57856DDDB}" type="sibTrans" cxnId="{B1C0CAFE-77CE-7D4A-9214-FF563094B0E2}">
      <dgm:prSet/>
      <dgm:spPr/>
      <dgm:t>
        <a:bodyPr/>
        <a:lstStyle/>
        <a:p>
          <a:endParaRPr lang="en-US"/>
        </a:p>
      </dgm:t>
    </dgm:pt>
    <dgm:pt modelId="{7E217DDD-8621-D24A-AE29-A0F69046505B}">
      <dgm:prSet phldrT="[Text]"/>
      <dgm:spPr/>
      <dgm:t>
        <a:bodyPr/>
        <a:lstStyle/>
        <a:p>
          <a:r>
            <a:rPr lang="en-US" dirty="0"/>
            <a:t>Textbook writers will assume student has pre-requisite background knowledge. ESL students start at a distinct disadvantage.</a:t>
          </a:r>
        </a:p>
      </dgm:t>
    </dgm:pt>
    <dgm:pt modelId="{EAAC8F6A-19A1-6047-A91D-4AF1CD3719A1}" type="parTrans" cxnId="{296AF8CA-6B8A-0943-BE20-A3081D8327BD}">
      <dgm:prSet/>
      <dgm:spPr/>
      <dgm:t>
        <a:bodyPr/>
        <a:lstStyle/>
        <a:p>
          <a:endParaRPr lang="en-US"/>
        </a:p>
      </dgm:t>
    </dgm:pt>
    <dgm:pt modelId="{C1FCDCA4-20FF-0140-A3B7-576185C9884E}" type="sibTrans" cxnId="{296AF8CA-6B8A-0943-BE20-A3081D8327BD}">
      <dgm:prSet/>
      <dgm:spPr/>
      <dgm:t>
        <a:bodyPr/>
        <a:lstStyle/>
        <a:p>
          <a:endParaRPr lang="en-US"/>
        </a:p>
      </dgm:t>
    </dgm:pt>
    <dgm:pt modelId="{220EB697-1221-FE44-99D1-8EB5BD937C65}">
      <dgm:prSet phldrT="[Text]"/>
      <dgm:spPr/>
      <dgm:t>
        <a:bodyPr/>
        <a:lstStyle/>
        <a:p>
          <a:r>
            <a:rPr lang="en-US" dirty="0"/>
            <a:t> The vast majority of the </a:t>
          </a:r>
          <a:r>
            <a:rPr lang="en-US" dirty="0" err="1"/>
            <a:t>U.S.population</a:t>
          </a:r>
          <a:r>
            <a:rPr lang="en-US" dirty="0"/>
            <a:t> already knows the nuances of culture, politics, or geography.</a:t>
          </a:r>
        </a:p>
      </dgm:t>
    </dgm:pt>
    <dgm:pt modelId="{2BCC48FC-6222-8443-A126-5F45077F5A28}" type="parTrans" cxnId="{269DCC9D-8A4A-024A-8F5C-7A9379AE48B7}">
      <dgm:prSet/>
      <dgm:spPr/>
      <dgm:t>
        <a:bodyPr/>
        <a:lstStyle/>
        <a:p>
          <a:endParaRPr lang="en-US"/>
        </a:p>
      </dgm:t>
    </dgm:pt>
    <dgm:pt modelId="{1F9B3F15-E31A-D241-8707-1ABE26C00C1B}" type="sibTrans" cxnId="{269DCC9D-8A4A-024A-8F5C-7A9379AE48B7}">
      <dgm:prSet/>
      <dgm:spPr/>
      <dgm:t>
        <a:bodyPr/>
        <a:lstStyle/>
        <a:p>
          <a:endParaRPr lang="en-US"/>
        </a:p>
      </dgm:t>
    </dgm:pt>
    <dgm:pt modelId="{72DBBBBA-E598-AB48-BDC1-861900FA34CC}">
      <dgm:prSet phldrT="[Text]"/>
      <dgm:spPr/>
      <dgm:t>
        <a:bodyPr/>
        <a:lstStyle/>
        <a:p>
          <a:r>
            <a:rPr lang="en-US" dirty="0"/>
            <a:t>Without this information, non-native speakers flounder in a sea of confusion.</a:t>
          </a:r>
        </a:p>
      </dgm:t>
    </dgm:pt>
    <dgm:pt modelId="{9DD9085D-276D-984A-88BC-D177DBDDB2D8}" type="parTrans" cxnId="{768CA38E-EE31-5440-836B-EC5CCA528F55}">
      <dgm:prSet/>
      <dgm:spPr/>
      <dgm:t>
        <a:bodyPr/>
        <a:lstStyle/>
        <a:p>
          <a:endParaRPr lang="en-US"/>
        </a:p>
      </dgm:t>
    </dgm:pt>
    <dgm:pt modelId="{6D6D5421-052B-194E-8B82-BD3999F40590}" type="sibTrans" cxnId="{768CA38E-EE31-5440-836B-EC5CCA528F55}">
      <dgm:prSet/>
      <dgm:spPr/>
      <dgm:t>
        <a:bodyPr/>
        <a:lstStyle/>
        <a:p>
          <a:endParaRPr lang="en-US"/>
        </a:p>
      </dgm:t>
    </dgm:pt>
    <dgm:pt modelId="{BC557567-0974-B848-865E-692277DA0A14}">
      <dgm:prSet phldrT="[Text]"/>
      <dgm:spPr/>
      <dgm:t>
        <a:bodyPr/>
        <a:lstStyle/>
        <a:p>
          <a:r>
            <a:rPr lang="en-US" dirty="0"/>
            <a:t>Language is culture: Culture is language.</a:t>
          </a:r>
        </a:p>
      </dgm:t>
    </dgm:pt>
    <dgm:pt modelId="{A5233DA8-315C-6B49-A6B6-A013D3279F6E}" type="parTrans" cxnId="{4245A9BF-019E-034E-A2E7-807659396FCE}">
      <dgm:prSet/>
      <dgm:spPr/>
      <dgm:t>
        <a:bodyPr/>
        <a:lstStyle/>
        <a:p>
          <a:endParaRPr lang="en-US"/>
        </a:p>
      </dgm:t>
    </dgm:pt>
    <dgm:pt modelId="{2ED20526-B4E8-6246-AD25-662234EED2BF}" type="sibTrans" cxnId="{4245A9BF-019E-034E-A2E7-807659396FCE}">
      <dgm:prSet/>
      <dgm:spPr/>
      <dgm:t>
        <a:bodyPr/>
        <a:lstStyle/>
        <a:p>
          <a:endParaRPr lang="en-US"/>
        </a:p>
      </dgm:t>
    </dgm:pt>
    <dgm:pt modelId="{D42A03E3-3B02-D447-9F2B-C6B7E661E9FB}" type="pres">
      <dgm:prSet presAssocID="{0E0D9850-2B09-CD4A-B4DC-E162416AAAE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81E70448-87DA-BA4D-BDC1-A47284E441CD}" type="pres">
      <dgm:prSet presAssocID="{E5BCBE00-2406-4949-9681-11313B3F0B40}" presName="circle1" presStyleLbl="node1" presStyleIdx="0" presStyleCnt="3"/>
      <dgm:spPr>
        <a:solidFill>
          <a:schemeClr val="accent1">
            <a:lumMod val="75000"/>
          </a:schemeClr>
        </a:solidFill>
      </dgm:spPr>
    </dgm:pt>
    <dgm:pt modelId="{DCC047E3-F92C-724F-A780-97964F254B08}" type="pres">
      <dgm:prSet presAssocID="{E5BCBE00-2406-4949-9681-11313B3F0B40}" presName="space" presStyleCnt="0"/>
      <dgm:spPr/>
    </dgm:pt>
    <dgm:pt modelId="{E0CD974A-4EBC-174C-A39D-1F16C327C4C9}" type="pres">
      <dgm:prSet presAssocID="{E5BCBE00-2406-4949-9681-11313B3F0B40}" presName="rect1" presStyleLbl="alignAcc1" presStyleIdx="0" presStyleCnt="3"/>
      <dgm:spPr/>
    </dgm:pt>
    <dgm:pt modelId="{F49F8BAD-724F-D040-A586-2C4934268F0D}" type="pres">
      <dgm:prSet presAssocID="{D8C88FB1-6EC4-6A44-8291-8E59F33F66B4}" presName="vertSpace2" presStyleLbl="node1" presStyleIdx="0" presStyleCnt="3"/>
      <dgm:spPr/>
    </dgm:pt>
    <dgm:pt modelId="{2A4EDE3C-DC2E-B14F-B3F3-02B6F67A95E1}" type="pres">
      <dgm:prSet presAssocID="{D8C88FB1-6EC4-6A44-8291-8E59F33F66B4}" presName="circle2" presStyleLbl="node1" presStyleIdx="1" presStyleCnt="3"/>
      <dgm:spPr/>
    </dgm:pt>
    <dgm:pt modelId="{024A9E28-6C50-DA4F-8F3D-FD909340CAFD}" type="pres">
      <dgm:prSet presAssocID="{D8C88FB1-6EC4-6A44-8291-8E59F33F66B4}" presName="rect2" presStyleLbl="alignAcc1" presStyleIdx="1" presStyleCnt="3"/>
      <dgm:spPr/>
    </dgm:pt>
    <dgm:pt modelId="{490C8B09-C259-6F4D-BF50-CA531DFCF9FE}" type="pres">
      <dgm:prSet presAssocID="{220EB697-1221-FE44-99D1-8EB5BD937C65}" presName="vertSpace3" presStyleLbl="node1" presStyleIdx="1" presStyleCnt="3"/>
      <dgm:spPr/>
    </dgm:pt>
    <dgm:pt modelId="{A9FC6D81-25E3-1747-889E-39DC30377070}" type="pres">
      <dgm:prSet presAssocID="{220EB697-1221-FE44-99D1-8EB5BD937C65}" presName="circle3" presStyleLbl="node1" presStyleIdx="2" presStyleCnt="3"/>
      <dgm:spPr/>
    </dgm:pt>
    <dgm:pt modelId="{88E7B2F6-DD75-0E40-9830-3C617D48AC0D}" type="pres">
      <dgm:prSet presAssocID="{220EB697-1221-FE44-99D1-8EB5BD937C65}" presName="rect3" presStyleLbl="alignAcc1" presStyleIdx="2" presStyleCnt="3"/>
      <dgm:spPr/>
    </dgm:pt>
    <dgm:pt modelId="{735EF59B-F34D-A940-A707-920C5B1BD560}" type="pres">
      <dgm:prSet presAssocID="{E5BCBE00-2406-4949-9681-11313B3F0B40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30419A7D-21F2-7D47-AFD7-319F206E2A4D}" type="pres">
      <dgm:prSet presAssocID="{E5BCBE00-2406-4949-9681-11313B3F0B40}" presName="rect1ChTx" presStyleLbl="alignAcc1" presStyleIdx="2" presStyleCnt="3">
        <dgm:presLayoutVars>
          <dgm:bulletEnabled val="1"/>
        </dgm:presLayoutVars>
      </dgm:prSet>
      <dgm:spPr/>
    </dgm:pt>
    <dgm:pt modelId="{403B44EC-1CDB-4F40-B229-8F24A6BC3563}" type="pres">
      <dgm:prSet presAssocID="{D8C88FB1-6EC4-6A44-8291-8E59F33F66B4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A84DF35B-0A88-504D-87F5-2EB4B66BADD1}" type="pres">
      <dgm:prSet presAssocID="{D8C88FB1-6EC4-6A44-8291-8E59F33F66B4}" presName="rect2ChTx" presStyleLbl="alignAcc1" presStyleIdx="2" presStyleCnt="3">
        <dgm:presLayoutVars>
          <dgm:bulletEnabled val="1"/>
        </dgm:presLayoutVars>
      </dgm:prSet>
      <dgm:spPr/>
    </dgm:pt>
    <dgm:pt modelId="{D2150EE6-354B-5C40-9121-62C86E990A7D}" type="pres">
      <dgm:prSet presAssocID="{220EB697-1221-FE44-99D1-8EB5BD937C65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679C8B1F-B550-1245-B189-C1D612D20410}" type="pres">
      <dgm:prSet presAssocID="{220EB697-1221-FE44-99D1-8EB5BD937C65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961E8214-DD2A-2646-973E-AE7706421F82}" type="presOf" srcId="{7E217DDD-8621-D24A-AE29-A0F69046505B}" destId="{A84DF35B-0A88-504D-87F5-2EB4B66BADD1}" srcOrd="0" destOrd="0" presId="urn:microsoft.com/office/officeart/2005/8/layout/target3"/>
    <dgm:cxn modelId="{E87FAD17-40F0-E349-8DEE-B45D9E8E9239}" srcId="{0E0D9850-2B09-CD4A-B4DC-E162416AAAED}" destId="{E5BCBE00-2406-4949-9681-11313B3F0B40}" srcOrd="0" destOrd="0" parTransId="{CE289946-BB38-5048-9137-F3F95E3DC0C0}" sibTransId="{49872B53-EA82-F749-A244-4382A019B420}"/>
    <dgm:cxn modelId="{70385018-5AA4-074A-8170-D46FF013D94E}" type="presOf" srcId="{E5BCBE00-2406-4949-9681-11313B3F0B40}" destId="{E0CD974A-4EBC-174C-A39D-1F16C327C4C9}" srcOrd="0" destOrd="0" presId="urn:microsoft.com/office/officeart/2005/8/layout/target3"/>
    <dgm:cxn modelId="{F933566A-FAB0-BF42-9E6D-2627FB3A0965}" type="presOf" srcId="{E5BCBE00-2406-4949-9681-11313B3F0B40}" destId="{735EF59B-F34D-A940-A707-920C5B1BD560}" srcOrd="1" destOrd="0" presId="urn:microsoft.com/office/officeart/2005/8/layout/target3"/>
    <dgm:cxn modelId="{18B0B66E-05FF-7B43-A7F8-8396BD2E8EF5}" type="presOf" srcId="{D8C88FB1-6EC4-6A44-8291-8E59F33F66B4}" destId="{403B44EC-1CDB-4F40-B229-8F24A6BC3563}" srcOrd="1" destOrd="0" presId="urn:microsoft.com/office/officeart/2005/8/layout/target3"/>
    <dgm:cxn modelId="{84453678-726B-B44B-80E2-4856C5571E2C}" type="presOf" srcId="{D8C88FB1-6EC4-6A44-8291-8E59F33F66B4}" destId="{024A9E28-6C50-DA4F-8F3D-FD909340CAFD}" srcOrd="0" destOrd="0" presId="urn:microsoft.com/office/officeart/2005/8/layout/target3"/>
    <dgm:cxn modelId="{719C157F-A3E8-294F-8E09-BF957652B1DF}" type="presOf" srcId="{220EB697-1221-FE44-99D1-8EB5BD937C65}" destId="{88E7B2F6-DD75-0E40-9830-3C617D48AC0D}" srcOrd="0" destOrd="0" presId="urn:microsoft.com/office/officeart/2005/8/layout/target3"/>
    <dgm:cxn modelId="{2F49468E-4C32-1647-80DF-8FC55F3A8437}" srcId="{E5BCBE00-2406-4949-9681-11313B3F0B40}" destId="{CCDFD375-8D94-DF42-A9A6-124F2FF0F5A1}" srcOrd="0" destOrd="0" parTransId="{07613549-8A45-8144-9FD8-B339659655EE}" sibTransId="{74847FA1-33A3-2243-BD35-96BDE5864C5C}"/>
    <dgm:cxn modelId="{768CA38E-EE31-5440-836B-EC5CCA528F55}" srcId="{220EB697-1221-FE44-99D1-8EB5BD937C65}" destId="{72DBBBBA-E598-AB48-BDC1-861900FA34CC}" srcOrd="0" destOrd="0" parTransId="{9DD9085D-276D-984A-88BC-D177DBDDB2D8}" sibTransId="{6D6D5421-052B-194E-8B82-BD3999F40590}"/>
    <dgm:cxn modelId="{269DCC9D-8A4A-024A-8F5C-7A9379AE48B7}" srcId="{0E0D9850-2B09-CD4A-B4DC-E162416AAAED}" destId="{220EB697-1221-FE44-99D1-8EB5BD937C65}" srcOrd="2" destOrd="0" parTransId="{2BCC48FC-6222-8443-A126-5F45077F5A28}" sibTransId="{1F9B3F15-E31A-D241-8707-1ABE26C00C1B}"/>
    <dgm:cxn modelId="{CC3D0EAA-35E7-6342-BDEB-AFCD9E0F25B4}" type="presOf" srcId="{72DBBBBA-E598-AB48-BDC1-861900FA34CC}" destId="{679C8B1F-B550-1245-B189-C1D612D20410}" srcOrd="0" destOrd="0" presId="urn:microsoft.com/office/officeart/2005/8/layout/target3"/>
    <dgm:cxn modelId="{4245A9BF-019E-034E-A2E7-807659396FCE}" srcId="{220EB697-1221-FE44-99D1-8EB5BD937C65}" destId="{BC557567-0974-B848-865E-692277DA0A14}" srcOrd="1" destOrd="0" parTransId="{A5233DA8-315C-6B49-A6B6-A013D3279F6E}" sibTransId="{2ED20526-B4E8-6246-AD25-662234EED2BF}"/>
    <dgm:cxn modelId="{296AF8CA-6B8A-0943-BE20-A3081D8327BD}" srcId="{D8C88FB1-6EC4-6A44-8291-8E59F33F66B4}" destId="{7E217DDD-8621-D24A-AE29-A0F69046505B}" srcOrd="0" destOrd="0" parTransId="{EAAC8F6A-19A1-6047-A91D-4AF1CD3719A1}" sibTransId="{C1FCDCA4-20FF-0140-A3B7-576185C9884E}"/>
    <dgm:cxn modelId="{8FA7A6D3-7416-4F42-AED8-C69B9746E408}" type="presOf" srcId="{0E0D9850-2B09-CD4A-B4DC-E162416AAAED}" destId="{D42A03E3-3B02-D447-9F2B-C6B7E661E9FB}" srcOrd="0" destOrd="0" presId="urn:microsoft.com/office/officeart/2005/8/layout/target3"/>
    <dgm:cxn modelId="{20C27FE4-B03A-2846-B2E6-4190C372C4B5}" type="presOf" srcId="{220EB697-1221-FE44-99D1-8EB5BD937C65}" destId="{D2150EE6-354B-5C40-9121-62C86E990A7D}" srcOrd="1" destOrd="0" presId="urn:microsoft.com/office/officeart/2005/8/layout/target3"/>
    <dgm:cxn modelId="{346897E9-7D2F-5A4E-B2F6-76B95C251260}" type="presOf" srcId="{CCDFD375-8D94-DF42-A9A6-124F2FF0F5A1}" destId="{30419A7D-21F2-7D47-AFD7-319F206E2A4D}" srcOrd="0" destOrd="0" presId="urn:microsoft.com/office/officeart/2005/8/layout/target3"/>
    <dgm:cxn modelId="{5D1932EF-524B-7744-B26C-CEFDDBD44C6B}" type="presOf" srcId="{BC557567-0974-B848-865E-692277DA0A14}" destId="{679C8B1F-B550-1245-B189-C1D612D20410}" srcOrd="0" destOrd="1" presId="urn:microsoft.com/office/officeart/2005/8/layout/target3"/>
    <dgm:cxn modelId="{B1C0CAFE-77CE-7D4A-9214-FF563094B0E2}" srcId="{0E0D9850-2B09-CD4A-B4DC-E162416AAAED}" destId="{D8C88FB1-6EC4-6A44-8291-8E59F33F66B4}" srcOrd="1" destOrd="0" parTransId="{D60E59B5-E35D-CD48-B488-56FE3E45D864}" sibTransId="{2AFC4115-3521-D544-9D1B-7EF57856DDDB}"/>
    <dgm:cxn modelId="{BDAE6903-76C3-1246-A375-68E635FE40E7}" type="presParOf" srcId="{D42A03E3-3B02-D447-9F2B-C6B7E661E9FB}" destId="{81E70448-87DA-BA4D-BDC1-A47284E441CD}" srcOrd="0" destOrd="0" presId="urn:microsoft.com/office/officeart/2005/8/layout/target3"/>
    <dgm:cxn modelId="{78374653-B77E-7640-96E0-0D36F0FD63C1}" type="presParOf" srcId="{D42A03E3-3B02-D447-9F2B-C6B7E661E9FB}" destId="{DCC047E3-F92C-724F-A780-97964F254B08}" srcOrd="1" destOrd="0" presId="urn:microsoft.com/office/officeart/2005/8/layout/target3"/>
    <dgm:cxn modelId="{78463A25-9162-A64B-914C-10B5C020D711}" type="presParOf" srcId="{D42A03E3-3B02-D447-9F2B-C6B7E661E9FB}" destId="{E0CD974A-4EBC-174C-A39D-1F16C327C4C9}" srcOrd="2" destOrd="0" presId="urn:microsoft.com/office/officeart/2005/8/layout/target3"/>
    <dgm:cxn modelId="{AAECAE5A-53EA-8742-8BB9-436E136EA6E4}" type="presParOf" srcId="{D42A03E3-3B02-D447-9F2B-C6B7E661E9FB}" destId="{F49F8BAD-724F-D040-A586-2C4934268F0D}" srcOrd="3" destOrd="0" presId="urn:microsoft.com/office/officeart/2005/8/layout/target3"/>
    <dgm:cxn modelId="{D46146A7-386E-8C41-B544-F2CC7C21D9E5}" type="presParOf" srcId="{D42A03E3-3B02-D447-9F2B-C6B7E661E9FB}" destId="{2A4EDE3C-DC2E-B14F-B3F3-02B6F67A95E1}" srcOrd="4" destOrd="0" presId="urn:microsoft.com/office/officeart/2005/8/layout/target3"/>
    <dgm:cxn modelId="{A084AA13-EFF4-944E-ABC0-CE93289A5D01}" type="presParOf" srcId="{D42A03E3-3B02-D447-9F2B-C6B7E661E9FB}" destId="{024A9E28-6C50-DA4F-8F3D-FD909340CAFD}" srcOrd="5" destOrd="0" presId="urn:microsoft.com/office/officeart/2005/8/layout/target3"/>
    <dgm:cxn modelId="{7D4AF105-00F1-DF44-9E4E-89F7E17B7E62}" type="presParOf" srcId="{D42A03E3-3B02-D447-9F2B-C6B7E661E9FB}" destId="{490C8B09-C259-6F4D-BF50-CA531DFCF9FE}" srcOrd="6" destOrd="0" presId="urn:microsoft.com/office/officeart/2005/8/layout/target3"/>
    <dgm:cxn modelId="{6A3384FB-DBEF-5C4E-ABB5-C585159C7A9F}" type="presParOf" srcId="{D42A03E3-3B02-D447-9F2B-C6B7E661E9FB}" destId="{A9FC6D81-25E3-1747-889E-39DC30377070}" srcOrd="7" destOrd="0" presId="urn:microsoft.com/office/officeart/2005/8/layout/target3"/>
    <dgm:cxn modelId="{AAE64E55-E418-1943-85F2-52D11C27F6BD}" type="presParOf" srcId="{D42A03E3-3B02-D447-9F2B-C6B7E661E9FB}" destId="{88E7B2F6-DD75-0E40-9830-3C617D48AC0D}" srcOrd="8" destOrd="0" presId="urn:microsoft.com/office/officeart/2005/8/layout/target3"/>
    <dgm:cxn modelId="{0C78340A-1A02-3A4E-9F3B-595CAEE849D8}" type="presParOf" srcId="{D42A03E3-3B02-D447-9F2B-C6B7E661E9FB}" destId="{735EF59B-F34D-A940-A707-920C5B1BD560}" srcOrd="9" destOrd="0" presId="urn:microsoft.com/office/officeart/2005/8/layout/target3"/>
    <dgm:cxn modelId="{54DCFFE6-0EBB-884E-9E41-35EEFB047E8A}" type="presParOf" srcId="{D42A03E3-3B02-D447-9F2B-C6B7E661E9FB}" destId="{30419A7D-21F2-7D47-AFD7-319F206E2A4D}" srcOrd="10" destOrd="0" presId="urn:microsoft.com/office/officeart/2005/8/layout/target3"/>
    <dgm:cxn modelId="{A4FAC147-D030-E647-839A-7A127EE11F21}" type="presParOf" srcId="{D42A03E3-3B02-D447-9F2B-C6B7E661E9FB}" destId="{403B44EC-1CDB-4F40-B229-8F24A6BC3563}" srcOrd="11" destOrd="0" presId="urn:microsoft.com/office/officeart/2005/8/layout/target3"/>
    <dgm:cxn modelId="{A19900AD-FD82-AD45-9419-FE0E000E92AC}" type="presParOf" srcId="{D42A03E3-3B02-D447-9F2B-C6B7E661E9FB}" destId="{A84DF35B-0A88-504D-87F5-2EB4B66BADD1}" srcOrd="12" destOrd="0" presId="urn:microsoft.com/office/officeart/2005/8/layout/target3"/>
    <dgm:cxn modelId="{4473DF0B-9E61-DF4A-9C04-304106C55B10}" type="presParOf" srcId="{D42A03E3-3B02-D447-9F2B-C6B7E661E9FB}" destId="{D2150EE6-354B-5C40-9121-62C86E990A7D}" srcOrd="13" destOrd="0" presId="urn:microsoft.com/office/officeart/2005/8/layout/target3"/>
    <dgm:cxn modelId="{E0070BC5-CBD7-2C49-8578-842B4EC45EB2}" type="presParOf" srcId="{D42A03E3-3B02-D447-9F2B-C6B7E661E9FB}" destId="{679C8B1F-B550-1245-B189-C1D612D20410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526A3DA9-DE66-0F4F-BD00-500C997A2A4C}" type="doc">
      <dgm:prSet loTypeId="urn:microsoft.com/office/officeart/2005/8/layout/arrow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B58189-A86D-A54C-97E3-1B7C9F057EC0}">
      <dgm:prSet phldrT="[Text]"/>
      <dgm:spPr/>
      <dgm:t>
        <a:bodyPr/>
        <a:lstStyle/>
        <a:p>
          <a:r>
            <a:rPr lang="en-US" dirty="0"/>
            <a:t>Native speakers carry a store of cultural, historical, geographical, and social knowledge into a conversation.</a:t>
          </a:r>
        </a:p>
      </dgm:t>
    </dgm:pt>
    <dgm:pt modelId="{9BC33F3D-79B6-D04B-AC79-15575246328E}" type="parTrans" cxnId="{1C03A3C7-8658-2744-9C0D-10B3A54885C7}">
      <dgm:prSet/>
      <dgm:spPr/>
      <dgm:t>
        <a:bodyPr/>
        <a:lstStyle/>
        <a:p>
          <a:endParaRPr lang="en-US"/>
        </a:p>
      </dgm:t>
    </dgm:pt>
    <dgm:pt modelId="{7D0E619E-86E1-DC4E-B89A-BDDC9DF9967D}" type="sibTrans" cxnId="{1C03A3C7-8658-2744-9C0D-10B3A54885C7}">
      <dgm:prSet/>
      <dgm:spPr/>
      <dgm:t>
        <a:bodyPr/>
        <a:lstStyle/>
        <a:p>
          <a:endParaRPr lang="en-US"/>
        </a:p>
      </dgm:t>
    </dgm:pt>
    <dgm:pt modelId="{BE575114-3EC8-E349-9345-609EA7A96761}">
      <dgm:prSet phldrT="[Text]"/>
      <dgm:spPr/>
      <dgm:t>
        <a:bodyPr/>
        <a:lstStyle/>
        <a:p>
          <a:r>
            <a:rPr lang="en-US" dirty="0"/>
            <a:t>The speaker will assume the listener has this knowledge and will not take the time to explain the details.</a:t>
          </a:r>
        </a:p>
      </dgm:t>
    </dgm:pt>
    <dgm:pt modelId="{3E532D03-8A96-8041-A0FD-FBD6B338532C}" type="parTrans" cxnId="{CC6B050B-8778-CF41-BBFD-3F8F32F82EB1}">
      <dgm:prSet/>
      <dgm:spPr/>
      <dgm:t>
        <a:bodyPr/>
        <a:lstStyle/>
        <a:p>
          <a:endParaRPr lang="en-US"/>
        </a:p>
      </dgm:t>
    </dgm:pt>
    <dgm:pt modelId="{8321C0F1-AEB3-BB4B-A80F-6C37B06341F7}" type="sibTrans" cxnId="{CC6B050B-8778-CF41-BBFD-3F8F32F82EB1}">
      <dgm:prSet/>
      <dgm:spPr/>
      <dgm:t>
        <a:bodyPr/>
        <a:lstStyle/>
        <a:p>
          <a:endParaRPr lang="en-US"/>
        </a:p>
      </dgm:t>
    </dgm:pt>
    <dgm:pt modelId="{A0286A5D-7708-714D-B0C7-719E7300B955}" type="pres">
      <dgm:prSet presAssocID="{526A3DA9-DE66-0F4F-BD00-500C997A2A4C}" presName="compositeShape" presStyleCnt="0">
        <dgm:presLayoutVars>
          <dgm:chMax val="2"/>
          <dgm:dir/>
          <dgm:resizeHandles val="exact"/>
        </dgm:presLayoutVars>
      </dgm:prSet>
      <dgm:spPr/>
    </dgm:pt>
    <dgm:pt modelId="{E19A9CFB-9C15-C94F-95F1-79529AD391B2}" type="pres">
      <dgm:prSet presAssocID="{526A3DA9-DE66-0F4F-BD00-500C997A2A4C}" presName="divider" presStyleLbl="fgShp" presStyleIdx="0" presStyleCnt="1"/>
      <dgm:spPr/>
    </dgm:pt>
    <dgm:pt modelId="{7C3A8C14-43E1-0F47-82F2-0AF79716ACA8}" type="pres">
      <dgm:prSet presAssocID="{40B58189-A86D-A54C-97E3-1B7C9F057EC0}" presName="downArrow" presStyleLbl="node1" presStyleIdx="0" presStyleCnt="2"/>
      <dgm:spPr/>
    </dgm:pt>
    <dgm:pt modelId="{1F06C7EF-D0B6-AC4B-8D61-24B2B4ABAB2A}" type="pres">
      <dgm:prSet presAssocID="{40B58189-A86D-A54C-97E3-1B7C9F057EC0}" presName="downArrowText" presStyleLbl="revTx" presStyleIdx="0" presStyleCnt="2">
        <dgm:presLayoutVars>
          <dgm:bulletEnabled val="1"/>
        </dgm:presLayoutVars>
      </dgm:prSet>
      <dgm:spPr/>
    </dgm:pt>
    <dgm:pt modelId="{C1431594-68AD-8B49-8998-1456CE86115B}" type="pres">
      <dgm:prSet presAssocID="{BE575114-3EC8-E349-9345-609EA7A96761}" presName="upArrow" presStyleLbl="node1" presStyleIdx="1" presStyleCnt="2"/>
      <dgm:spPr/>
    </dgm:pt>
    <dgm:pt modelId="{1F784DE9-27DC-C34A-AF28-D7DAEE1E6881}" type="pres">
      <dgm:prSet presAssocID="{BE575114-3EC8-E349-9345-609EA7A96761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CC6B050B-8778-CF41-BBFD-3F8F32F82EB1}" srcId="{526A3DA9-DE66-0F4F-BD00-500C997A2A4C}" destId="{BE575114-3EC8-E349-9345-609EA7A96761}" srcOrd="1" destOrd="0" parTransId="{3E532D03-8A96-8041-A0FD-FBD6B338532C}" sibTransId="{8321C0F1-AEB3-BB4B-A80F-6C37B06341F7}"/>
    <dgm:cxn modelId="{1E7DBE46-B50C-1D4F-A82E-68E3346D5039}" type="presOf" srcId="{BE575114-3EC8-E349-9345-609EA7A96761}" destId="{1F784DE9-27DC-C34A-AF28-D7DAEE1E6881}" srcOrd="0" destOrd="0" presId="urn:microsoft.com/office/officeart/2005/8/layout/arrow3"/>
    <dgm:cxn modelId="{0A0F0A4F-33A9-AD4B-B277-39BB10DB78A1}" type="presOf" srcId="{526A3DA9-DE66-0F4F-BD00-500C997A2A4C}" destId="{A0286A5D-7708-714D-B0C7-719E7300B955}" srcOrd="0" destOrd="0" presId="urn:microsoft.com/office/officeart/2005/8/layout/arrow3"/>
    <dgm:cxn modelId="{1C03A3C7-8658-2744-9C0D-10B3A54885C7}" srcId="{526A3DA9-DE66-0F4F-BD00-500C997A2A4C}" destId="{40B58189-A86D-A54C-97E3-1B7C9F057EC0}" srcOrd="0" destOrd="0" parTransId="{9BC33F3D-79B6-D04B-AC79-15575246328E}" sibTransId="{7D0E619E-86E1-DC4E-B89A-BDDC9DF9967D}"/>
    <dgm:cxn modelId="{69CF0BE1-9C38-5F44-B21B-AAF26190CF50}" type="presOf" srcId="{40B58189-A86D-A54C-97E3-1B7C9F057EC0}" destId="{1F06C7EF-D0B6-AC4B-8D61-24B2B4ABAB2A}" srcOrd="0" destOrd="0" presId="urn:microsoft.com/office/officeart/2005/8/layout/arrow3"/>
    <dgm:cxn modelId="{0D301941-8672-B744-A78E-5CBE5815C3CE}" type="presParOf" srcId="{A0286A5D-7708-714D-B0C7-719E7300B955}" destId="{E19A9CFB-9C15-C94F-95F1-79529AD391B2}" srcOrd="0" destOrd="0" presId="urn:microsoft.com/office/officeart/2005/8/layout/arrow3"/>
    <dgm:cxn modelId="{3F9F7120-20F7-174F-A35F-9E01108CD65B}" type="presParOf" srcId="{A0286A5D-7708-714D-B0C7-719E7300B955}" destId="{7C3A8C14-43E1-0F47-82F2-0AF79716ACA8}" srcOrd="1" destOrd="0" presId="urn:microsoft.com/office/officeart/2005/8/layout/arrow3"/>
    <dgm:cxn modelId="{ED34F95B-25A8-0D48-A0A5-8754DA1A44B8}" type="presParOf" srcId="{A0286A5D-7708-714D-B0C7-719E7300B955}" destId="{1F06C7EF-D0B6-AC4B-8D61-24B2B4ABAB2A}" srcOrd="2" destOrd="0" presId="urn:microsoft.com/office/officeart/2005/8/layout/arrow3"/>
    <dgm:cxn modelId="{41C73408-F538-9A46-B132-604B31E894C3}" type="presParOf" srcId="{A0286A5D-7708-714D-B0C7-719E7300B955}" destId="{C1431594-68AD-8B49-8998-1456CE86115B}" srcOrd="3" destOrd="0" presId="urn:microsoft.com/office/officeart/2005/8/layout/arrow3"/>
    <dgm:cxn modelId="{13A1CD83-9849-3541-A995-00C44E5C209E}" type="presParOf" srcId="{A0286A5D-7708-714D-B0C7-719E7300B955}" destId="{1F784DE9-27DC-C34A-AF28-D7DAEE1E688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571F404-60D7-CF4A-873D-B59E1FEEBFD6}" type="doc">
      <dgm:prSet loTypeId="urn:microsoft.com/office/officeart/2005/8/layout/h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7A8904-352F-A243-9683-D16064D1DB5A}">
      <dgm:prSet phldrT="[Text]"/>
      <dgm:spPr/>
      <dgm:t>
        <a:bodyPr/>
        <a:lstStyle/>
        <a:p>
          <a:r>
            <a:rPr lang="en-US" dirty="0"/>
            <a:t>Before reading an assignment in English, allow student to read in native language</a:t>
          </a:r>
        </a:p>
      </dgm:t>
    </dgm:pt>
    <dgm:pt modelId="{6167E49C-8E6A-2D4F-A7E5-7C937D6ED87A}" type="parTrans" cxnId="{D03897A1-564F-1849-90A0-3B5AC530DDAC}">
      <dgm:prSet/>
      <dgm:spPr/>
      <dgm:t>
        <a:bodyPr/>
        <a:lstStyle/>
        <a:p>
          <a:endParaRPr lang="en-US"/>
        </a:p>
      </dgm:t>
    </dgm:pt>
    <dgm:pt modelId="{24CF8592-7490-E44C-A17A-33056DBD961F}" type="sibTrans" cxnId="{D03897A1-564F-1849-90A0-3B5AC530DDAC}">
      <dgm:prSet/>
      <dgm:spPr/>
      <dgm:t>
        <a:bodyPr/>
        <a:lstStyle/>
        <a:p>
          <a:endParaRPr lang="en-US"/>
        </a:p>
      </dgm:t>
    </dgm:pt>
    <dgm:pt modelId="{A2E3F86C-EF64-2645-93FA-EED8D523DA9C}">
      <dgm:prSet phldrT="[Text]"/>
      <dgm:spPr/>
      <dgm:t>
        <a:bodyPr/>
        <a:lstStyle/>
        <a:p>
          <a:r>
            <a:rPr lang="en-US" dirty="0"/>
            <a:t>Before reading an assignment in English, students must focus on any vocabulary words they are unfamiliar with</a:t>
          </a:r>
        </a:p>
      </dgm:t>
    </dgm:pt>
    <dgm:pt modelId="{34328292-203F-D145-9DBC-271D06E188B8}" type="parTrans" cxnId="{0CEABE95-7CED-5B4C-ACB4-CDEA04AAAB39}">
      <dgm:prSet/>
      <dgm:spPr/>
      <dgm:t>
        <a:bodyPr/>
        <a:lstStyle/>
        <a:p>
          <a:endParaRPr lang="en-US"/>
        </a:p>
      </dgm:t>
    </dgm:pt>
    <dgm:pt modelId="{EB389FF6-7A8A-6446-A1A5-A50B3CCC18BF}" type="sibTrans" cxnId="{0CEABE95-7CED-5B4C-ACB4-CDEA04AAAB39}">
      <dgm:prSet/>
      <dgm:spPr/>
      <dgm:t>
        <a:bodyPr/>
        <a:lstStyle/>
        <a:p>
          <a:endParaRPr lang="en-US"/>
        </a:p>
      </dgm:t>
    </dgm:pt>
    <dgm:pt modelId="{C533F9CE-794A-0848-A09A-4F81A94C97F1}">
      <dgm:prSet phldrT="[Text]"/>
      <dgm:spPr/>
      <dgm:t>
        <a:bodyPr/>
        <a:lstStyle/>
        <a:p>
          <a:r>
            <a:rPr lang="en-US" dirty="0"/>
            <a:t>Before reading assignment in English, students should read simplified  outline that summarizes key points</a:t>
          </a:r>
        </a:p>
      </dgm:t>
    </dgm:pt>
    <dgm:pt modelId="{6435D191-72AE-BB4B-B39D-A85561E9F945}" type="parTrans" cxnId="{20785F6B-709E-444C-97B7-6356498FC587}">
      <dgm:prSet/>
      <dgm:spPr/>
      <dgm:t>
        <a:bodyPr/>
        <a:lstStyle/>
        <a:p>
          <a:endParaRPr lang="en-US"/>
        </a:p>
      </dgm:t>
    </dgm:pt>
    <dgm:pt modelId="{726789AB-7578-1B46-A324-822D02BCF917}" type="sibTrans" cxnId="{20785F6B-709E-444C-97B7-6356498FC587}">
      <dgm:prSet/>
      <dgm:spPr/>
      <dgm:t>
        <a:bodyPr/>
        <a:lstStyle/>
        <a:p>
          <a:endParaRPr lang="en-US"/>
        </a:p>
      </dgm:t>
    </dgm:pt>
    <dgm:pt modelId="{0B8907FF-A02F-404C-9530-C5056667572F}" type="pres">
      <dgm:prSet presAssocID="{9571F404-60D7-CF4A-873D-B59E1FEEBFD6}" presName="Name0" presStyleCnt="0">
        <dgm:presLayoutVars>
          <dgm:dir/>
          <dgm:resizeHandles val="exact"/>
        </dgm:presLayoutVars>
      </dgm:prSet>
      <dgm:spPr/>
    </dgm:pt>
    <dgm:pt modelId="{1C8B07A9-4632-5A4B-911F-385A4212870F}" type="pres">
      <dgm:prSet presAssocID="{087A8904-352F-A243-9683-D16064D1DB5A}" presName="node" presStyleLbl="node1" presStyleIdx="0" presStyleCnt="3">
        <dgm:presLayoutVars>
          <dgm:bulletEnabled val="1"/>
        </dgm:presLayoutVars>
      </dgm:prSet>
      <dgm:spPr/>
    </dgm:pt>
    <dgm:pt modelId="{1374C829-5CED-4149-A702-6262138D703C}" type="pres">
      <dgm:prSet presAssocID="{24CF8592-7490-E44C-A17A-33056DBD961F}" presName="sibTrans" presStyleCnt="0"/>
      <dgm:spPr/>
    </dgm:pt>
    <dgm:pt modelId="{F194409F-0346-C04C-9D97-37ECEB51A9CB}" type="pres">
      <dgm:prSet presAssocID="{A2E3F86C-EF64-2645-93FA-EED8D523DA9C}" presName="node" presStyleLbl="node1" presStyleIdx="1" presStyleCnt="3">
        <dgm:presLayoutVars>
          <dgm:bulletEnabled val="1"/>
        </dgm:presLayoutVars>
      </dgm:prSet>
      <dgm:spPr/>
    </dgm:pt>
    <dgm:pt modelId="{E0688954-83E0-B34D-A85C-E5782932B7A2}" type="pres">
      <dgm:prSet presAssocID="{EB389FF6-7A8A-6446-A1A5-A50B3CCC18BF}" presName="sibTrans" presStyleCnt="0"/>
      <dgm:spPr/>
    </dgm:pt>
    <dgm:pt modelId="{6E3C2090-AD66-DB49-9F8F-1095D9E9694E}" type="pres">
      <dgm:prSet presAssocID="{C533F9CE-794A-0848-A09A-4F81A94C97F1}" presName="node" presStyleLbl="node1" presStyleIdx="2" presStyleCnt="3">
        <dgm:presLayoutVars>
          <dgm:bulletEnabled val="1"/>
        </dgm:presLayoutVars>
      </dgm:prSet>
      <dgm:spPr/>
    </dgm:pt>
  </dgm:ptLst>
  <dgm:cxnLst>
    <dgm:cxn modelId="{F846F261-3D1A-434B-B5B9-03C142A684F6}" type="presOf" srcId="{A2E3F86C-EF64-2645-93FA-EED8D523DA9C}" destId="{F194409F-0346-C04C-9D97-37ECEB51A9CB}" srcOrd="0" destOrd="0" presId="urn:microsoft.com/office/officeart/2005/8/layout/hList6"/>
    <dgm:cxn modelId="{40FDD363-30AC-FE47-97CE-783534C2CB58}" type="presOf" srcId="{9571F404-60D7-CF4A-873D-B59E1FEEBFD6}" destId="{0B8907FF-A02F-404C-9530-C5056667572F}" srcOrd="0" destOrd="0" presId="urn:microsoft.com/office/officeart/2005/8/layout/hList6"/>
    <dgm:cxn modelId="{20785F6B-709E-444C-97B7-6356498FC587}" srcId="{9571F404-60D7-CF4A-873D-B59E1FEEBFD6}" destId="{C533F9CE-794A-0848-A09A-4F81A94C97F1}" srcOrd="2" destOrd="0" parTransId="{6435D191-72AE-BB4B-B39D-A85561E9F945}" sibTransId="{726789AB-7578-1B46-A324-822D02BCF917}"/>
    <dgm:cxn modelId="{5A26038F-FC53-C84A-9C1C-9DEBD4E5A8FE}" type="presOf" srcId="{087A8904-352F-A243-9683-D16064D1DB5A}" destId="{1C8B07A9-4632-5A4B-911F-385A4212870F}" srcOrd="0" destOrd="0" presId="urn:microsoft.com/office/officeart/2005/8/layout/hList6"/>
    <dgm:cxn modelId="{0CEABE95-7CED-5B4C-ACB4-CDEA04AAAB39}" srcId="{9571F404-60D7-CF4A-873D-B59E1FEEBFD6}" destId="{A2E3F86C-EF64-2645-93FA-EED8D523DA9C}" srcOrd="1" destOrd="0" parTransId="{34328292-203F-D145-9DBC-271D06E188B8}" sibTransId="{EB389FF6-7A8A-6446-A1A5-A50B3CCC18BF}"/>
    <dgm:cxn modelId="{D03897A1-564F-1849-90A0-3B5AC530DDAC}" srcId="{9571F404-60D7-CF4A-873D-B59E1FEEBFD6}" destId="{087A8904-352F-A243-9683-D16064D1DB5A}" srcOrd="0" destOrd="0" parTransId="{6167E49C-8E6A-2D4F-A7E5-7C937D6ED87A}" sibTransId="{24CF8592-7490-E44C-A17A-33056DBD961F}"/>
    <dgm:cxn modelId="{D74459C8-AFFE-A54F-A99A-45CB6C375ED6}" type="presOf" srcId="{C533F9CE-794A-0848-A09A-4F81A94C97F1}" destId="{6E3C2090-AD66-DB49-9F8F-1095D9E9694E}" srcOrd="0" destOrd="0" presId="urn:microsoft.com/office/officeart/2005/8/layout/hList6"/>
    <dgm:cxn modelId="{EF4DF64A-9671-1441-AA08-52DC73BACE3D}" type="presParOf" srcId="{0B8907FF-A02F-404C-9530-C5056667572F}" destId="{1C8B07A9-4632-5A4B-911F-385A4212870F}" srcOrd="0" destOrd="0" presId="urn:microsoft.com/office/officeart/2005/8/layout/hList6"/>
    <dgm:cxn modelId="{131601C5-8B1F-E042-B666-E3DDFB972382}" type="presParOf" srcId="{0B8907FF-A02F-404C-9530-C5056667572F}" destId="{1374C829-5CED-4149-A702-6262138D703C}" srcOrd="1" destOrd="0" presId="urn:microsoft.com/office/officeart/2005/8/layout/hList6"/>
    <dgm:cxn modelId="{F9CCC3F9-8FEE-DC4F-AA98-211D82922B92}" type="presParOf" srcId="{0B8907FF-A02F-404C-9530-C5056667572F}" destId="{F194409F-0346-C04C-9D97-37ECEB51A9CB}" srcOrd="2" destOrd="0" presId="urn:microsoft.com/office/officeart/2005/8/layout/hList6"/>
    <dgm:cxn modelId="{0DC0527D-B1DC-6E44-A495-9AF75DB45AEB}" type="presParOf" srcId="{0B8907FF-A02F-404C-9530-C5056667572F}" destId="{E0688954-83E0-B34D-A85C-E5782932B7A2}" srcOrd="3" destOrd="0" presId="urn:microsoft.com/office/officeart/2005/8/layout/hList6"/>
    <dgm:cxn modelId="{CC3802BD-D314-E04A-A373-F6EF8000D228}" type="presParOf" srcId="{0B8907FF-A02F-404C-9530-C5056667572F}" destId="{6E3C2090-AD66-DB49-9F8F-1095D9E9694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096B48B8-0BD0-894E-9BC5-14C004FC2A88}" type="doc">
      <dgm:prSet loTypeId="urn:microsoft.com/office/officeart/2005/8/layout/process2" loCatId="process" qsTypeId="urn:microsoft.com/office/officeart/2005/8/quickstyle/simple4" qsCatId="simple" csTypeId="urn:microsoft.com/office/officeart/2005/8/colors/accent1_2" csCatId="accent1" phldr="1"/>
      <dgm:spPr/>
    </dgm:pt>
    <dgm:pt modelId="{00ADDDF5-899F-5043-96CA-FC1358D5D3F2}">
      <dgm:prSet phldrT="[Text]"/>
      <dgm:spPr/>
      <dgm:t>
        <a:bodyPr/>
        <a:lstStyle/>
        <a:p>
          <a:r>
            <a:rPr lang="en-US" dirty="0"/>
            <a:t>Proficiency requires setting expectations and making predictions. </a:t>
          </a:r>
        </a:p>
        <a:p>
          <a:r>
            <a:rPr lang="en-US" dirty="0"/>
            <a:t>By focusing on relevant details, previewing builds foundations upon which more complex learning is built</a:t>
          </a:r>
        </a:p>
      </dgm:t>
    </dgm:pt>
    <dgm:pt modelId="{426BC1F8-68EE-614D-9033-7DDAFF3F3EC2}" type="parTrans" cxnId="{B220B02D-1175-5147-AF8C-CC3717DF9D79}">
      <dgm:prSet/>
      <dgm:spPr/>
      <dgm:t>
        <a:bodyPr/>
        <a:lstStyle/>
        <a:p>
          <a:endParaRPr lang="en-US"/>
        </a:p>
      </dgm:t>
    </dgm:pt>
    <dgm:pt modelId="{1FC9DCD8-154A-CD4F-BFEF-57F46B7D9A6C}" type="sibTrans" cxnId="{B220B02D-1175-5147-AF8C-CC3717DF9D79}">
      <dgm:prSet/>
      <dgm:spPr/>
      <dgm:t>
        <a:bodyPr/>
        <a:lstStyle/>
        <a:p>
          <a:endParaRPr lang="en-US"/>
        </a:p>
      </dgm:t>
    </dgm:pt>
    <dgm:pt modelId="{C8089C5E-25F2-A44B-8A80-B638FD20C891}">
      <dgm:prSet phldrT="[Text]"/>
      <dgm:spPr/>
      <dgm:t>
        <a:bodyPr/>
        <a:lstStyle/>
        <a:p>
          <a:r>
            <a:rPr lang="en-US" dirty="0"/>
            <a:t>Allows for </a:t>
          </a:r>
          <a:r>
            <a:rPr lang="en-US" i="1" dirty="0"/>
            <a:t>bridging, </a:t>
          </a:r>
          <a:r>
            <a:rPr lang="en-US" dirty="0"/>
            <a:t>making connections to previous learning. Necessary when students lack background knowledge </a:t>
          </a:r>
        </a:p>
      </dgm:t>
    </dgm:pt>
    <dgm:pt modelId="{07650032-9B04-464B-96CD-065F3AE38B7E}" type="parTrans" cxnId="{8836E649-9287-904D-AD16-3183D2D9714A}">
      <dgm:prSet/>
      <dgm:spPr/>
      <dgm:t>
        <a:bodyPr/>
        <a:lstStyle/>
        <a:p>
          <a:endParaRPr lang="en-US"/>
        </a:p>
      </dgm:t>
    </dgm:pt>
    <dgm:pt modelId="{4D513F89-B9CC-AC43-9767-6C951A616C5B}" type="sibTrans" cxnId="{8836E649-9287-904D-AD16-3183D2D9714A}">
      <dgm:prSet/>
      <dgm:spPr/>
      <dgm:t>
        <a:bodyPr/>
        <a:lstStyle/>
        <a:p>
          <a:endParaRPr lang="en-US"/>
        </a:p>
      </dgm:t>
    </dgm:pt>
    <dgm:pt modelId="{06D95FCC-CE91-6949-AD6A-413F3C95FE4C}">
      <dgm:prSet phldrT="[Text]"/>
      <dgm:spPr/>
      <dgm:t>
        <a:bodyPr/>
        <a:lstStyle/>
        <a:p>
          <a:r>
            <a:rPr lang="en-US" dirty="0"/>
            <a:t>There may be something in previous learning that shares similarities with the new information.</a:t>
          </a:r>
          <a:endParaRPr lang="en-US"/>
        </a:p>
        <a:p>
          <a:r>
            <a:rPr lang="en-US"/>
            <a:t> </a:t>
          </a:r>
          <a:r>
            <a:rPr lang="en-US" dirty="0"/>
            <a:t>Connecting new information to old facilitates assimilation of the new</a:t>
          </a:r>
        </a:p>
      </dgm:t>
    </dgm:pt>
    <dgm:pt modelId="{2A2CD8EB-5240-1A45-B47D-BCBE98F93426}" type="parTrans" cxnId="{F14F389C-DCD8-7F4E-8AD8-C51F43624052}">
      <dgm:prSet/>
      <dgm:spPr/>
      <dgm:t>
        <a:bodyPr/>
        <a:lstStyle/>
        <a:p>
          <a:endParaRPr lang="en-US"/>
        </a:p>
      </dgm:t>
    </dgm:pt>
    <dgm:pt modelId="{A68C0B38-0199-8441-A613-BA25447053AD}" type="sibTrans" cxnId="{F14F389C-DCD8-7F4E-8AD8-C51F43624052}">
      <dgm:prSet/>
      <dgm:spPr/>
      <dgm:t>
        <a:bodyPr/>
        <a:lstStyle/>
        <a:p>
          <a:endParaRPr lang="en-US"/>
        </a:p>
      </dgm:t>
    </dgm:pt>
    <dgm:pt modelId="{50EAC2B4-BCD4-5E47-9490-EE976CA8F5B6}" type="pres">
      <dgm:prSet presAssocID="{096B48B8-0BD0-894E-9BC5-14C004FC2A88}" presName="linearFlow" presStyleCnt="0">
        <dgm:presLayoutVars>
          <dgm:resizeHandles val="exact"/>
        </dgm:presLayoutVars>
      </dgm:prSet>
      <dgm:spPr/>
    </dgm:pt>
    <dgm:pt modelId="{226A149C-6877-E145-9593-6083972FC421}" type="pres">
      <dgm:prSet presAssocID="{00ADDDF5-899F-5043-96CA-FC1358D5D3F2}" presName="node" presStyleLbl="node1" presStyleIdx="0" presStyleCnt="3">
        <dgm:presLayoutVars>
          <dgm:bulletEnabled val="1"/>
        </dgm:presLayoutVars>
      </dgm:prSet>
      <dgm:spPr/>
    </dgm:pt>
    <dgm:pt modelId="{787031BD-62A7-9C41-B11E-BCCB433758E6}" type="pres">
      <dgm:prSet presAssocID="{1FC9DCD8-154A-CD4F-BFEF-57F46B7D9A6C}" presName="sibTrans" presStyleLbl="sibTrans2D1" presStyleIdx="0" presStyleCnt="2"/>
      <dgm:spPr/>
    </dgm:pt>
    <dgm:pt modelId="{CF3DC6D4-260B-AE41-A682-152AE6977DAD}" type="pres">
      <dgm:prSet presAssocID="{1FC9DCD8-154A-CD4F-BFEF-57F46B7D9A6C}" presName="connectorText" presStyleLbl="sibTrans2D1" presStyleIdx="0" presStyleCnt="2"/>
      <dgm:spPr/>
    </dgm:pt>
    <dgm:pt modelId="{28EC97EB-330C-6241-8DAE-F9C8896874EC}" type="pres">
      <dgm:prSet presAssocID="{C8089C5E-25F2-A44B-8A80-B638FD20C891}" presName="node" presStyleLbl="node1" presStyleIdx="1" presStyleCnt="3">
        <dgm:presLayoutVars>
          <dgm:bulletEnabled val="1"/>
        </dgm:presLayoutVars>
      </dgm:prSet>
      <dgm:spPr/>
    </dgm:pt>
    <dgm:pt modelId="{2DA76F46-B99C-8342-A601-7DC93B804A09}" type="pres">
      <dgm:prSet presAssocID="{4D513F89-B9CC-AC43-9767-6C951A616C5B}" presName="sibTrans" presStyleLbl="sibTrans2D1" presStyleIdx="1" presStyleCnt="2"/>
      <dgm:spPr/>
    </dgm:pt>
    <dgm:pt modelId="{88AF494E-B173-BE4B-9D5D-18EECB4F520D}" type="pres">
      <dgm:prSet presAssocID="{4D513F89-B9CC-AC43-9767-6C951A616C5B}" presName="connectorText" presStyleLbl="sibTrans2D1" presStyleIdx="1" presStyleCnt="2"/>
      <dgm:spPr/>
    </dgm:pt>
    <dgm:pt modelId="{02121EE0-9DA9-EA4F-8835-1AEAF6A1F988}" type="pres">
      <dgm:prSet presAssocID="{06D95FCC-CE91-6949-AD6A-413F3C95FE4C}" presName="node" presStyleLbl="node1" presStyleIdx="2" presStyleCnt="3">
        <dgm:presLayoutVars>
          <dgm:bulletEnabled val="1"/>
        </dgm:presLayoutVars>
      </dgm:prSet>
      <dgm:spPr/>
    </dgm:pt>
  </dgm:ptLst>
  <dgm:cxnLst>
    <dgm:cxn modelId="{63D36206-423A-2B45-8BF4-199E576427C8}" type="presOf" srcId="{C8089C5E-25F2-A44B-8A80-B638FD20C891}" destId="{28EC97EB-330C-6241-8DAE-F9C8896874EC}" srcOrd="0" destOrd="0" presId="urn:microsoft.com/office/officeart/2005/8/layout/process2"/>
    <dgm:cxn modelId="{3480B717-A668-5A4E-A92B-1EC64F114FC7}" type="presOf" srcId="{00ADDDF5-899F-5043-96CA-FC1358D5D3F2}" destId="{226A149C-6877-E145-9593-6083972FC421}" srcOrd="0" destOrd="0" presId="urn:microsoft.com/office/officeart/2005/8/layout/process2"/>
    <dgm:cxn modelId="{B220B02D-1175-5147-AF8C-CC3717DF9D79}" srcId="{096B48B8-0BD0-894E-9BC5-14C004FC2A88}" destId="{00ADDDF5-899F-5043-96CA-FC1358D5D3F2}" srcOrd="0" destOrd="0" parTransId="{426BC1F8-68EE-614D-9033-7DDAFF3F3EC2}" sibTransId="{1FC9DCD8-154A-CD4F-BFEF-57F46B7D9A6C}"/>
    <dgm:cxn modelId="{72C5EA41-A10B-F644-B855-05655914BFE9}" type="presOf" srcId="{4D513F89-B9CC-AC43-9767-6C951A616C5B}" destId="{88AF494E-B173-BE4B-9D5D-18EECB4F520D}" srcOrd="1" destOrd="0" presId="urn:microsoft.com/office/officeart/2005/8/layout/process2"/>
    <dgm:cxn modelId="{8836E649-9287-904D-AD16-3183D2D9714A}" srcId="{096B48B8-0BD0-894E-9BC5-14C004FC2A88}" destId="{C8089C5E-25F2-A44B-8A80-B638FD20C891}" srcOrd="1" destOrd="0" parTransId="{07650032-9B04-464B-96CD-065F3AE38B7E}" sibTransId="{4D513F89-B9CC-AC43-9767-6C951A616C5B}"/>
    <dgm:cxn modelId="{E224046E-44FB-8446-A850-A9CFA960F79E}" type="presOf" srcId="{1FC9DCD8-154A-CD4F-BFEF-57F46B7D9A6C}" destId="{787031BD-62A7-9C41-B11E-BCCB433758E6}" srcOrd="0" destOrd="0" presId="urn:microsoft.com/office/officeart/2005/8/layout/process2"/>
    <dgm:cxn modelId="{54897F91-35D8-4E42-91AC-899CECAD7F8B}" type="presOf" srcId="{096B48B8-0BD0-894E-9BC5-14C004FC2A88}" destId="{50EAC2B4-BCD4-5E47-9490-EE976CA8F5B6}" srcOrd="0" destOrd="0" presId="urn:microsoft.com/office/officeart/2005/8/layout/process2"/>
    <dgm:cxn modelId="{F14F389C-DCD8-7F4E-8AD8-C51F43624052}" srcId="{096B48B8-0BD0-894E-9BC5-14C004FC2A88}" destId="{06D95FCC-CE91-6949-AD6A-413F3C95FE4C}" srcOrd="2" destOrd="0" parTransId="{2A2CD8EB-5240-1A45-B47D-BCBE98F93426}" sibTransId="{A68C0B38-0199-8441-A613-BA25447053AD}"/>
    <dgm:cxn modelId="{10C339A2-91F7-C940-AF27-4726DB64ED44}" type="presOf" srcId="{1FC9DCD8-154A-CD4F-BFEF-57F46B7D9A6C}" destId="{CF3DC6D4-260B-AE41-A682-152AE6977DAD}" srcOrd="1" destOrd="0" presId="urn:microsoft.com/office/officeart/2005/8/layout/process2"/>
    <dgm:cxn modelId="{CE4056AC-CA63-B547-9D33-FDE39CD0F69E}" type="presOf" srcId="{06D95FCC-CE91-6949-AD6A-413F3C95FE4C}" destId="{02121EE0-9DA9-EA4F-8835-1AEAF6A1F988}" srcOrd="0" destOrd="0" presId="urn:microsoft.com/office/officeart/2005/8/layout/process2"/>
    <dgm:cxn modelId="{A0D24AF0-E519-9A41-A361-B182E267EA19}" type="presOf" srcId="{4D513F89-B9CC-AC43-9767-6C951A616C5B}" destId="{2DA76F46-B99C-8342-A601-7DC93B804A09}" srcOrd="0" destOrd="0" presId="urn:microsoft.com/office/officeart/2005/8/layout/process2"/>
    <dgm:cxn modelId="{047853C2-94C0-134E-85B3-066B54BCAAC3}" type="presParOf" srcId="{50EAC2B4-BCD4-5E47-9490-EE976CA8F5B6}" destId="{226A149C-6877-E145-9593-6083972FC421}" srcOrd="0" destOrd="0" presId="urn:microsoft.com/office/officeart/2005/8/layout/process2"/>
    <dgm:cxn modelId="{8F3EE536-67AE-9A43-B190-C6E99D28A77F}" type="presParOf" srcId="{50EAC2B4-BCD4-5E47-9490-EE976CA8F5B6}" destId="{787031BD-62A7-9C41-B11E-BCCB433758E6}" srcOrd="1" destOrd="0" presId="urn:microsoft.com/office/officeart/2005/8/layout/process2"/>
    <dgm:cxn modelId="{24BAF655-7F2D-224C-AB5F-7798CBD61723}" type="presParOf" srcId="{787031BD-62A7-9C41-B11E-BCCB433758E6}" destId="{CF3DC6D4-260B-AE41-A682-152AE6977DAD}" srcOrd="0" destOrd="0" presId="urn:microsoft.com/office/officeart/2005/8/layout/process2"/>
    <dgm:cxn modelId="{27F00CE4-8490-FF45-82A6-82D0481D9703}" type="presParOf" srcId="{50EAC2B4-BCD4-5E47-9490-EE976CA8F5B6}" destId="{28EC97EB-330C-6241-8DAE-F9C8896874EC}" srcOrd="2" destOrd="0" presId="urn:microsoft.com/office/officeart/2005/8/layout/process2"/>
    <dgm:cxn modelId="{68A7CFD3-B21B-7A4E-B695-E0FA99ACD9C4}" type="presParOf" srcId="{50EAC2B4-BCD4-5E47-9490-EE976CA8F5B6}" destId="{2DA76F46-B99C-8342-A601-7DC93B804A09}" srcOrd="3" destOrd="0" presId="urn:microsoft.com/office/officeart/2005/8/layout/process2"/>
    <dgm:cxn modelId="{0E8E5D58-5C6A-184A-95E9-971D2BFAD7AF}" type="presParOf" srcId="{2DA76F46-B99C-8342-A601-7DC93B804A09}" destId="{88AF494E-B173-BE4B-9D5D-18EECB4F520D}" srcOrd="0" destOrd="0" presId="urn:microsoft.com/office/officeart/2005/8/layout/process2"/>
    <dgm:cxn modelId="{042E5CF6-2F11-704C-B56F-A07E223DB314}" type="presParOf" srcId="{50EAC2B4-BCD4-5E47-9490-EE976CA8F5B6}" destId="{02121EE0-9DA9-EA4F-8835-1AEAF6A1F98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13D660-14FE-8D4A-8693-DC69EC01018D}" type="doc">
      <dgm:prSet loTypeId="urn:microsoft.com/office/officeart/2005/8/layout/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78BA7D-D9C4-2E42-9D15-8630F3482F4E}">
      <dgm:prSet phldrT="[Text]"/>
      <dgm:spPr/>
      <dgm:t>
        <a:bodyPr/>
        <a:lstStyle/>
        <a:p>
          <a:r>
            <a:rPr lang="en-US" dirty="0"/>
            <a:t>The English language is 1,500 years old and is broken into three periods</a:t>
          </a:r>
        </a:p>
      </dgm:t>
    </dgm:pt>
    <dgm:pt modelId="{40885382-09F8-DC49-BBAC-E41107332AE9}" type="parTrans" cxnId="{5AAD67D8-4CB0-3947-BFA7-EF621E5F16CB}">
      <dgm:prSet/>
      <dgm:spPr/>
      <dgm:t>
        <a:bodyPr/>
        <a:lstStyle/>
        <a:p>
          <a:endParaRPr lang="en-US"/>
        </a:p>
      </dgm:t>
    </dgm:pt>
    <dgm:pt modelId="{7AD7B816-CB8F-E143-A4C2-E7A46DA9C6CD}" type="sibTrans" cxnId="{5AAD67D8-4CB0-3947-BFA7-EF621E5F16CB}">
      <dgm:prSet/>
      <dgm:spPr/>
      <dgm:t>
        <a:bodyPr/>
        <a:lstStyle/>
        <a:p>
          <a:endParaRPr lang="en-US"/>
        </a:p>
      </dgm:t>
    </dgm:pt>
    <dgm:pt modelId="{497078E8-1A94-E844-95FE-264A5D6065A7}">
      <dgm:prSet phldrT="[Text]" custT="1"/>
      <dgm:spPr/>
      <dgm:t>
        <a:bodyPr/>
        <a:lstStyle/>
        <a:p>
          <a:r>
            <a:rPr lang="en-US" sz="1400" dirty="0"/>
            <a:t>Old English</a:t>
          </a:r>
        </a:p>
      </dgm:t>
    </dgm:pt>
    <dgm:pt modelId="{2A344B68-9F2B-BF4B-A05B-5D0E03649916}" type="parTrans" cxnId="{519CC399-3ADA-C045-8FB0-0C8674418FB3}">
      <dgm:prSet/>
      <dgm:spPr/>
      <dgm:t>
        <a:bodyPr/>
        <a:lstStyle/>
        <a:p>
          <a:endParaRPr lang="en-US"/>
        </a:p>
      </dgm:t>
    </dgm:pt>
    <dgm:pt modelId="{913D9A54-A719-2945-A314-A371239EAA39}" type="sibTrans" cxnId="{519CC399-3ADA-C045-8FB0-0C8674418FB3}">
      <dgm:prSet/>
      <dgm:spPr/>
      <dgm:t>
        <a:bodyPr/>
        <a:lstStyle/>
        <a:p>
          <a:endParaRPr lang="en-US"/>
        </a:p>
      </dgm:t>
    </dgm:pt>
    <dgm:pt modelId="{8DADB651-C18D-9643-A248-AA51D68D3879}">
      <dgm:prSet phldrT="[Text]" custT="1"/>
      <dgm:spPr/>
      <dgm:t>
        <a:bodyPr/>
        <a:lstStyle/>
        <a:p>
          <a:r>
            <a:rPr lang="en-US" sz="1400" dirty="0"/>
            <a:t>Middle English </a:t>
          </a:r>
        </a:p>
      </dgm:t>
    </dgm:pt>
    <dgm:pt modelId="{E4E32FEF-EBF2-D24D-9DC2-DE6D04F891D6}" type="parTrans" cxnId="{A0E21AEA-7696-E349-8371-35C1ECD96E24}">
      <dgm:prSet/>
      <dgm:spPr/>
      <dgm:t>
        <a:bodyPr/>
        <a:lstStyle/>
        <a:p>
          <a:endParaRPr lang="en-US"/>
        </a:p>
      </dgm:t>
    </dgm:pt>
    <dgm:pt modelId="{7D2FBD82-9BE1-B041-A642-ED27CD4C6A6D}" type="sibTrans" cxnId="{A0E21AEA-7696-E349-8371-35C1ECD96E24}">
      <dgm:prSet/>
      <dgm:spPr/>
      <dgm:t>
        <a:bodyPr/>
        <a:lstStyle/>
        <a:p>
          <a:endParaRPr lang="en-US"/>
        </a:p>
      </dgm:t>
    </dgm:pt>
    <dgm:pt modelId="{D0104524-AFED-0A43-9FCF-6276B4103BB8}">
      <dgm:prSet phldrT="[Text]" custT="1"/>
      <dgm:spPr/>
      <dgm:t>
        <a:bodyPr/>
        <a:lstStyle/>
        <a:p>
          <a:r>
            <a:rPr lang="en-US" sz="1400" dirty="0"/>
            <a:t>Modern English</a:t>
          </a:r>
        </a:p>
      </dgm:t>
    </dgm:pt>
    <dgm:pt modelId="{533F8FFA-62E7-364E-8920-00EC55B6FAF3}" type="parTrans" cxnId="{566F6CE1-6EA3-C447-9F88-28ACA6DFBF3C}">
      <dgm:prSet/>
      <dgm:spPr/>
      <dgm:t>
        <a:bodyPr/>
        <a:lstStyle/>
        <a:p>
          <a:endParaRPr lang="en-US"/>
        </a:p>
      </dgm:t>
    </dgm:pt>
    <dgm:pt modelId="{3BDF42D1-FA9A-2C4E-8762-3C2F997813E4}" type="sibTrans" cxnId="{566F6CE1-6EA3-C447-9F88-28ACA6DFBF3C}">
      <dgm:prSet/>
      <dgm:spPr/>
      <dgm:t>
        <a:bodyPr/>
        <a:lstStyle/>
        <a:p>
          <a:endParaRPr lang="en-US"/>
        </a:p>
      </dgm:t>
    </dgm:pt>
    <dgm:pt modelId="{DACFEFD0-1547-274C-A23B-7089FAACD466}">
      <dgm:prSet phldrT="[Text]" custT="1"/>
      <dgm:spPr/>
      <dgm:t>
        <a:bodyPr/>
        <a:lstStyle/>
        <a:p>
          <a:r>
            <a:rPr lang="en-US" sz="1400" dirty="0"/>
            <a:t>William Shakespeare is considered the greatest writer in English history. Which period does he belong to?</a:t>
          </a:r>
        </a:p>
      </dgm:t>
    </dgm:pt>
    <dgm:pt modelId="{31A498BE-037A-F140-AF04-0DCA59E5DF0A}" type="parTrans" cxnId="{3B3C708A-F643-5249-B172-9D943E2584EA}">
      <dgm:prSet/>
      <dgm:spPr/>
      <dgm:t>
        <a:bodyPr/>
        <a:lstStyle/>
        <a:p>
          <a:endParaRPr lang="en-US"/>
        </a:p>
      </dgm:t>
    </dgm:pt>
    <dgm:pt modelId="{206302C3-7D91-C644-A372-9540B7FF3ED3}" type="sibTrans" cxnId="{3B3C708A-F643-5249-B172-9D943E2584EA}">
      <dgm:prSet/>
      <dgm:spPr/>
      <dgm:t>
        <a:bodyPr/>
        <a:lstStyle/>
        <a:p>
          <a:endParaRPr lang="en-US"/>
        </a:p>
      </dgm:t>
    </dgm:pt>
    <dgm:pt modelId="{AD9250F7-4737-D64D-897B-D8EF56E5750B}" type="pres">
      <dgm:prSet presAssocID="{0D13D660-14FE-8D4A-8693-DC69EC01018D}" presName="diagram" presStyleCnt="0">
        <dgm:presLayoutVars>
          <dgm:dir/>
          <dgm:resizeHandles val="exact"/>
        </dgm:presLayoutVars>
      </dgm:prSet>
      <dgm:spPr/>
    </dgm:pt>
    <dgm:pt modelId="{D6F65D24-F873-924C-AB9C-C0364A60CBAC}" type="pres">
      <dgm:prSet presAssocID="{8378BA7D-D9C4-2E42-9D15-8630F3482F4E}" presName="node" presStyleLbl="node1" presStyleIdx="0" presStyleCnt="5" custScaleY="143454">
        <dgm:presLayoutVars>
          <dgm:bulletEnabled val="1"/>
        </dgm:presLayoutVars>
      </dgm:prSet>
      <dgm:spPr/>
    </dgm:pt>
    <dgm:pt modelId="{67B5965A-CB36-AF4D-BFFB-8667D431860D}" type="pres">
      <dgm:prSet presAssocID="{7AD7B816-CB8F-E143-A4C2-E7A46DA9C6CD}" presName="sibTrans" presStyleLbl="sibTrans2D1" presStyleIdx="0" presStyleCnt="4"/>
      <dgm:spPr/>
    </dgm:pt>
    <dgm:pt modelId="{3C312691-5D0B-6F47-9082-959C8892D0A5}" type="pres">
      <dgm:prSet presAssocID="{7AD7B816-CB8F-E143-A4C2-E7A46DA9C6CD}" presName="connectorText" presStyleLbl="sibTrans2D1" presStyleIdx="0" presStyleCnt="4"/>
      <dgm:spPr/>
    </dgm:pt>
    <dgm:pt modelId="{3CC9CA8D-2C4E-1849-80B0-EA811783DF83}" type="pres">
      <dgm:prSet presAssocID="{497078E8-1A94-E844-95FE-264A5D6065A7}" presName="node" presStyleLbl="node1" presStyleIdx="1" presStyleCnt="5" custLinFactNeighborX="-7138" custLinFactNeighborY="-1322">
        <dgm:presLayoutVars>
          <dgm:bulletEnabled val="1"/>
        </dgm:presLayoutVars>
      </dgm:prSet>
      <dgm:spPr/>
    </dgm:pt>
    <dgm:pt modelId="{6CCBF532-C72F-244F-8C78-5D1BEB991CDF}" type="pres">
      <dgm:prSet presAssocID="{913D9A54-A719-2945-A314-A371239EAA39}" presName="sibTrans" presStyleLbl="sibTrans2D1" presStyleIdx="1" presStyleCnt="4"/>
      <dgm:spPr/>
    </dgm:pt>
    <dgm:pt modelId="{5FFAF18C-A73C-5842-BCC8-5BAEB39F91DB}" type="pres">
      <dgm:prSet presAssocID="{913D9A54-A719-2945-A314-A371239EAA39}" presName="connectorText" presStyleLbl="sibTrans2D1" presStyleIdx="1" presStyleCnt="4"/>
      <dgm:spPr/>
    </dgm:pt>
    <dgm:pt modelId="{369B880C-7362-8942-9EBB-EA97AAD756BB}" type="pres">
      <dgm:prSet presAssocID="{8DADB651-C18D-9643-A248-AA51D68D3879}" presName="node" presStyleLbl="node1" presStyleIdx="2" presStyleCnt="5">
        <dgm:presLayoutVars>
          <dgm:bulletEnabled val="1"/>
        </dgm:presLayoutVars>
      </dgm:prSet>
      <dgm:spPr/>
    </dgm:pt>
    <dgm:pt modelId="{8DC27C0D-03FB-204A-89F5-E938F627A60E}" type="pres">
      <dgm:prSet presAssocID="{7D2FBD82-9BE1-B041-A642-ED27CD4C6A6D}" presName="sibTrans" presStyleLbl="sibTrans2D1" presStyleIdx="2" presStyleCnt="4"/>
      <dgm:spPr/>
    </dgm:pt>
    <dgm:pt modelId="{DB4088B7-7469-3A47-8C8E-86614AF1D2D6}" type="pres">
      <dgm:prSet presAssocID="{7D2FBD82-9BE1-B041-A642-ED27CD4C6A6D}" presName="connectorText" presStyleLbl="sibTrans2D1" presStyleIdx="2" presStyleCnt="4"/>
      <dgm:spPr/>
    </dgm:pt>
    <dgm:pt modelId="{FC3095C3-7F3B-BD48-A4FB-DF390918BF23}" type="pres">
      <dgm:prSet presAssocID="{D0104524-AFED-0A43-9FCF-6276B4103BB8}" presName="node" presStyleLbl="node1" presStyleIdx="3" presStyleCnt="5" custLinFactNeighborX="335" custLinFactNeighborY="1322">
        <dgm:presLayoutVars>
          <dgm:bulletEnabled val="1"/>
        </dgm:presLayoutVars>
      </dgm:prSet>
      <dgm:spPr/>
    </dgm:pt>
    <dgm:pt modelId="{62FA5F7D-92CE-2847-8FAF-986AA73695F5}" type="pres">
      <dgm:prSet presAssocID="{3BDF42D1-FA9A-2C4E-8762-3C2F997813E4}" presName="sibTrans" presStyleLbl="sibTrans2D1" presStyleIdx="3" presStyleCnt="4"/>
      <dgm:spPr/>
    </dgm:pt>
    <dgm:pt modelId="{211623ED-2204-EB4C-B85D-E5A00C6AD4D8}" type="pres">
      <dgm:prSet presAssocID="{3BDF42D1-FA9A-2C4E-8762-3C2F997813E4}" presName="connectorText" presStyleLbl="sibTrans2D1" presStyleIdx="3" presStyleCnt="4"/>
      <dgm:spPr/>
    </dgm:pt>
    <dgm:pt modelId="{6E5F4746-0061-4143-B4D2-9C36D80F17AB}" type="pres">
      <dgm:prSet presAssocID="{DACFEFD0-1547-274C-A23B-7089FAACD466}" presName="node" presStyleLbl="node1" presStyleIdx="4" presStyleCnt="5" custScaleX="122131" custScaleY="166667">
        <dgm:presLayoutVars>
          <dgm:bulletEnabled val="1"/>
        </dgm:presLayoutVars>
      </dgm:prSet>
      <dgm:spPr/>
    </dgm:pt>
  </dgm:ptLst>
  <dgm:cxnLst>
    <dgm:cxn modelId="{01491510-1A19-A34E-922A-44F3F55FFDE8}" type="presOf" srcId="{7D2FBD82-9BE1-B041-A642-ED27CD4C6A6D}" destId="{DB4088B7-7469-3A47-8C8E-86614AF1D2D6}" srcOrd="1" destOrd="0" presId="urn:microsoft.com/office/officeart/2005/8/layout/process5"/>
    <dgm:cxn modelId="{6B33A91E-F83F-3948-B735-9CD5C636500B}" type="presOf" srcId="{7D2FBD82-9BE1-B041-A642-ED27CD4C6A6D}" destId="{8DC27C0D-03FB-204A-89F5-E938F627A60E}" srcOrd="0" destOrd="0" presId="urn:microsoft.com/office/officeart/2005/8/layout/process5"/>
    <dgm:cxn modelId="{FC54DC24-127C-754A-BBB5-882434660C20}" type="presOf" srcId="{D0104524-AFED-0A43-9FCF-6276B4103BB8}" destId="{FC3095C3-7F3B-BD48-A4FB-DF390918BF23}" srcOrd="0" destOrd="0" presId="urn:microsoft.com/office/officeart/2005/8/layout/process5"/>
    <dgm:cxn modelId="{F10B4133-85F2-5548-840C-5E4C6E8C2B0D}" type="presOf" srcId="{913D9A54-A719-2945-A314-A371239EAA39}" destId="{6CCBF532-C72F-244F-8C78-5D1BEB991CDF}" srcOrd="0" destOrd="0" presId="urn:microsoft.com/office/officeart/2005/8/layout/process5"/>
    <dgm:cxn modelId="{B25D253A-65B5-1D44-AC34-12B4BBA285F2}" type="presOf" srcId="{0D13D660-14FE-8D4A-8693-DC69EC01018D}" destId="{AD9250F7-4737-D64D-897B-D8EF56E5750B}" srcOrd="0" destOrd="0" presId="urn:microsoft.com/office/officeart/2005/8/layout/process5"/>
    <dgm:cxn modelId="{8DF84A46-E894-6448-B16B-864F688A243B}" type="presOf" srcId="{DACFEFD0-1547-274C-A23B-7089FAACD466}" destId="{6E5F4746-0061-4143-B4D2-9C36D80F17AB}" srcOrd="0" destOrd="0" presId="urn:microsoft.com/office/officeart/2005/8/layout/process5"/>
    <dgm:cxn modelId="{B7C80D76-A982-0C48-927D-AA77F950FA83}" type="presOf" srcId="{7AD7B816-CB8F-E143-A4C2-E7A46DA9C6CD}" destId="{67B5965A-CB36-AF4D-BFFB-8667D431860D}" srcOrd="0" destOrd="0" presId="urn:microsoft.com/office/officeart/2005/8/layout/process5"/>
    <dgm:cxn modelId="{3B3C708A-F643-5249-B172-9D943E2584EA}" srcId="{0D13D660-14FE-8D4A-8693-DC69EC01018D}" destId="{DACFEFD0-1547-274C-A23B-7089FAACD466}" srcOrd="4" destOrd="0" parTransId="{31A498BE-037A-F140-AF04-0DCA59E5DF0A}" sibTransId="{206302C3-7D91-C644-A372-9540B7FF3ED3}"/>
    <dgm:cxn modelId="{6D7AF98E-CC13-DD4E-BF98-72241BC27464}" type="presOf" srcId="{8378BA7D-D9C4-2E42-9D15-8630F3482F4E}" destId="{D6F65D24-F873-924C-AB9C-C0364A60CBAC}" srcOrd="0" destOrd="0" presId="urn:microsoft.com/office/officeart/2005/8/layout/process5"/>
    <dgm:cxn modelId="{519CC399-3ADA-C045-8FB0-0C8674418FB3}" srcId="{0D13D660-14FE-8D4A-8693-DC69EC01018D}" destId="{497078E8-1A94-E844-95FE-264A5D6065A7}" srcOrd="1" destOrd="0" parTransId="{2A344B68-9F2B-BF4B-A05B-5D0E03649916}" sibTransId="{913D9A54-A719-2945-A314-A371239EAA39}"/>
    <dgm:cxn modelId="{460D3FA6-00F8-244B-B752-52E21FDB5753}" type="presOf" srcId="{3BDF42D1-FA9A-2C4E-8762-3C2F997813E4}" destId="{62FA5F7D-92CE-2847-8FAF-986AA73695F5}" srcOrd="0" destOrd="0" presId="urn:microsoft.com/office/officeart/2005/8/layout/process5"/>
    <dgm:cxn modelId="{CA70B8B6-1137-DC4F-98E4-02D759287EA0}" type="presOf" srcId="{497078E8-1A94-E844-95FE-264A5D6065A7}" destId="{3CC9CA8D-2C4E-1849-80B0-EA811783DF83}" srcOrd="0" destOrd="0" presId="urn:microsoft.com/office/officeart/2005/8/layout/process5"/>
    <dgm:cxn modelId="{EC1237CA-41E6-E34B-B967-A39086C1CF41}" type="presOf" srcId="{8DADB651-C18D-9643-A248-AA51D68D3879}" destId="{369B880C-7362-8942-9EBB-EA97AAD756BB}" srcOrd="0" destOrd="0" presId="urn:microsoft.com/office/officeart/2005/8/layout/process5"/>
    <dgm:cxn modelId="{5AAD67D8-4CB0-3947-BFA7-EF621E5F16CB}" srcId="{0D13D660-14FE-8D4A-8693-DC69EC01018D}" destId="{8378BA7D-D9C4-2E42-9D15-8630F3482F4E}" srcOrd="0" destOrd="0" parTransId="{40885382-09F8-DC49-BBAC-E41107332AE9}" sibTransId="{7AD7B816-CB8F-E143-A4C2-E7A46DA9C6CD}"/>
    <dgm:cxn modelId="{566F6CE1-6EA3-C447-9F88-28ACA6DFBF3C}" srcId="{0D13D660-14FE-8D4A-8693-DC69EC01018D}" destId="{D0104524-AFED-0A43-9FCF-6276B4103BB8}" srcOrd="3" destOrd="0" parTransId="{533F8FFA-62E7-364E-8920-00EC55B6FAF3}" sibTransId="{3BDF42D1-FA9A-2C4E-8762-3C2F997813E4}"/>
    <dgm:cxn modelId="{A0E21AEA-7696-E349-8371-35C1ECD96E24}" srcId="{0D13D660-14FE-8D4A-8693-DC69EC01018D}" destId="{8DADB651-C18D-9643-A248-AA51D68D3879}" srcOrd="2" destOrd="0" parTransId="{E4E32FEF-EBF2-D24D-9DC2-DE6D04F891D6}" sibTransId="{7D2FBD82-9BE1-B041-A642-ED27CD4C6A6D}"/>
    <dgm:cxn modelId="{F83537F0-19CF-554B-AA83-FC8F7EF7CD6D}" type="presOf" srcId="{913D9A54-A719-2945-A314-A371239EAA39}" destId="{5FFAF18C-A73C-5842-BCC8-5BAEB39F91DB}" srcOrd="1" destOrd="0" presId="urn:microsoft.com/office/officeart/2005/8/layout/process5"/>
    <dgm:cxn modelId="{07E760F7-DDE2-2F45-90FE-BD91A082BBD6}" type="presOf" srcId="{7AD7B816-CB8F-E143-A4C2-E7A46DA9C6CD}" destId="{3C312691-5D0B-6F47-9082-959C8892D0A5}" srcOrd="1" destOrd="0" presId="urn:microsoft.com/office/officeart/2005/8/layout/process5"/>
    <dgm:cxn modelId="{F29526FD-D09E-6B4E-BE9C-45AED8782366}" type="presOf" srcId="{3BDF42D1-FA9A-2C4E-8762-3C2F997813E4}" destId="{211623ED-2204-EB4C-B85D-E5A00C6AD4D8}" srcOrd="1" destOrd="0" presId="urn:microsoft.com/office/officeart/2005/8/layout/process5"/>
    <dgm:cxn modelId="{23993682-8932-9143-BB50-68789D3F8B4B}" type="presParOf" srcId="{AD9250F7-4737-D64D-897B-D8EF56E5750B}" destId="{D6F65D24-F873-924C-AB9C-C0364A60CBAC}" srcOrd="0" destOrd="0" presId="urn:microsoft.com/office/officeart/2005/8/layout/process5"/>
    <dgm:cxn modelId="{F180B51F-0A06-F948-8BD9-741FF882D279}" type="presParOf" srcId="{AD9250F7-4737-D64D-897B-D8EF56E5750B}" destId="{67B5965A-CB36-AF4D-BFFB-8667D431860D}" srcOrd="1" destOrd="0" presId="urn:microsoft.com/office/officeart/2005/8/layout/process5"/>
    <dgm:cxn modelId="{75118545-4813-F242-8311-B88B870ADCE1}" type="presParOf" srcId="{67B5965A-CB36-AF4D-BFFB-8667D431860D}" destId="{3C312691-5D0B-6F47-9082-959C8892D0A5}" srcOrd="0" destOrd="0" presId="urn:microsoft.com/office/officeart/2005/8/layout/process5"/>
    <dgm:cxn modelId="{9EAC9E98-684E-394C-8491-C4FF349FD24F}" type="presParOf" srcId="{AD9250F7-4737-D64D-897B-D8EF56E5750B}" destId="{3CC9CA8D-2C4E-1849-80B0-EA811783DF83}" srcOrd="2" destOrd="0" presId="urn:microsoft.com/office/officeart/2005/8/layout/process5"/>
    <dgm:cxn modelId="{3312585F-F4A9-7248-B859-D6DE474FAE4A}" type="presParOf" srcId="{AD9250F7-4737-D64D-897B-D8EF56E5750B}" destId="{6CCBF532-C72F-244F-8C78-5D1BEB991CDF}" srcOrd="3" destOrd="0" presId="urn:microsoft.com/office/officeart/2005/8/layout/process5"/>
    <dgm:cxn modelId="{50E2A513-9A38-874B-AE23-BF44F1A738A4}" type="presParOf" srcId="{6CCBF532-C72F-244F-8C78-5D1BEB991CDF}" destId="{5FFAF18C-A73C-5842-BCC8-5BAEB39F91DB}" srcOrd="0" destOrd="0" presId="urn:microsoft.com/office/officeart/2005/8/layout/process5"/>
    <dgm:cxn modelId="{D5DB7FAB-4324-554E-85B8-2B199F5C017A}" type="presParOf" srcId="{AD9250F7-4737-D64D-897B-D8EF56E5750B}" destId="{369B880C-7362-8942-9EBB-EA97AAD756BB}" srcOrd="4" destOrd="0" presId="urn:microsoft.com/office/officeart/2005/8/layout/process5"/>
    <dgm:cxn modelId="{18896A52-A3BE-9E45-8F3C-A7A91A48E9D8}" type="presParOf" srcId="{AD9250F7-4737-D64D-897B-D8EF56E5750B}" destId="{8DC27C0D-03FB-204A-89F5-E938F627A60E}" srcOrd="5" destOrd="0" presId="urn:microsoft.com/office/officeart/2005/8/layout/process5"/>
    <dgm:cxn modelId="{1A5DDE2C-9EF0-6E48-BE90-EEA061058FC8}" type="presParOf" srcId="{8DC27C0D-03FB-204A-89F5-E938F627A60E}" destId="{DB4088B7-7469-3A47-8C8E-86614AF1D2D6}" srcOrd="0" destOrd="0" presId="urn:microsoft.com/office/officeart/2005/8/layout/process5"/>
    <dgm:cxn modelId="{61428E1D-BD17-EB4B-B61E-F20EA7174A4B}" type="presParOf" srcId="{AD9250F7-4737-D64D-897B-D8EF56E5750B}" destId="{FC3095C3-7F3B-BD48-A4FB-DF390918BF23}" srcOrd="6" destOrd="0" presId="urn:microsoft.com/office/officeart/2005/8/layout/process5"/>
    <dgm:cxn modelId="{7AD54165-41C8-EC40-8136-434C97DF08D2}" type="presParOf" srcId="{AD9250F7-4737-D64D-897B-D8EF56E5750B}" destId="{62FA5F7D-92CE-2847-8FAF-986AA73695F5}" srcOrd="7" destOrd="0" presId="urn:microsoft.com/office/officeart/2005/8/layout/process5"/>
    <dgm:cxn modelId="{A3F8C3B5-D36B-1549-BECA-852E0EB4FF0E}" type="presParOf" srcId="{62FA5F7D-92CE-2847-8FAF-986AA73695F5}" destId="{211623ED-2204-EB4C-B85D-E5A00C6AD4D8}" srcOrd="0" destOrd="0" presId="urn:microsoft.com/office/officeart/2005/8/layout/process5"/>
    <dgm:cxn modelId="{F670D3D4-293F-4846-9DBE-EE2F12021D54}" type="presParOf" srcId="{AD9250F7-4737-D64D-897B-D8EF56E5750B}" destId="{6E5F4746-0061-4143-B4D2-9C36D80F17AB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567E6826-0CC3-0C4C-AAF4-ACD729ABFC8B}" type="doc">
      <dgm:prSet loTypeId="urn:microsoft.com/office/officeart/2005/8/layout/arrow2" loCatId="process" qsTypeId="urn:microsoft.com/office/officeart/2005/8/quickstyle/simple4" qsCatId="simple" csTypeId="urn:microsoft.com/office/officeart/2005/8/colors/accent1_2" csCatId="accent1" phldr="1"/>
      <dgm:spPr/>
    </dgm:pt>
    <dgm:pt modelId="{935189EA-ED12-384F-BC27-E829CC50CA6E}">
      <dgm:prSet phldrT="[Text]"/>
      <dgm:spPr/>
      <dgm:t>
        <a:bodyPr/>
        <a:lstStyle/>
        <a:p>
          <a:r>
            <a:rPr lang="en-US" dirty="0"/>
            <a:t>Research shows literacy is transferable from L1 to L2.</a:t>
          </a:r>
        </a:p>
      </dgm:t>
    </dgm:pt>
    <dgm:pt modelId="{3C9C5690-D171-0E46-B01C-95B07118CB52}" type="parTrans" cxnId="{D1955A7E-5775-8242-AFC3-CF5BA0A99B7A}">
      <dgm:prSet/>
      <dgm:spPr/>
      <dgm:t>
        <a:bodyPr/>
        <a:lstStyle/>
        <a:p>
          <a:endParaRPr lang="en-US"/>
        </a:p>
      </dgm:t>
    </dgm:pt>
    <dgm:pt modelId="{94A901D7-D11C-AC41-B531-0A78ECE16835}" type="sibTrans" cxnId="{D1955A7E-5775-8242-AFC3-CF5BA0A99B7A}">
      <dgm:prSet/>
      <dgm:spPr/>
      <dgm:t>
        <a:bodyPr/>
        <a:lstStyle/>
        <a:p>
          <a:endParaRPr lang="en-US"/>
        </a:p>
      </dgm:t>
    </dgm:pt>
    <dgm:pt modelId="{3F039465-495B-044D-891D-EF918F6107E2}">
      <dgm:prSet phldrT="[Text]"/>
      <dgm:spPr/>
      <dgm:t>
        <a:bodyPr/>
        <a:lstStyle/>
        <a:p>
          <a:r>
            <a:rPr lang="en-US" dirty="0"/>
            <a:t>Images and associations connected to L1 words should  be used to facilitate L2 assimilation.</a:t>
          </a:r>
        </a:p>
      </dgm:t>
    </dgm:pt>
    <dgm:pt modelId="{85FBC397-CCD3-514B-86A9-B05869ADD14E}" type="parTrans" cxnId="{DC1C4EC6-A8B8-F34D-9DF7-E9E351B5CEF4}">
      <dgm:prSet/>
      <dgm:spPr/>
      <dgm:t>
        <a:bodyPr/>
        <a:lstStyle/>
        <a:p>
          <a:endParaRPr lang="en-US"/>
        </a:p>
      </dgm:t>
    </dgm:pt>
    <dgm:pt modelId="{E6B98F84-C870-D044-AEB9-97B14E75FEE2}" type="sibTrans" cxnId="{DC1C4EC6-A8B8-F34D-9DF7-E9E351B5CEF4}">
      <dgm:prSet/>
      <dgm:spPr/>
      <dgm:t>
        <a:bodyPr/>
        <a:lstStyle/>
        <a:p>
          <a:endParaRPr lang="en-US"/>
        </a:p>
      </dgm:t>
    </dgm:pt>
    <dgm:pt modelId="{8A1C79AB-6F54-F64F-A675-B3B22AC73C8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The more proficient students are in L1, the easier it is to learn additional languages.</a:t>
          </a:r>
        </a:p>
      </dgm:t>
    </dgm:pt>
    <dgm:pt modelId="{E27AC0DF-F562-7F40-A8B9-91F52140D295}" type="parTrans" cxnId="{B8F35160-2542-A844-91DC-C5F01286C800}">
      <dgm:prSet/>
      <dgm:spPr/>
      <dgm:t>
        <a:bodyPr/>
        <a:lstStyle/>
        <a:p>
          <a:endParaRPr lang="en-US"/>
        </a:p>
      </dgm:t>
    </dgm:pt>
    <dgm:pt modelId="{747FB90C-8908-8641-89C0-250680309D58}" type="sibTrans" cxnId="{B8F35160-2542-A844-91DC-C5F01286C800}">
      <dgm:prSet/>
      <dgm:spPr/>
      <dgm:t>
        <a:bodyPr/>
        <a:lstStyle/>
        <a:p>
          <a:endParaRPr lang="en-US"/>
        </a:p>
      </dgm:t>
    </dgm:pt>
    <dgm:pt modelId="{7F6CC5DF-9E5C-404A-ADC8-6A37178BDD82}" type="pres">
      <dgm:prSet presAssocID="{567E6826-0CC3-0C4C-AAF4-ACD729ABFC8B}" presName="arrowDiagram" presStyleCnt="0">
        <dgm:presLayoutVars>
          <dgm:chMax val="5"/>
          <dgm:dir/>
          <dgm:resizeHandles val="exact"/>
        </dgm:presLayoutVars>
      </dgm:prSet>
      <dgm:spPr/>
    </dgm:pt>
    <dgm:pt modelId="{2D2C0761-F090-A24C-B695-D0754CAFB812}" type="pres">
      <dgm:prSet presAssocID="{567E6826-0CC3-0C4C-AAF4-ACD729ABFC8B}" presName="arrow" presStyleLbl="bgShp" presStyleIdx="0" presStyleCnt="1"/>
      <dgm:spPr>
        <a:solidFill>
          <a:schemeClr val="accent1">
            <a:lumMod val="75000"/>
          </a:schemeClr>
        </a:solidFill>
      </dgm:spPr>
    </dgm:pt>
    <dgm:pt modelId="{D95F1B22-AA97-9F49-94CA-0ADD94C16DBD}" type="pres">
      <dgm:prSet presAssocID="{567E6826-0CC3-0C4C-AAF4-ACD729ABFC8B}" presName="arrowDiagram3" presStyleCnt="0"/>
      <dgm:spPr/>
    </dgm:pt>
    <dgm:pt modelId="{EB48F6F8-05F4-FC46-8170-05B423D35462}" type="pres">
      <dgm:prSet presAssocID="{935189EA-ED12-384F-BC27-E829CC50CA6E}" presName="bullet3a" presStyleLbl="node1" presStyleIdx="0" presStyleCnt="3"/>
      <dgm:spPr/>
    </dgm:pt>
    <dgm:pt modelId="{18F61152-6127-B44F-B197-0B37B2E6262A}" type="pres">
      <dgm:prSet presAssocID="{935189EA-ED12-384F-BC27-E829CC50CA6E}" presName="textBox3a" presStyleLbl="revTx" presStyleIdx="0" presStyleCnt="3">
        <dgm:presLayoutVars>
          <dgm:bulletEnabled val="1"/>
        </dgm:presLayoutVars>
      </dgm:prSet>
      <dgm:spPr/>
    </dgm:pt>
    <dgm:pt modelId="{9BD1E9A8-DDA1-C442-818B-89DE26793437}" type="pres">
      <dgm:prSet presAssocID="{3F039465-495B-044D-891D-EF918F6107E2}" presName="bullet3b" presStyleLbl="node1" presStyleIdx="1" presStyleCnt="3"/>
      <dgm:spPr/>
    </dgm:pt>
    <dgm:pt modelId="{1236E666-2007-824D-B814-E1AB3FA55B0E}" type="pres">
      <dgm:prSet presAssocID="{3F039465-495B-044D-891D-EF918F6107E2}" presName="textBox3b" presStyleLbl="revTx" presStyleIdx="1" presStyleCnt="3">
        <dgm:presLayoutVars>
          <dgm:bulletEnabled val="1"/>
        </dgm:presLayoutVars>
      </dgm:prSet>
      <dgm:spPr/>
    </dgm:pt>
    <dgm:pt modelId="{E010D0E4-1381-6145-8658-D724B379F2CD}" type="pres">
      <dgm:prSet presAssocID="{8A1C79AB-6F54-F64F-A675-B3B22AC73C87}" presName="bullet3c" presStyleLbl="node1" presStyleIdx="2" presStyleCnt="3"/>
      <dgm:spPr/>
    </dgm:pt>
    <dgm:pt modelId="{4B9E8280-00FB-DA4D-BF0A-76DFFFFE1C1D}" type="pres">
      <dgm:prSet presAssocID="{8A1C79AB-6F54-F64F-A675-B3B22AC73C87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AFD27820-FA51-A649-977B-7430EE1F6CC6}" type="presOf" srcId="{3F039465-495B-044D-891D-EF918F6107E2}" destId="{1236E666-2007-824D-B814-E1AB3FA55B0E}" srcOrd="0" destOrd="0" presId="urn:microsoft.com/office/officeart/2005/8/layout/arrow2"/>
    <dgm:cxn modelId="{8F570B42-2096-4C4B-8404-A135B80AE709}" type="presOf" srcId="{567E6826-0CC3-0C4C-AAF4-ACD729ABFC8B}" destId="{7F6CC5DF-9E5C-404A-ADC8-6A37178BDD82}" srcOrd="0" destOrd="0" presId="urn:microsoft.com/office/officeart/2005/8/layout/arrow2"/>
    <dgm:cxn modelId="{B8F35160-2542-A844-91DC-C5F01286C800}" srcId="{567E6826-0CC3-0C4C-AAF4-ACD729ABFC8B}" destId="{8A1C79AB-6F54-F64F-A675-B3B22AC73C87}" srcOrd="2" destOrd="0" parTransId="{E27AC0DF-F562-7F40-A8B9-91F52140D295}" sibTransId="{747FB90C-8908-8641-89C0-250680309D58}"/>
    <dgm:cxn modelId="{F44B656B-851A-6D44-9E88-5E304DC793D5}" type="presOf" srcId="{935189EA-ED12-384F-BC27-E829CC50CA6E}" destId="{18F61152-6127-B44F-B197-0B37B2E6262A}" srcOrd="0" destOrd="0" presId="urn:microsoft.com/office/officeart/2005/8/layout/arrow2"/>
    <dgm:cxn modelId="{D1955A7E-5775-8242-AFC3-CF5BA0A99B7A}" srcId="{567E6826-0CC3-0C4C-AAF4-ACD729ABFC8B}" destId="{935189EA-ED12-384F-BC27-E829CC50CA6E}" srcOrd="0" destOrd="0" parTransId="{3C9C5690-D171-0E46-B01C-95B07118CB52}" sibTransId="{94A901D7-D11C-AC41-B531-0A78ECE16835}"/>
    <dgm:cxn modelId="{7AAF1192-B974-BA4E-A31B-F07109318F19}" type="presOf" srcId="{8A1C79AB-6F54-F64F-A675-B3B22AC73C87}" destId="{4B9E8280-00FB-DA4D-BF0A-76DFFFFE1C1D}" srcOrd="0" destOrd="0" presId="urn:microsoft.com/office/officeart/2005/8/layout/arrow2"/>
    <dgm:cxn modelId="{DC1C4EC6-A8B8-F34D-9DF7-E9E351B5CEF4}" srcId="{567E6826-0CC3-0C4C-AAF4-ACD729ABFC8B}" destId="{3F039465-495B-044D-891D-EF918F6107E2}" srcOrd="1" destOrd="0" parTransId="{85FBC397-CCD3-514B-86A9-B05869ADD14E}" sibTransId="{E6B98F84-C870-D044-AEB9-97B14E75FEE2}"/>
    <dgm:cxn modelId="{D5EDE7F0-B452-3849-AFB9-F6BC7BA53C22}" type="presParOf" srcId="{7F6CC5DF-9E5C-404A-ADC8-6A37178BDD82}" destId="{2D2C0761-F090-A24C-B695-D0754CAFB812}" srcOrd="0" destOrd="0" presId="urn:microsoft.com/office/officeart/2005/8/layout/arrow2"/>
    <dgm:cxn modelId="{99E1813C-AE75-AE4E-8175-9CDB0694D30F}" type="presParOf" srcId="{7F6CC5DF-9E5C-404A-ADC8-6A37178BDD82}" destId="{D95F1B22-AA97-9F49-94CA-0ADD94C16DBD}" srcOrd="1" destOrd="0" presId="urn:microsoft.com/office/officeart/2005/8/layout/arrow2"/>
    <dgm:cxn modelId="{482FE1A8-C41B-AD47-B866-C4E5710D2901}" type="presParOf" srcId="{D95F1B22-AA97-9F49-94CA-0ADD94C16DBD}" destId="{EB48F6F8-05F4-FC46-8170-05B423D35462}" srcOrd="0" destOrd="0" presId="urn:microsoft.com/office/officeart/2005/8/layout/arrow2"/>
    <dgm:cxn modelId="{4576E7D2-3DC9-3848-9AB2-68917DD75233}" type="presParOf" srcId="{D95F1B22-AA97-9F49-94CA-0ADD94C16DBD}" destId="{18F61152-6127-B44F-B197-0B37B2E6262A}" srcOrd="1" destOrd="0" presId="urn:microsoft.com/office/officeart/2005/8/layout/arrow2"/>
    <dgm:cxn modelId="{D272DF9C-8895-7B4B-892D-8CFE3C2DCEB8}" type="presParOf" srcId="{D95F1B22-AA97-9F49-94CA-0ADD94C16DBD}" destId="{9BD1E9A8-DDA1-C442-818B-89DE26793437}" srcOrd="2" destOrd="0" presId="urn:microsoft.com/office/officeart/2005/8/layout/arrow2"/>
    <dgm:cxn modelId="{2F012DE4-CB76-A14A-A0E7-8D89EA190079}" type="presParOf" srcId="{D95F1B22-AA97-9F49-94CA-0ADD94C16DBD}" destId="{1236E666-2007-824D-B814-E1AB3FA55B0E}" srcOrd="3" destOrd="0" presId="urn:microsoft.com/office/officeart/2005/8/layout/arrow2"/>
    <dgm:cxn modelId="{690C6EA4-E102-F94F-BD78-4BE807F484C5}" type="presParOf" srcId="{D95F1B22-AA97-9F49-94CA-0ADD94C16DBD}" destId="{E010D0E4-1381-6145-8658-D724B379F2CD}" srcOrd="4" destOrd="0" presId="urn:microsoft.com/office/officeart/2005/8/layout/arrow2"/>
    <dgm:cxn modelId="{1A618A8D-173C-B443-BD25-445B056F4BB9}" type="presParOf" srcId="{D95F1B22-AA97-9F49-94CA-0ADD94C16DBD}" destId="{4B9E8280-00FB-DA4D-BF0A-76DFFFFE1C1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51DA8AC6-B4CD-134C-98E6-02140040D524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51D7CB-B449-AF41-97B0-640B6C8367B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Formatively assess for background knowledge</a:t>
          </a:r>
        </a:p>
      </dgm:t>
    </dgm:pt>
    <dgm:pt modelId="{4D8778D3-E6E1-B842-B4CC-520F25250AFE}" type="parTrans" cxnId="{FB492C4E-243E-C042-B128-E294F0147825}">
      <dgm:prSet/>
      <dgm:spPr/>
      <dgm:t>
        <a:bodyPr/>
        <a:lstStyle/>
        <a:p>
          <a:endParaRPr lang="en-US"/>
        </a:p>
      </dgm:t>
    </dgm:pt>
    <dgm:pt modelId="{2EB98701-18FD-F849-9EA4-65C2EAC99C91}" type="sibTrans" cxnId="{FB492C4E-243E-C042-B128-E294F0147825}">
      <dgm:prSet/>
      <dgm:spPr/>
      <dgm:t>
        <a:bodyPr/>
        <a:lstStyle/>
        <a:p>
          <a:endParaRPr lang="en-US"/>
        </a:p>
      </dgm:t>
    </dgm:pt>
    <dgm:pt modelId="{330396E6-E373-6A4D-B77F-8524C4151AA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Have students peruse text for unknown vocabulary</a:t>
          </a:r>
        </a:p>
      </dgm:t>
    </dgm:pt>
    <dgm:pt modelId="{D13C36B0-6D79-314D-BCFC-3197CDFDA696}" type="parTrans" cxnId="{14898564-9053-0C4C-96B9-C6ABF943A736}">
      <dgm:prSet/>
      <dgm:spPr/>
      <dgm:t>
        <a:bodyPr/>
        <a:lstStyle/>
        <a:p>
          <a:endParaRPr lang="en-US"/>
        </a:p>
      </dgm:t>
    </dgm:pt>
    <dgm:pt modelId="{9C8CE463-421E-C647-BEAE-CCC2C9B6D6A3}" type="sibTrans" cxnId="{14898564-9053-0C4C-96B9-C6ABF943A736}">
      <dgm:prSet/>
      <dgm:spPr/>
      <dgm:t>
        <a:bodyPr/>
        <a:lstStyle/>
        <a:p>
          <a:endParaRPr lang="en-US"/>
        </a:p>
      </dgm:t>
    </dgm:pt>
    <dgm:pt modelId="{A3FEB205-3CC0-5545-BDA9-351DF3B1178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Provide outlines, summaries, illustrations, graphs (Visuals)</a:t>
          </a:r>
        </a:p>
      </dgm:t>
    </dgm:pt>
    <dgm:pt modelId="{46C2D0F6-4CFC-4046-A241-42E812E71071}" type="parTrans" cxnId="{EC72F1B4-2911-9E49-BFD7-C23E82F799ED}">
      <dgm:prSet/>
      <dgm:spPr/>
      <dgm:t>
        <a:bodyPr/>
        <a:lstStyle/>
        <a:p>
          <a:endParaRPr lang="en-US"/>
        </a:p>
      </dgm:t>
    </dgm:pt>
    <dgm:pt modelId="{6329C3E6-0A1C-0A48-8DAA-72A00618168E}" type="sibTrans" cxnId="{EC72F1B4-2911-9E49-BFD7-C23E82F799ED}">
      <dgm:prSet/>
      <dgm:spPr/>
      <dgm:t>
        <a:bodyPr/>
        <a:lstStyle/>
        <a:p>
          <a:endParaRPr lang="en-US"/>
        </a:p>
      </dgm:t>
    </dgm:pt>
    <dgm:pt modelId="{0883E95D-1E07-7548-A2E6-1C7ED659380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Allow students to research material using native language sources</a:t>
          </a:r>
        </a:p>
      </dgm:t>
    </dgm:pt>
    <dgm:pt modelId="{5876B1B5-7FE8-984A-B3CE-0CEB3A86BD97}" type="parTrans" cxnId="{21D29C2D-55BF-1844-86F0-6463E5F9CC33}">
      <dgm:prSet/>
      <dgm:spPr/>
      <dgm:t>
        <a:bodyPr/>
        <a:lstStyle/>
        <a:p>
          <a:endParaRPr lang="en-US"/>
        </a:p>
      </dgm:t>
    </dgm:pt>
    <dgm:pt modelId="{1253C92A-52BA-7B46-8A04-62F64AF90F49}" type="sibTrans" cxnId="{21D29C2D-55BF-1844-86F0-6463E5F9CC33}">
      <dgm:prSet/>
      <dgm:spPr/>
      <dgm:t>
        <a:bodyPr/>
        <a:lstStyle/>
        <a:p>
          <a:endParaRPr lang="en-US"/>
        </a:p>
      </dgm:t>
    </dgm:pt>
    <dgm:pt modelId="{BDA098D5-2B45-3048-852D-A7DEC1EF853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Connect key concepts to student’s lives (</a:t>
          </a:r>
          <a:r>
            <a:rPr lang="en-US" i="1" dirty="0">
              <a:solidFill>
                <a:schemeClr val="bg1"/>
              </a:solidFill>
            </a:rPr>
            <a:t>Bridging</a:t>
          </a:r>
          <a:r>
            <a:rPr lang="en-US" dirty="0">
              <a:solidFill>
                <a:schemeClr val="bg1"/>
              </a:solidFill>
            </a:rPr>
            <a:t>)</a:t>
          </a:r>
        </a:p>
      </dgm:t>
    </dgm:pt>
    <dgm:pt modelId="{B3D312E1-7F07-6445-B443-9F2CD90F7918}" type="parTrans" cxnId="{BA7B7BDE-CA57-6B4B-AB07-012110739E3A}">
      <dgm:prSet/>
      <dgm:spPr/>
      <dgm:t>
        <a:bodyPr/>
        <a:lstStyle/>
        <a:p>
          <a:endParaRPr lang="en-US"/>
        </a:p>
      </dgm:t>
    </dgm:pt>
    <dgm:pt modelId="{873D6A9D-F439-1945-9EE5-658EF8A6A623}" type="sibTrans" cxnId="{BA7B7BDE-CA57-6B4B-AB07-012110739E3A}">
      <dgm:prSet/>
      <dgm:spPr/>
      <dgm:t>
        <a:bodyPr/>
        <a:lstStyle/>
        <a:p>
          <a:endParaRPr lang="en-US"/>
        </a:p>
      </dgm:t>
    </dgm:pt>
    <dgm:pt modelId="{55D9C09E-6538-CA43-8D5E-8F1F3F39B2D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Clear up misconceptions and gaps in knowledge</a:t>
          </a:r>
        </a:p>
      </dgm:t>
    </dgm:pt>
    <dgm:pt modelId="{1C8DC23E-ECC8-B64C-B927-44D24554FA98}" type="parTrans" cxnId="{C853D61A-C507-FC47-9695-1E12C414D4BD}">
      <dgm:prSet/>
      <dgm:spPr/>
      <dgm:t>
        <a:bodyPr/>
        <a:lstStyle/>
        <a:p>
          <a:endParaRPr lang="en-US"/>
        </a:p>
      </dgm:t>
    </dgm:pt>
    <dgm:pt modelId="{81AEB311-7CCB-7B4E-885F-DCB86C1B72F4}" type="sibTrans" cxnId="{C853D61A-C507-FC47-9695-1E12C414D4BD}">
      <dgm:prSet/>
      <dgm:spPr/>
      <dgm:t>
        <a:bodyPr/>
        <a:lstStyle/>
        <a:p>
          <a:endParaRPr lang="en-US"/>
        </a:p>
      </dgm:t>
    </dgm:pt>
    <dgm:pt modelId="{68D2A6AE-D0F0-384B-8C29-6DE035894E27}" type="pres">
      <dgm:prSet presAssocID="{51DA8AC6-B4CD-134C-98E6-02140040D52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DA713C1-5FD1-1F49-AEC9-D7009CC0300C}" type="pres">
      <dgm:prSet presAssocID="{0551D7CB-B449-AF41-97B0-640B6C8367B3}" presName="vertOne" presStyleCnt="0"/>
      <dgm:spPr/>
    </dgm:pt>
    <dgm:pt modelId="{AC8AB0AD-ECF8-364B-B5A2-FD02446348F8}" type="pres">
      <dgm:prSet presAssocID="{0551D7CB-B449-AF41-97B0-640B6C8367B3}" presName="txOne" presStyleLbl="node0" presStyleIdx="0" presStyleCnt="1">
        <dgm:presLayoutVars>
          <dgm:chPref val="3"/>
        </dgm:presLayoutVars>
      </dgm:prSet>
      <dgm:spPr/>
    </dgm:pt>
    <dgm:pt modelId="{49A17774-8FD3-B24D-B6BA-004E5C9FB665}" type="pres">
      <dgm:prSet presAssocID="{0551D7CB-B449-AF41-97B0-640B6C8367B3}" presName="parTransOne" presStyleCnt="0"/>
      <dgm:spPr/>
    </dgm:pt>
    <dgm:pt modelId="{C61CF80B-04F9-F44E-990D-1CCDD2F9A941}" type="pres">
      <dgm:prSet presAssocID="{0551D7CB-B449-AF41-97B0-640B6C8367B3}" presName="horzOne" presStyleCnt="0"/>
      <dgm:spPr/>
    </dgm:pt>
    <dgm:pt modelId="{9B1C7ACB-3EEF-2849-8E8A-DF0F305F86F2}" type="pres">
      <dgm:prSet presAssocID="{330396E6-E373-6A4D-B77F-8524C4151AA2}" presName="vertTwo" presStyleCnt="0"/>
      <dgm:spPr/>
    </dgm:pt>
    <dgm:pt modelId="{B558DFFF-F6F4-3140-A0D0-8DFEB8CB5BEF}" type="pres">
      <dgm:prSet presAssocID="{330396E6-E373-6A4D-B77F-8524C4151AA2}" presName="txTwo" presStyleLbl="node2" presStyleIdx="0" presStyleCnt="2">
        <dgm:presLayoutVars>
          <dgm:chPref val="3"/>
        </dgm:presLayoutVars>
      </dgm:prSet>
      <dgm:spPr/>
    </dgm:pt>
    <dgm:pt modelId="{31F72799-C0B5-2E49-915A-5C297E244AB3}" type="pres">
      <dgm:prSet presAssocID="{330396E6-E373-6A4D-B77F-8524C4151AA2}" presName="parTransTwo" presStyleCnt="0"/>
      <dgm:spPr/>
    </dgm:pt>
    <dgm:pt modelId="{8B39B61E-7F7A-BB47-B579-062B5C2C44F1}" type="pres">
      <dgm:prSet presAssocID="{330396E6-E373-6A4D-B77F-8524C4151AA2}" presName="horzTwo" presStyleCnt="0"/>
      <dgm:spPr/>
    </dgm:pt>
    <dgm:pt modelId="{7FC61755-86C9-F047-8315-B41689113C82}" type="pres">
      <dgm:prSet presAssocID="{A3FEB205-3CC0-5545-BDA9-351DF3B1178C}" presName="vertThree" presStyleCnt="0"/>
      <dgm:spPr/>
    </dgm:pt>
    <dgm:pt modelId="{17C7E48D-9C37-F14B-AD61-AD7C0A0D20FC}" type="pres">
      <dgm:prSet presAssocID="{A3FEB205-3CC0-5545-BDA9-351DF3B1178C}" presName="txThree" presStyleLbl="node3" presStyleIdx="0" presStyleCnt="3">
        <dgm:presLayoutVars>
          <dgm:chPref val="3"/>
        </dgm:presLayoutVars>
      </dgm:prSet>
      <dgm:spPr/>
    </dgm:pt>
    <dgm:pt modelId="{2762EE7B-BC71-964A-824E-D33619322EA5}" type="pres">
      <dgm:prSet presAssocID="{A3FEB205-3CC0-5545-BDA9-351DF3B1178C}" presName="horzThree" presStyleCnt="0"/>
      <dgm:spPr/>
    </dgm:pt>
    <dgm:pt modelId="{5F48F41E-74D1-4643-83D0-8877C6992002}" type="pres">
      <dgm:prSet presAssocID="{6329C3E6-0A1C-0A48-8DAA-72A00618168E}" presName="sibSpaceThree" presStyleCnt="0"/>
      <dgm:spPr/>
    </dgm:pt>
    <dgm:pt modelId="{824F1B2A-CB50-3940-B8F5-4F35BFAD2CF1}" type="pres">
      <dgm:prSet presAssocID="{0883E95D-1E07-7548-A2E6-1C7ED6593805}" presName="vertThree" presStyleCnt="0"/>
      <dgm:spPr/>
    </dgm:pt>
    <dgm:pt modelId="{FA8CB381-7900-4745-8F84-58CD1DCA105A}" type="pres">
      <dgm:prSet presAssocID="{0883E95D-1E07-7548-A2E6-1C7ED6593805}" presName="txThree" presStyleLbl="node3" presStyleIdx="1" presStyleCnt="3">
        <dgm:presLayoutVars>
          <dgm:chPref val="3"/>
        </dgm:presLayoutVars>
      </dgm:prSet>
      <dgm:spPr/>
    </dgm:pt>
    <dgm:pt modelId="{59932389-54C7-9A48-B000-4FFE69FF9383}" type="pres">
      <dgm:prSet presAssocID="{0883E95D-1E07-7548-A2E6-1C7ED6593805}" presName="horzThree" presStyleCnt="0"/>
      <dgm:spPr/>
    </dgm:pt>
    <dgm:pt modelId="{09DEA20A-B2F2-7C46-879F-99EDB3A51741}" type="pres">
      <dgm:prSet presAssocID="{9C8CE463-421E-C647-BEAE-CCC2C9B6D6A3}" presName="sibSpaceTwo" presStyleCnt="0"/>
      <dgm:spPr/>
    </dgm:pt>
    <dgm:pt modelId="{DDEACB3A-5FD6-744D-894F-CCD3B4BEA93B}" type="pres">
      <dgm:prSet presAssocID="{BDA098D5-2B45-3048-852D-A7DEC1EF8538}" presName="vertTwo" presStyleCnt="0"/>
      <dgm:spPr/>
    </dgm:pt>
    <dgm:pt modelId="{98E67526-403C-1D41-B66E-8DAA1B126EC0}" type="pres">
      <dgm:prSet presAssocID="{BDA098D5-2B45-3048-852D-A7DEC1EF8538}" presName="txTwo" presStyleLbl="node2" presStyleIdx="1" presStyleCnt="2">
        <dgm:presLayoutVars>
          <dgm:chPref val="3"/>
        </dgm:presLayoutVars>
      </dgm:prSet>
      <dgm:spPr/>
    </dgm:pt>
    <dgm:pt modelId="{B2EFF534-C0D1-6648-9412-8D88A8D2605D}" type="pres">
      <dgm:prSet presAssocID="{BDA098D5-2B45-3048-852D-A7DEC1EF8538}" presName="parTransTwo" presStyleCnt="0"/>
      <dgm:spPr/>
    </dgm:pt>
    <dgm:pt modelId="{D19DB7A7-3E3A-D840-8D75-463DD728469B}" type="pres">
      <dgm:prSet presAssocID="{BDA098D5-2B45-3048-852D-A7DEC1EF8538}" presName="horzTwo" presStyleCnt="0"/>
      <dgm:spPr/>
    </dgm:pt>
    <dgm:pt modelId="{6CD756AD-05A0-7643-91B8-74F7D06C2C46}" type="pres">
      <dgm:prSet presAssocID="{55D9C09E-6538-CA43-8D5E-8F1F3F39B2DC}" presName="vertThree" presStyleCnt="0"/>
      <dgm:spPr/>
    </dgm:pt>
    <dgm:pt modelId="{C0440308-570D-324E-BAD2-AB401C8F7967}" type="pres">
      <dgm:prSet presAssocID="{55D9C09E-6538-CA43-8D5E-8F1F3F39B2DC}" presName="txThree" presStyleLbl="node3" presStyleIdx="2" presStyleCnt="3">
        <dgm:presLayoutVars>
          <dgm:chPref val="3"/>
        </dgm:presLayoutVars>
      </dgm:prSet>
      <dgm:spPr/>
    </dgm:pt>
    <dgm:pt modelId="{FA12568A-564B-F240-AB08-DBDDC4317DBD}" type="pres">
      <dgm:prSet presAssocID="{55D9C09E-6538-CA43-8D5E-8F1F3F39B2DC}" presName="horzThree" presStyleCnt="0"/>
      <dgm:spPr/>
    </dgm:pt>
  </dgm:ptLst>
  <dgm:cxnLst>
    <dgm:cxn modelId="{2E71AE05-D431-7647-ACDE-FF32A03D235A}" type="presOf" srcId="{0883E95D-1E07-7548-A2E6-1C7ED6593805}" destId="{FA8CB381-7900-4745-8F84-58CD1DCA105A}" srcOrd="0" destOrd="0" presId="urn:microsoft.com/office/officeart/2005/8/layout/hierarchy4"/>
    <dgm:cxn modelId="{C853D61A-C507-FC47-9695-1E12C414D4BD}" srcId="{BDA098D5-2B45-3048-852D-A7DEC1EF8538}" destId="{55D9C09E-6538-CA43-8D5E-8F1F3F39B2DC}" srcOrd="0" destOrd="0" parTransId="{1C8DC23E-ECC8-B64C-B927-44D24554FA98}" sibTransId="{81AEB311-7CCB-7B4E-885F-DCB86C1B72F4}"/>
    <dgm:cxn modelId="{DE83AF20-1692-6240-A36D-03C0E63DC876}" type="presOf" srcId="{0551D7CB-B449-AF41-97B0-640B6C8367B3}" destId="{AC8AB0AD-ECF8-364B-B5A2-FD02446348F8}" srcOrd="0" destOrd="0" presId="urn:microsoft.com/office/officeart/2005/8/layout/hierarchy4"/>
    <dgm:cxn modelId="{21D29C2D-55BF-1844-86F0-6463E5F9CC33}" srcId="{330396E6-E373-6A4D-B77F-8524C4151AA2}" destId="{0883E95D-1E07-7548-A2E6-1C7ED6593805}" srcOrd="1" destOrd="0" parTransId="{5876B1B5-7FE8-984A-B3CE-0CEB3A86BD97}" sibTransId="{1253C92A-52BA-7B46-8A04-62F64AF90F49}"/>
    <dgm:cxn modelId="{DA18283D-2D12-8242-B777-C2B4C283CA47}" type="presOf" srcId="{51DA8AC6-B4CD-134C-98E6-02140040D524}" destId="{68D2A6AE-D0F0-384B-8C29-6DE035894E27}" srcOrd="0" destOrd="0" presId="urn:microsoft.com/office/officeart/2005/8/layout/hierarchy4"/>
    <dgm:cxn modelId="{FB492C4E-243E-C042-B128-E294F0147825}" srcId="{51DA8AC6-B4CD-134C-98E6-02140040D524}" destId="{0551D7CB-B449-AF41-97B0-640B6C8367B3}" srcOrd="0" destOrd="0" parTransId="{4D8778D3-E6E1-B842-B4CC-520F25250AFE}" sibTransId="{2EB98701-18FD-F849-9EA4-65C2EAC99C91}"/>
    <dgm:cxn modelId="{F2C68962-245B-724C-BAC7-84026F5434A3}" type="presOf" srcId="{A3FEB205-3CC0-5545-BDA9-351DF3B1178C}" destId="{17C7E48D-9C37-F14B-AD61-AD7C0A0D20FC}" srcOrd="0" destOrd="0" presId="urn:microsoft.com/office/officeart/2005/8/layout/hierarchy4"/>
    <dgm:cxn modelId="{14898564-9053-0C4C-96B9-C6ABF943A736}" srcId="{0551D7CB-B449-AF41-97B0-640B6C8367B3}" destId="{330396E6-E373-6A4D-B77F-8524C4151AA2}" srcOrd="0" destOrd="0" parTransId="{D13C36B0-6D79-314D-BCFC-3197CDFDA696}" sibTransId="{9C8CE463-421E-C647-BEAE-CCC2C9B6D6A3}"/>
    <dgm:cxn modelId="{9A7AE88D-AEEE-7A49-B6DA-5551E8DFA274}" type="presOf" srcId="{330396E6-E373-6A4D-B77F-8524C4151AA2}" destId="{B558DFFF-F6F4-3140-A0D0-8DFEB8CB5BEF}" srcOrd="0" destOrd="0" presId="urn:microsoft.com/office/officeart/2005/8/layout/hierarchy4"/>
    <dgm:cxn modelId="{4D09699E-1B79-EA40-950D-5039E38B1618}" type="presOf" srcId="{BDA098D5-2B45-3048-852D-A7DEC1EF8538}" destId="{98E67526-403C-1D41-B66E-8DAA1B126EC0}" srcOrd="0" destOrd="0" presId="urn:microsoft.com/office/officeart/2005/8/layout/hierarchy4"/>
    <dgm:cxn modelId="{1248EDA5-BE4C-B843-AB57-CAF85616158B}" type="presOf" srcId="{55D9C09E-6538-CA43-8D5E-8F1F3F39B2DC}" destId="{C0440308-570D-324E-BAD2-AB401C8F7967}" srcOrd="0" destOrd="0" presId="urn:microsoft.com/office/officeart/2005/8/layout/hierarchy4"/>
    <dgm:cxn modelId="{EC72F1B4-2911-9E49-BFD7-C23E82F799ED}" srcId="{330396E6-E373-6A4D-B77F-8524C4151AA2}" destId="{A3FEB205-3CC0-5545-BDA9-351DF3B1178C}" srcOrd="0" destOrd="0" parTransId="{46C2D0F6-4CFC-4046-A241-42E812E71071}" sibTransId="{6329C3E6-0A1C-0A48-8DAA-72A00618168E}"/>
    <dgm:cxn modelId="{BA7B7BDE-CA57-6B4B-AB07-012110739E3A}" srcId="{0551D7CB-B449-AF41-97B0-640B6C8367B3}" destId="{BDA098D5-2B45-3048-852D-A7DEC1EF8538}" srcOrd="1" destOrd="0" parTransId="{B3D312E1-7F07-6445-B443-9F2CD90F7918}" sibTransId="{873D6A9D-F439-1945-9EE5-658EF8A6A623}"/>
    <dgm:cxn modelId="{9055B78C-0E47-504E-B14C-3FBD226566C8}" type="presParOf" srcId="{68D2A6AE-D0F0-384B-8C29-6DE035894E27}" destId="{1DA713C1-5FD1-1F49-AEC9-D7009CC0300C}" srcOrd="0" destOrd="0" presId="urn:microsoft.com/office/officeart/2005/8/layout/hierarchy4"/>
    <dgm:cxn modelId="{41F77F09-05B1-3040-9644-D083D69FD01D}" type="presParOf" srcId="{1DA713C1-5FD1-1F49-AEC9-D7009CC0300C}" destId="{AC8AB0AD-ECF8-364B-B5A2-FD02446348F8}" srcOrd="0" destOrd="0" presId="urn:microsoft.com/office/officeart/2005/8/layout/hierarchy4"/>
    <dgm:cxn modelId="{6994BB5A-1969-6742-83A4-59B5E0801FB7}" type="presParOf" srcId="{1DA713C1-5FD1-1F49-AEC9-D7009CC0300C}" destId="{49A17774-8FD3-B24D-B6BA-004E5C9FB665}" srcOrd="1" destOrd="0" presId="urn:microsoft.com/office/officeart/2005/8/layout/hierarchy4"/>
    <dgm:cxn modelId="{36BF9FF1-ACDF-7047-A7C3-6EA2057AD87A}" type="presParOf" srcId="{1DA713C1-5FD1-1F49-AEC9-D7009CC0300C}" destId="{C61CF80B-04F9-F44E-990D-1CCDD2F9A941}" srcOrd="2" destOrd="0" presId="urn:microsoft.com/office/officeart/2005/8/layout/hierarchy4"/>
    <dgm:cxn modelId="{4686CC45-B1C8-464F-8792-ABAFDB3C4112}" type="presParOf" srcId="{C61CF80B-04F9-F44E-990D-1CCDD2F9A941}" destId="{9B1C7ACB-3EEF-2849-8E8A-DF0F305F86F2}" srcOrd="0" destOrd="0" presId="urn:microsoft.com/office/officeart/2005/8/layout/hierarchy4"/>
    <dgm:cxn modelId="{0DE2EBD0-E28F-494F-867E-5FFB0C92F1C1}" type="presParOf" srcId="{9B1C7ACB-3EEF-2849-8E8A-DF0F305F86F2}" destId="{B558DFFF-F6F4-3140-A0D0-8DFEB8CB5BEF}" srcOrd="0" destOrd="0" presId="urn:microsoft.com/office/officeart/2005/8/layout/hierarchy4"/>
    <dgm:cxn modelId="{42CB5517-E669-6742-87E8-977A9ACDDCD2}" type="presParOf" srcId="{9B1C7ACB-3EEF-2849-8E8A-DF0F305F86F2}" destId="{31F72799-C0B5-2E49-915A-5C297E244AB3}" srcOrd="1" destOrd="0" presId="urn:microsoft.com/office/officeart/2005/8/layout/hierarchy4"/>
    <dgm:cxn modelId="{A1827F7D-EE96-7F40-852D-8F955FFA48EE}" type="presParOf" srcId="{9B1C7ACB-3EEF-2849-8E8A-DF0F305F86F2}" destId="{8B39B61E-7F7A-BB47-B579-062B5C2C44F1}" srcOrd="2" destOrd="0" presId="urn:microsoft.com/office/officeart/2005/8/layout/hierarchy4"/>
    <dgm:cxn modelId="{E64E868A-DC35-A443-8AC4-862254DE4A73}" type="presParOf" srcId="{8B39B61E-7F7A-BB47-B579-062B5C2C44F1}" destId="{7FC61755-86C9-F047-8315-B41689113C82}" srcOrd="0" destOrd="0" presId="urn:microsoft.com/office/officeart/2005/8/layout/hierarchy4"/>
    <dgm:cxn modelId="{A5C8CB34-E935-4D4A-8489-95AEECEF4B06}" type="presParOf" srcId="{7FC61755-86C9-F047-8315-B41689113C82}" destId="{17C7E48D-9C37-F14B-AD61-AD7C0A0D20FC}" srcOrd="0" destOrd="0" presId="urn:microsoft.com/office/officeart/2005/8/layout/hierarchy4"/>
    <dgm:cxn modelId="{E6C2B36C-3B5B-AA48-9F4F-B199DB47C75E}" type="presParOf" srcId="{7FC61755-86C9-F047-8315-B41689113C82}" destId="{2762EE7B-BC71-964A-824E-D33619322EA5}" srcOrd="1" destOrd="0" presId="urn:microsoft.com/office/officeart/2005/8/layout/hierarchy4"/>
    <dgm:cxn modelId="{CF2C9007-EC91-EF47-A467-E746F969B189}" type="presParOf" srcId="{8B39B61E-7F7A-BB47-B579-062B5C2C44F1}" destId="{5F48F41E-74D1-4643-83D0-8877C6992002}" srcOrd="1" destOrd="0" presId="urn:microsoft.com/office/officeart/2005/8/layout/hierarchy4"/>
    <dgm:cxn modelId="{4DB9B52B-87F2-E046-858E-53182C858B79}" type="presParOf" srcId="{8B39B61E-7F7A-BB47-B579-062B5C2C44F1}" destId="{824F1B2A-CB50-3940-B8F5-4F35BFAD2CF1}" srcOrd="2" destOrd="0" presId="urn:microsoft.com/office/officeart/2005/8/layout/hierarchy4"/>
    <dgm:cxn modelId="{3DAC7001-17CF-264F-A257-096B3E881676}" type="presParOf" srcId="{824F1B2A-CB50-3940-B8F5-4F35BFAD2CF1}" destId="{FA8CB381-7900-4745-8F84-58CD1DCA105A}" srcOrd="0" destOrd="0" presId="urn:microsoft.com/office/officeart/2005/8/layout/hierarchy4"/>
    <dgm:cxn modelId="{6C4C91ED-AAD7-A544-AFE4-84A94571D971}" type="presParOf" srcId="{824F1B2A-CB50-3940-B8F5-4F35BFAD2CF1}" destId="{59932389-54C7-9A48-B000-4FFE69FF9383}" srcOrd="1" destOrd="0" presId="urn:microsoft.com/office/officeart/2005/8/layout/hierarchy4"/>
    <dgm:cxn modelId="{ABCB416A-DD98-474B-B7B7-28EB0CE99C43}" type="presParOf" srcId="{C61CF80B-04F9-F44E-990D-1CCDD2F9A941}" destId="{09DEA20A-B2F2-7C46-879F-99EDB3A51741}" srcOrd="1" destOrd="0" presId="urn:microsoft.com/office/officeart/2005/8/layout/hierarchy4"/>
    <dgm:cxn modelId="{EBF59C25-3E1D-B246-B586-5395D33743CC}" type="presParOf" srcId="{C61CF80B-04F9-F44E-990D-1CCDD2F9A941}" destId="{DDEACB3A-5FD6-744D-894F-CCD3B4BEA93B}" srcOrd="2" destOrd="0" presId="urn:microsoft.com/office/officeart/2005/8/layout/hierarchy4"/>
    <dgm:cxn modelId="{113484AB-6398-A541-8245-EAED4869FA46}" type="presParOf" srcId="{DDEACB3A-5FD6-744D-894F-CCD3B4BEA93B}" destId="{98E67526-403C-1D41-B66E-8DAA1B126EC0}" srcOrd="0" destOrd="0" presId="urn:microsoft.com/office/officeart/2005/8/layout/hierarchy4"/>
    <dgm:cxn modelId="{2C7629BC-2F87-6C4C-8651-FBE5E0330AE4}" type="presParOf" srcId="{DDEACB3A-5FD6-744D-894F-CCD3B4BEA93B}" destId="{B2EFF534-C0D1-6648-9412-8D88A8D2605D}" srcOrd="1" destOrd="0" presId="urn:microsoft.com/office/officeart/2005/8/layout/hierarchy4"/>
    <dgm:cxn modelId="{EDEC3047-E419-5841-ADD6-1A7745EEE64F}" type="presParOf" srcId="{DDEACB3A-5FD6-744D-894F-CCD3B4BEA93B}" destId="{D19DB7A7-3E3A-D840-8D75-463DD728469B}" srcOrd="2" destOrd="0" presId="urn:microsoft.com/office/officeart/2005/8/layout/hierarchy4"/>
    <dgm:cxn modelId="{A7D93774-4B20-3642-9199-7B5793DF8C20}" type="presParOf" srcId="{D19DB7A7-3E3A-D840-8D75-463DD728469B}" destId="{6CD756AD-05A0-7643-91B8-74F7D06C2C46}" srcOrd="0" destOrd="0" presId="urn:microsoft.com/office/officeart/2005/8/layout/hierarchy4"/>
    <dgm:cxn modelId="{B5926C39-6221-EB4A-90A8-0F8B0D209059}" type="presParOf" srcId="{6CD756AD-05A0-7643-91B8-74F7D06C2C46}" destId="{C0440308-570D-324E-BAD2-AB401C8F7967}" srcOrd="0" destOrd="0" presId="urn:microsoft.com/office/officeart/2005/8/layout/hierarchy4"/>
    <dgm:cxn modelId="{831EACCC-8918-CB42-8174-33BA0F962433}" type="presParOf" srcId="{6CD756AD-05A0-7643-91B8-74F7D06C2C46}" destId="{FA12568A-564B-F240-AB08-DBDDC4317DB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25BF457F-BF0B-D64B-8F5E-AE8CE0A88BD9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A279B1-D28F-C140-B20E-6B6E9C97E8BC}">
      <dgm:prSet phldrT="[Text]"/>
      <dgm:spPr/>
      <dgm:t>
        <a:bodyPr/>
        <a:lstStyle/>
        <a:p>
          <a:r>
            <a:rPr lang="en-US" dirty="0"/>
            <a:t>Before a lesson is given in English, key words and ideas are introduced.</a:t>
          </a:r>
        </a:p>
      </dgm:t>
    </dgm:pt>
    <dgm:pt modelId="{63F87FBF-175E-5648-A4DA-81D153F52523}" type="parTrans" cxnId="{3D734663-3311-3548-BE3A-387D0347DE8C}">
      <dgm:prSet/>
      <dgm:spPr/>
      <dgm:t>
        <a:bodyPr/>
        <a:lstStyle/>
        <a:p>
          <a:endParaRPr lang="en-US"/>
        </a:p>
      </dgm:t>
    </dgm:pt>
    <dgm:pt modelId="{9F7A4286-D33B-7041-998A-3B9716652CD1}" type="sibTrans" cxnId="{3D734663-3311-3548-BE3A-387D0347DE8C}">
      <dgm:prSet/>
      <dgm:spPr/>
      <dgm:t>
        <a:bodyPr/>
        <a:lstStyle/>
        <a:p>
          <a:endParaRPr lang="en-US"/>
        </a:p>
      </dgm:t>
    </dgm:pt>
    <dgm:pt modelId="{431D35B6-705C-1841-8BE3-A58B16EF1E49}">
      <dgm:prSet phldrT="[Text]"/>
      <dgm:spPr/>
      <dgm:t>
        <a:bodyPr/>
        <a:lstStyle/>
        <a:p>
          <a:r>
            <a:rPr lang="en-US" dirty="0"/>
            <a:t>Lesson is given in English.</a:t>
          </a:r>
        </a:p>
      </dgm:t>
    </dgm:pt>
    <dgm:pt modelId="{8D9686C6-D309-EF45-BDA5-8318D4562EA9}" type="parTrans" cxnId="{33151661-DA6D-0F4C-9831-E98520B61772}">
      <dgm:prSet/>
      <dgm:spPr/>
      <dgm:t>
        <a:bodyPr/>
        <a:lstStyle/>
        <a:p>
          <a:endParaRPr lang="en-US"/>
        </a:p>
      </dgm:t>
    </dgm:pt>
    <dgm:pt modelId="{9FEC758A-4CEC-0143-A523-7CE889A58081}" type="sibTrans" cxnId="{33151661-DA6D-0F4C-9831-E98520B61772}">
      <dgm:prSet/>
      <dgm:spPr/>
      <dgm:t>
        <a:bodyPr/>
        <a:lstStyle/>
        <a:p>
          <a:endParaRPr lang="en-US"/>
        </a:p>
      </dgm:t>
    </dgm:pt>
    <dgm:pt modelId="{E0797E8C-3FA5-704C-930B-6B400B0D6F49}">
      <dgm:prSet phldrT="[Text]"/>
      <dgm:spPr/>
      <dgm:t>
        <a:bodyPr/>
        <a:lstStyle/>
        <a:p>
          <a:r>
            <a:rPr lang="en-US" dirty="0"/>
            <a:t>Key vocabulary and main ideas are reviewed, cementing information in students’ minds.</a:t>
          </a:r>
        </a:p>
      </dgm:t>
    </dgm:pt>
    <dgm:pt modelId="{C788558F-0DD6-1D4E-BFD5-F25ADA1C9D09}" type="parTrans" cxnId="{700CCD53-7647-C342-B239-5FCC0C3DE3D4}">
      <dgm:prSet/>
      <dgm:spPr/>
      <dgm:t>
        <a:bodyPr/>
        <a:lstStyle/>
        <a:p>
          <a:endParaRPr lang="en-US"/>
        </a:p>
      </dgm:t>
    </dgm:pt>
    <dgm:pt modelId="{E7A1A04D-7EFF-2747-81D2-26074FFC2CC7}" type="sibTrans" cxnId="{700CCD53-7647-C342-B239-5FCC0C3DE3D4}">
      <dgm:prSet/>
      <dgm:spPr/>
      <dgm:t>
        <a:bodyPr/>
        <a:lstStyle/>
        <a:p>
          <a:endParaRPr lang="en-US"/>
        </a:p>
      </dgm:t>
    </dgm:pt>
    <dgm:pt modelId="{46584577-3C94-FC4B-AAD2-616CB75B9557}">
      <dgm:prSet phldrT="[Text]"/>
      <dgm:spPr/>
      <dgm:t>
        <a:bodyPr/>
        <a:lstStyle/>
        <a:p>
          <a:r>
            <a:rPr lang="en-US" dirty="0"/>
            <a:t>A film related to subject can be shown. </a:t>
          </a:r>
        </a:p>
      </dgm:t>
    </dgm:pt>
    <dgm:pt modelId="{21439E94-5C77-9945-A180-4A2E95CC4E9B}" type="parTrans" cxnId="{98446073-4CAB-174B-B77E-91D2D8930963}">
      <dgm:prSet/>
      <dgm:spPr/>
      <dgm:t>
        <a:bodyPr/>
        <a:lstStyle/>
        <a:p>
          <a:endParaRPr lang="en-US"/>
        </a:p>
      </dgm:t>
    </dgm:pt>
    <dgm:pt modelId="{3600CFDC-289A-7242-815A-B50FC5FFFB28}" type="sibTrans" cxnId="{98446073-4CAB-174B-B77E-91D2D8930963}">
      <dgm:prSet/>
      <dgm:spPr/>
      <dgm:t>
        <a:bodyPr/>
        <a:lstStyle/>
        <a:p>
          <a:endParaRPr lang="en-US"/>
        </a:p>
      </dgm:t>
    </dgm:pt>
    <dgm:pt modelId="{139E2567-E1D6-4647-806E-5D647225AEAB}">
      <dgm:prSet phldrT="[Text]"/>
      <dgm:spPr/>
      <dgm:t>
        <a:bodyPr/>
        <a:lstStyle/>
        <a:p>
          <a:r>
            <a:rPr lang="en-US" dirty="0"/>
            <a:t>Background knowledge adds context and stimulates associations.</a:t>
          </a:r>
        </a:p>
      </dgm:t>
    </dgm:pt>
    <dgm:pt modelId="{FA3B4199-C377-9647-AA17-124B9C053C19}" type="parTrans" cxnId="{D69ADE3B-3855-A54E-A7B7-B57B34F69C51}">
      <dgm:prSet/>
      <dgm:spPr/>
      <dgm:t>
        <a:bodyPr/>
        <a:lstStyle/>
        <a:p>
          <a:endParaRPr lang="en-US"/>
        </a:p>
      </dgm:t>
    </dgm:pt>
    <dgm:pt modelId="{0C5BCB52-1426-2D45-82EC-38FBCE172071}" type="sibTrans" cxnId="{D69ADE3B-3855-A54E-A7B7-B57B34F69C51}">
      <dgm:prSet/>
      <dgm:spPr/>
      <dgm:t>
        <a:bodyPr/>
        <a:lstStyle/>
        <a:p>
          <a:endParaRPr lang="en-US"/>
        </a:p>
      </dgm:t>
    </dgm:pt>
    <dgm:pt modelId="{3D10838C-7B32-384D-880D-5C7E97B415E0}">
      <dgm:prSet phldrT="[Text]"/>
      <dgm:spPr/>
      <dgm:t>
        <a:bodyPr/>
        <a:lstStyle/>
        <a:p>
          <a:r>
            <a:rPr lang="en-US" dirty="0"/>
            <a:t>Text can be summarized. A copy of lesson can be delivered first in L1</a:t>
          </a:r>
        </a:p>
      </dgm:t>
    </dgm:pt>
    <dgm:pt modelId="{DC984109-FA94-394E-8B73-50EE0B07BE33}" type="sibTrans" cxnId="{027A050A-1369-D645-934A-B29E94C9FBA0}">
      <dgm:prSet/>
      <dgm:spPr/>
      <dgm:t>
        <a:bodyPr/>
        <a:lstStyle/>
        <a:p>
          <a:endParaRPr lang="en-US"/>
        </a:p>
      </dgm:t>
    </dgm:pt>
    <dgm:pt modelId="{98EC0C14-76D4-6C45-9561-3049E7F676D4}" type="parTrans" cxnId="{027A050A-1369-D645-934A-B29E94C9FBA0}">
      <dgm:prSet/>
      <dgm:spPr/>
      <dgm:t>
        <a:bodyPr/>
        <a:lstStyle/>
        <a:p>
          <a:endParaRPr lang="en-US"/>
        </a:p>
      </dgm:t>
    </dgm:pt>
    <dgm:pt modelId="{03D8B516-0DB0-A440-B0B2-BB10DC34F695}" type="pres">
      <dgm:prSet presAssocID="{25BF457F-BF0B-D64B-8F5E-AE8CE0A88BD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1AA8972-FDAE-1448-B90D-E23AC04AC5E9}" type="pres">
      <dgm:prSet presAssocID="{9FA279B1-D28F-C140-B20E-6B6E9C97E8BC}" presName="root1" presStyleCnt="0"/>
      <dgm:spPr/>
    </dgm:pt>
    <dgm:pt modelId="{D2334546-BB80-0E4F-BD00-372518C60F90}" type="pres">
      <dgm:prSet presAssocID="{9FA279B1-D28F-C140-B20E-6B6E9C97E8BC}" presName="LevelOneTextNode" presStyleLbl="node0" presStyleIdx="0" presStyleCnt="1">
        <dgm:presLayoutVars>
          <dgm:chPref val="3"/>
        </dgm:presLayoutVars>
      </dgm:prSet>
      <dgm:spPr/>
    </dgm:pt>
    <dgm:pt modelId="{56726ABA-EB93-2244-9A04-A621531F2E56}" type="pres">
      <dgm:prSet presAssocID="{9FA279B1-D28F-C140-B20E-6B6E9C97E8BC}" presName="level2hierChild" presStyleCnt="0"/>
      <dgm:spPr/>
    </dgm:pt>
    <dgm:pt modelId="{614E8776-37E5-0345-8222-D9AE814DA44C}" type="pres">
      <dgm:prSet presAssocID="{98EC0C14-76D4-6C45-9561-3049E7F676D4}" presName="conn2-1" presStyleLbl="parChTrans1D2" presStyleIdx="0" presStyleCnt="2"/>
      <dgm:spPr/>
    </dgm:pt>
    <dgm:pt modelId="{51B4164E-00A1-E148-B806-A0E68B1E964B}" type="pres">
      <dgm:prSet presAssocID="{98EC0C14-76D4-6C45-9561-3049E7F676D4}" presName="connTx" presStyleLbl="parChTrans1D2" presStyleIdx="0" presStyleCnt="2"/>
      <dgm:spPr/>
    </dgm:pt>
    <dgm:pt modelId="{7EEDA298-16C1-C745-9310-258292712844}" type="pres">
      <dgm:prSet presAssocID="{3D10838C-7B32-384D-880D-5C7E97B415E0}" presName="root2" presStyleCnt="0"/>
      <dgm:spPr/>
    </dgm:pt>
    <dgm:pt modelId="{518E73F4-994E-C145-A275-D1A4CB07D26A}" type="pres">
      <dgm:prSet presAssocID="{3D10838C-7B32-384D-880D-5C7E97B415E0}" presName="LevelTwoTextNode" presStyleLbl="node2" presStyleIdx="0" presStyleCnt="2">
        <dgm:presLayoutVars>
          <dgm:chPref val="3"/>
        </dgm:presLayoutVars>
      </dgm:prSet>
      <dgm:spPr/>
    </dgm:pt>
    <dgm:pt modelId="{8FE9154B-A21D-4742-A1FF-576ACB8558BE}" type="pres">
      <dgm:prSet presAssocID="{3D10838C-7B32-384D-880D-5C7E97B415E0}" presName="level3hierChild" presStyleCnt="0"/>
      <dgm:spPr/>
    </dgm:pt>
    <dgm:pt modelId="{B3E7B125-9D37-F548-A566-1F8CCE0DF0F7}" type="pres">
      <dgm:prSet presAssocID="{8D9686C6-D309-EF45-BDA5-8318D4562EA9}" presName="conn2-1" presStyleLbl="parChTrans1D3" presStyleIdx="0" presStyleCnt="3"/>
      <dgm:spPr/>
    </dgm:pt>
    <dgm:pt modelId="{6D71D708-3F28-8D40-8037-41197679DC1A}" type="pres">
      <dgm:prSet presAssocID="{8D9686C6-D309-EF45-BDA5-8318D4562EA9}" presName="connTx" presStyleLbl="parChTrans1D3" presStyleIdx="0" presStyleCnt="3"/>
      <dgm:spPr/>
    </dgm:pt>
    <dgm:pt modelId="{98B1BDE6-C873-3642-B23E-90F11A86230F}" type="pres">
      <dgm:prSet presAssocID="{431D35B6-705C-1841-8BE3-A58B16EF1E49}" presName="root2" presStyleCnt="0"/>
      <dgm:spPr/>
    </dgm:pt>
    <dgm:pt modelId="{F95179D7-884C-4C43-98DB-96DF54A816A4}" type="pres">
      <dgm:prSet presAssocID="{431D35B6-705C-1841-8BE3-A58B16EF1E49}" presName="LevelTwoTextNode" presStyleLbl="node3" presStyleIdx="0" presStyleCnt="3">
        <dgm:presLayoutVars>
          <dgm:chPref val="3"/>
        </dgm:presLayoutVars>
      </dgm:prSet>
      <dgm:spPr/>
    </dgm:pt>
    <dgm:pt modelId="{DD435A0C-E87D-0C44-A604-01CFA93A2800}" type="pres">
      <dgm:prSet presAssocID="{431D35B6-705C-1841-8BE3-A58B16EF1E49}" presName="level3hierChild" presStyleCnt="0"/>
      <dgm:spPr/>
    </dgm:pt>
    <dgm:pt modelId="{D126E627-4C94-F442-B100-E7D8B2FA3784}" type="pres">
      <dgm:prSet presAssocID="{C788558F-0DD6-1D4E-BFD5-F25ADA1C9D09}" presName="conn2-1" presStyleLbl="parChTrans1D3" presStyleIdx="1" presStyleCnt="3"/>
      <dgm:spPr/>
    </dgm:pt>
    <dgm:pt modelId="{1589042D-B902-1241-9C5B-9F8E9341442A}" type="pres">
      <dgm:prSet presAssocID="{C788558F-0DD6-1D4E-BFD5-F25ADA1C9D09}" presName="connTx" presStyleLbl="parChTrans1D3" presStyleIdx="1" presStyleCnt="3"/>
      <dgm:spPr/>
    </dgm:pt>
    <dgm:pt modelId="{E145C352-37DB-FE43-BCED-F1FB837625B8}" type="pres">
      <dgm:prSet presAssocID="{E0797E8C-3FA5-704C-930B-6B400B0D6F49}" presName="root2" presStyleCnt="0"/>
      <dgm:spPr/>
    </dgm:pt>
    <dgm:pt modelId="{474C3CCA-5D69-D649-8C81-5D60CD4353EF}" type="pres">
      <dgm:prSet presAssocID="{E0797E8C-3FA5-704C-930B-6B400B0D6F49}" presName="LevelTwoTextNode" presStyleLbl="node3" presStyleIdx="1" presStyleCnt="3">
        <dgm:presLayoutVars>
          <dgm:chPref val="3"/>
        </dgm:presLayoutVars>
      </dgm:prSet>
      <dgm:spPr/>
    </dgm:pt>
    <dgm:pt modelId="{B1A6A157-FEB6-9A41-8459-731AAF241B39}" type="pres">
      <dgm:prSet presAssocID="{E0797E8C-3FA5-704C-930B-6B400B0D6F49}" presName="level3hierChild" presStyleCnt="0"/>
      <dgm:spPr/>
    </dgm:pt>
    <dgm:pt modelId="{954CCD7E-9CE0-ED45-8BFC-5C1C271C75FD}" type="pres">
      <dgm:prSet presAssocID="{21439E94-5C77-9945-A180-4A2E95CC4E9B}" presName="conn2-1" presStyleLbl="parChTrans1D2" presStyleIdx="1" presStyleCnt="2"/>
      <dgm:spPr/>
    </dgm:pt>
    <dgm:pt modelId="{A7D92749-408F-4D4E-BEA7-3468142CA26D}" type="pres">
      <dgm:prSet presAssocID="{21439E94-5C77-9945-A180-4A2E95CC4E9B}" presName="connTx" presStyleLbl="parChTrans1D2" presStyleIdx="1" presStyleCnt="2"/>
      <dgm:spPr/>
    </dgm:pt>
    <dgm:pt modelId="{30760F94-6C1A-7E40-A04B-7247D54DDF10}" type="pres">
      <dgm:prSet presAssocID="{46584577-3C94-FC4B-AAD2-616CB75B9557}" presName="root2" presStyleCnt="0"/>
      <dgm:spPr/>
    </dgm:pt>
    <dgm:pt modelId="{F419F90D-DB65-3A46-B153-31EB0556EA5F}" type="pres">
      <dgm:prSet presAssocID="{46584577-3C94-FC4B-AAD2-616CB75B9557}" presName="LevelTwoTextNode" presStyleLbl="node2" presStyleIdx="1" presStyleCnt="2">
        <dgm:presLayoutVars>
          <dgm:chPref val="3"/>
        </dgm:presLayoutVars>
      </dgm:prSet>
      <dgm:spPr/>
    </dgm:pt>
    <dgm:pt modelId="{09238850-F7B4-8D4B-9BA6-19CA1C510DF7}" type="pres">
      <dgm:prSet presAssocID="{46584577-3C94-FC4B-AAD2-616CB75B9557}" presName="level3hierChild" presStyleCnt="0"/>
      <dgm:spPr/>
    </dgm:pt>
    <dgm:pt modelId="{B9FB40D2-8FA8-7348-961B-565B8E83D155}" type="pres">
      <dgm:prSet presAssocID="{FA3B4199-C377-9647-AA17-124B9C053C19}" presName="conn2-1" presStyleLbl="parChTrans1D3" presStyleIdx="2" presStyleCnt="3"/>
      <dgm:spPr/>
    </dgm:pt>
    <dgm:pt modelId="{B5FEFD31-DF2E-4242-9050-3400F853B897}" type="pres">
      <dgm:prSet presAssocID="{FA3B4199-C377-9647-AA17-124B9C053C19}" presName="connTx" presStyleLbl="parChTrans1D3" presStyleIdx="2" presStyleCnt="3"/>
      <dgm:spPr/>
    </dgm:pt>
    <dgm:pt modelId="{608F86DE-6109-124A-B2BB-E32B2863049C}" type="pres">
      <dgm:prSet presAssocID="{139E2567-E1D6-4647-806E-5D647225AEAB}" presName="root2" presStyleCnt="0"/>
      <dgm:spPr/>
    </dgm:pt>
    <dgm:pt modelId="{C83AB357-B780-CD4F-915C-296F73E2252E}" type="pres">
      <dgm:prSet presAssocID="{139E2567-E1D6-4647-806E-5D647225AEAB}" presName="LevelTwoTextNode" presStyleLbl="node3" presStyleIdx="2" presStyleCnt="3">
        <dgm:presLayoutVars>
          <dgm:chPref val="3"/>
        </dgm:presLayoutVars>
      </dgm:prSet>
      <dgm:spPr/>
    </dgm:pt>
    <dgm:pt modelId="{45ACBA5A-1A30-D54A-AFD3-89A501B0DD18}" type="pres">
      <dgm:prSet presAssocID="{139E2567-E1D6-4647-806E-5D647225AEAB}" presName="level3hierChild" presStyleCnt="0"/>
      <dgm:spPr/>
    </dgm:pt>
  </dgm:ptLst>
  <dgm:cxnLst>
    <dgm:cxn modelId="{027A050A-1369-D645-934A-B29E94C9FBA0}" srcId="{9FA279B1-D28F-C140-B20E-6B6E9C97E8BC}" destId="{3D10838C-7B32-384D-880D-5C7E97B415E0}" srcOrd="0" destOrd="0" parTransId="{98EC0C14-76D4-6C45-9561-3049E7F676D4}" sibTransId="{DC984109-FA94-394E-8B73-50EE0B07BE33}"/>
    <dgm:cxn modelId="{DD075A1A-2BAF-114F-A91E-35785D786BAC}" type="presOf" srcId="{E0797E8C-3FA5-704C-930B-6B400B0D6F49}" destId="{474C3CCA-5D69-D649-8C81-5D60CD4353EF}" srcOrd="0" destOrd="0" presId="urn:microsoft.com/office/officeart/2005/8/layout/hierarchy2"/>
    <dgm:cxn modelId="{255F2320-C970-A243-8551-CB68DB72F788}" type="presOf" srcId="{C788558F-0DD6-1D4E-BFD5-F25ADA1C9D09}" destId="{D126E627-4C94-F442-B100-E7D8B2FA3784}" srcOrd="0" destOrd="0" presId="urn:microsoft.com/office/officeart/2005/8/layout/hierarchy2"/>
    <dgm:cxn modelId="{4ABF1039-BA05-004E-8A35-C04B737D6028}" type="presOf" srcId="{8D9686C6-D309-EF45-BDA5-8318D4562EA9}" destId="{6D71D708-3F28-8D40-8037-41197679DC1A}" srcOrd="1" destOrd="0" presId="urn:microsoft.com/office/officeart/2005/8/layout/hierarchy2"/>
    <dgm:cxn modelId="{D69ADE3B-3855-A54E-A7B7-B57B34F69C51}" srcId="{46584577-3C94-FC4B-AAD2-616CB75B9557}" destId="{139E2567-E1D6-4647-806E-5D647225AEAB}" srcOrd="0" destOrd="0" parTransId="{FA3B4199-C377-9647-AA17-124B9C053C19}" sibTransId="{0C5BCB52-1426-2D45-82EC-38FBCE172071}"/>
    <dgm:cxn modelId="{26EF0F3E-113E-B041-A75B-52B37A9BA11B}" type="presOf" srcId="{431D35B6-705C-1841-8BE3-A58B16EF1E49}" destId="{F95179D7-884C-4C43-98DB-96DF54A816A4}" srcOrd="0" destOrd="0" presId="urn:microsoft.com/office/officeart/2005/8/layout/hierarchy2"/>
    <dgm:cxn modelId="{43DEE94D-B13E-1C4F-9A1F-7F67F0CC833C}" type="presOf" srcId="{25BF457F-BF0B-D64B-8F5E-AE8CE0A88BD9}" destId="{03D8B516-0DB0-A440-B0B2-BB10DC34F695}" srcOrd="0" destOrd="0" presId="urn:microsoft.com/office/officeart/2005/8/layout/hierarchy2"/>
    <dgm:cxn modelId="{3C9B2C51-AEDD-324E-84DD-3EB4EFBE0BBD}" type="presOf" srcId="{46584577-3C94-FC4B-AAD2-616CB75B9557}" destId="{F419F90D-DB65-3A46-B153-31EB0556EA5F}" srcOrd="0" destOrd="0" presId="urn:microsoft.com/office/officeart/2005/8/layout/hierarchy2"/>
    <dgm:cxn modelId="{700CCD53-7647-C342-B239-5FCC0C3DE3D4}" srcId="{3D10838C-7B32-384D-880D-5C7E97B415E0}" destId="{E0797E8C-3FA5-704C-930B-6B400B0D6F49}" srcOrd="1" destOrd="0" parTransId="{C788558F-0DD6-1D4E-BFD5-F25ADA1C9D09}" sibTransId="{E7A1A04D-7EFF-2747-81D2-26074FFC2CC7}"/>
    <dgm:cxn modelId="{33151661-DA6D-0F4C-9831-E98520B61772}" srcId="{3D10838C-7B32-384D-880D-5C7E97B415E0}" destId="{431D35B6-705C-1841-8BE3-A58B16EF1E49}" srcOrd="0" destOrd="0" parTransId="{8D9686C6-D309-EF45-BDA5-8318D4562EA9}" sibTransId="{9FEC758A-4CEC-0143-A523-7CE889A58081}"/>
    <dgm:cxn modelId="{3D734663-3311-3548-BE3A-387D0347DE8C}" srcId="{25BF457F-BF0B-D64B-8F5E-AE8CE0A88BD9}" destId="{9FA279B1-D28F-C140-B20E-6B6E9C97E8BC}" srcOrd="0" destOrd="0" parTransId="{63F87FBF-175E-5648-A4DA-81D153F52523}" sibTransId="{9F7A4286-D33B-7041-998A-3B9716652CD1}"/>
    <dgm:cxn modelId="{98EEEE6B-51C7-B54B-86E9-5CD0168718AD}" type="presOf" srcId="{21439E94-5C77-9945-A180-4A2E95CC4E9B}" destId="{954CCD7E-9CE0-ED45-8BFC-5C1C271C75FD}" srcOrd="0" destOrd="0" presId="urn:microsoft.com/office/officeart/2005/8/layout/hierarchy2"/>
    <dgm:cxn modelId="{98446073-4CAB-174B-B77E-91D2D8930963}" srcId="{9FA279B1-D28F-C140-B20E-6B6E9C97E8BC}" destId="{46584577-3C94-FC4B-AAD2-616CB75B9557}" srcOrd="1" destOrd="0" parTransId="{21439E94-5C77-9945-A180-4A2E95CC4E9B}" sibTransId="{3600CFDC-289A-7242-815A-B50FC5FFFB28}"/>
    <dgm:cxn modelId="{ECEB0081-669F-9F48-B990-05ED1C3BB0D8}" type="presOf" srcId="{139E2567-E1D6-4647-806E-5D647225AEAB}" destId="{C83AB357-B780-CD4F-915C-296F73E2252E}" srcOrd="0" destOrd="0" presId="urn:microsoft.com/office/officeart/2005/8/layout/hierarchy2"/>
    <dgm:cxn modelId="{C3648081-8EF4-A743-B5DD-7F755BEAF283}" type="presOf" srcId="{9FA279B1-D28F-C140-B20E-6B6E9C97E8BC}" destId="{D2334546-BB80-0E4F-BD00-372518C60F90}" srcOrd="0" destOrd="0" presId="urn:microsoft.com/office/officeart/2005/8/layout/hierarchy2"/>
    <dgm:cxn modelId="{01ED0E88-3101-F54E-927E-12F1C33325E6}" type="presOf" srcId="{8D9686C6-D309-EF45-BDA5-8318D4562EA9}" destId="{B3E7B125-9D37-F548-A566-1F8CCE0DF0F7}" srcOrd="0" destOrd="0" presId="urn:microsoft.com/office/officeart/2005/8/layout/hierarchy2"/>
    <dgm:cxn modelId="{5FE15C93-587D-6743-B38F-95ED178392FB}" type="presOf" srcId="{21439E94-5C77-9945-A180-4A2E95CC4E9B}" destId="{A7D92749-408F-4D4E-BEA7-3468142CA26D}" srcOrd="1" destOrd="0" presId="urn:microsoft.com/office/officeart/2005/8/layout/hierarchy2"/>
    <dgm:cxn modelId="{1C80639D-07ED-1949-A48D-FE0B0A8B1265}" type="presOf" srcId="{98EC0C14-76D4-6C45-9561-3049E7F676D4}" destId="{614E8776-37E5-0345-8222-D9AE814DA44C}" srcOrd="0" destOrd="0" presId="urn:microsoft.com/office/officeart/2005/8/layout/hierarchy2"/>
    <dgm:cxn modelId="{000BB49F-610A-FD47-AA27-1D6E4923101A}" type="presOf" srcId="{FA3B4199-C377-9647-AA17-124B9C053C19}" destId="{B5FEFD31-DF2E-4242-9050-3400F853B897}" srcOrd="1" destOrd="0" presId="urn:microsoft.com/office/officeart/2005/8/layout/hierarchy2"/>
    <dgm:cxn modelId="{B321F0AB-EAC2-8F4B-9FE9-CC838CF91C6C}" type="presOf" srcId="{3D10838C-7B32-384D-880D-5C7E97B415E0}" destId="{518E73F4-994E-C145-A275-D1A4CB07D26A}" srcOrd="0" destOrd="0" presId="urn:microsoft.com/office/officeart/2005/8/layout/hierarchy2"/>
    <dgm:cxn modelId="{8380B3CA-1CEA-AB43-A5BC-CA42E81451B5}" type="presOf" srcId="{FA3B4199-C377-9647-AA17-124B9C053C19}" destId="{B9FB40D2-8FA8-7348-961B-565B8E83D155}" srcOrd="0" destOrd="0" presId="urn:microsoft.com/office/officeart/2005/8/layout/hierarchy2"/>
    <dgm:cxn modelId="{BFD6C0CD-F93A-D447-B2B1-208D933E7481}" type="presOf" srcId="{C788558F-0DD6-1D4E-BFD5-F25ADA1C9D09}" destId="{1589042D-B902-1241-9C5B-9F8E9341442A}" srcOrd="1" destOrd="0" presId="urn:microsoft.com/office/officeart/2005/8/layout/hierarchy2"/>
    <dgm:cxn modelId="{D315D6FB-76CB-F642-B6A8-A417AE4E4EA0}" type="presOf" srcId="{98EC0C14-76D4-6C45-9561-3049E7F676D4}" destId="{51B4164E-00A1-E148-B806-A0E68B1E964B}" srcOrd="1" destOrd="0" presId="urn:microsoft.com/office/officeart/2005/8/layout/hierarchy2"/>
    <dgm:cxn modelId="{428C6E8E-9223-8D42-B2E1-8FEE04E23F33}" type="presParOf" srcId="{03D8B516-0DB0-A440-B0B2-BB10DC34F695}" destId="{41AA8972-FDAE-1448-B90D-E23AC04AC5E9}" srcOrd="0" destOrd="0" presId="urn:microsoft.com/office/officeart/2005/8/layout/hierarchy2"/>
    <dgm:cxn modelId="{CACC459C-C946-2546-97F8-214E2926F9E9}" type="presParOf" srcId="{41AA8972-FDAE-1448-B90D-E23AC04AC5E9}" destId="{D2334546-BB80-0E4F-BD00-372518C60F90}" srcOrd="0" destOrd="0" presId="urn:microsoft.com/office/officeart/2005/8/layout/hierarchy2"/>
    <dgm:cxn modelId="{EEB70082-DCAA-A548-90FF-717042C6FE3E}" type="presParOf" srcId="{41AA8972-FDAE-1448-B90D-E23AC04AC5E9}" destId="{56726ABA-EB93-2244-9A04-A621531F2E56}" srcOrd="1" destOrd="0" presId="urn:microsoft.com/office/officeart/2005/8/layout/hierarchy2"/>
    <dgm:cxn modelId="{A4B324EF-CD31-F94A-A036-25E067A594BE}" type="presParOf" srcId="{56726ABA-EB93-2244-9A04-A621531F2E56}" destId="{614E8776-37E5-0345-8222-D9AE814DA44C}" srcOrd="0" destOrd="0" presId="urn:microsoft.com/office/officeart/2005/8/layout/hierarchy2"/>
    <dgm:cxn modelId="{B85D5629-FDDC-414D-B9B0-6C92D8307543}" type="presParOf" srcId="{614E8776-37E5-0345-8222-D9AE814DA44C}" destId="{51B4164E-00A1-E148-B806-A0E68B1E964B}" srcOrd="0" destOrd="0" presId="urn:microsoft.com/office/officeart/2005/8/layout/hierarchy2"/>
    <dgm:cxn modelId="{5EB8E419-12F5-424D-A531-4F1A950A9D69}" type="presParOf" srcId="{56726ABA-EB93-2244-9A04-A621531F2E56}" destId="{7EEDA298-16C1-C745-9310-258292712844}" srcOrd="1" destOrd="0" presId="urn:microsoft.com/office/officeart/2005/8/layout/hierarchy2"/>
    <dgm:cxn modelId="{90598F68-7494-2841-A752-D75E45B244B7}" type="presParOf" srcId="{7EEDA298-16C1-C745-9310-258292712844}" destId="{518E73F4-994E-C145-A275-D1A4CB07D26A}" srcOrd="0" destOrd="0" presId="urn:microsoft.com/office/officeart/2005/8/layout/hierarchy2"/>
    <dgm:cxn modelId="{BA7346A4-869E-664B-8845-7B64206C6EA5}" type="presParOf" srcId="{7EEDA298-16C1-C745-9310-258292712844}" destId="{8FE9154B-A21D-4742-A1FF-576ACB8558BE}" srcOrd="1" destOrd="0" presId="urn:microsoft.com/office/officeart/2005/8/layout/hierarchy2"/>
    <dgm:cxn modelId="{1FAADA3B-0D12-6741-8B24-C626FAF2E8B5}" type="presParOf" srcId="{8FE9154B-A21D-4742-A1FF-576ACB8558BE}" destId="{B3E7B125-9D37-F548-A566-1F8CCE0DF0F7}" srcOrd="0" destOrd="0" presId="urn:microsoft.com/office/officeart/2005/8/layout/hierarchy2"/>
    <dgm:cxn modelId="{3E9A42BB-9C0D-9849-ADE3-423A5467A31C}" type="presParOf" srcId="{B3E7B125-9D37-F548-A566-1F8CCE0DF0F7}" destId="{6D71D708-3F28-8D40-8037-41197679DC1A}" srcOrd="0" destOrd="0" presId="urn:microsoft.com/office/officeart/2005/8/layout/hierarchy2"/>
    <dgm:cxn modelId="{1CCE2192-D8DF-E74B-AE7E-BC495220527D}" type="presParOf" srcId="{8FE9154B-A21D-4742-A1FF-576ACB8558BE}" destId="{98B1BDE6-C873-3642-B23E-90F11A86230F}" srcOrd="1" destOrd="0" presId="urn:microsoft.com/office/officeart/2005/8/layout/hierarchy2"/>
    <dgm:cxn modelId="{A844BD76-456F-C44C-9EBC-3A5ADDD49C51}" type="presParOf" srcId="{98B1BDE6-C873-3642-B23E-90F11A86230F}" destId="{F95179D7-884C-4C43-98DB-96DF54A816A4}" srcOrd="0" destOrd="0" presId="urn:microsoft.com/office/officeart/2005/8/layout/hierarchy2"/>
    <dgm:cxn modelId="{11C84CE7-2674-3A4F-9C34-0B854F420B67}" type="presParOf" srcId="{98B1BDE6-C873-3642-B23E-90F11A86230F}" destId="{DD435A0C-E87D-0C44-A604-01CFA93A2800}" srcOrd="1" destOrd="0" presId="urn:microsoft.com/office/officeart/2005/8/layout/hierarchy2"/>
    <dgm:cxn modelId="{B4F7D6E4-9A54-AC4F-93CD-AE2C6CA16ACC}" type="presParOf" srcId="{8FE9154B-A21D-4742-A1FF-576ACB8558BE}" destId="{D126E627-4C94-F442-B100-E7D8B2FA3784}" srcOrd="2" destOrd="0" presId="urn:microsoft.com/office/officeart/2005/8/layout/hierarchy2"/>
    <dgm:cxn modelId="{BB092C78-DBAD-6F45-8825-BD7B872D4F23}" type="presParOf" srcId="{D126E627-4C94-F442-B100-E7D8B2FA3784}" destId="{1589042D-B902-1241-9C5B-9F8E9341442A}" srcOrd="0" destOrd="0" presId="urn:microsoft.com/office/officeart/2005/8/layout/hierarchy2"/>
    <dgm:cxn modelId="{80B1A545-CE03-DA46-A248-0196144DFF48}" type="presParOf" srcId="{8FE9154B-A21D-4742-A1FF-576ACB8558BE}" destId="{E145C352-37DB-FE43-BCED-F1FB837625B8}" srcOrd="3" destOrd="0" presId="urn:microsoft.com/office/officeart/2005/8/layout/hierarchy2"/>
    <dgm:cxn modelId="{AA2464CC-7E17-384A-BFCD-F2C08BEE8007}" type="presParOf" srcId="{E145C352-37DB-FE43-BCED-F1FB837625B8}" destId="{474C3CCA-5D69-D649-8C81-5D60CD4353EF}" srcOrd="0" destOrd="0" presId="urn:microsoft.com/office/officeart/2005/8/layout/hierarchy2"/>
    <dgm:cxn modelId="{CF1A8E03-A979-4944-BB12-BC3EC42AAE1A}" type="presParOf" srcId="{E145C352-37DB-FE43-BCED-F1FB837625B8}" destId="{B1A6A157-FEB6-9A41-8459-731AAF241B39}" srcOrd="1" destOrd="0" presId="urn:microsoft.com/office/officeart/2005/8/layout/hierarchy2"/>
    <dgm:cxn modelId="{E8E75B64-F3AC-064F-AE2F-E13A0402E9E2}" type="presParOf" srcId="{56726ABA-EB93-2244-9A04-A621531F2E56}" destId="{954CCD7E-9CE0-ED45-8BFC-5C1C271C75FD}" srcOrd="2" destOrd="0" presId="urn:microsoft.com/office/officeart/2005/8/layout/hierarchy2"/>
    <dgm:cxn modelId="{FCEC64DB-7CC2-5E41-B013-5DE7045CCAA2}" type="presParOf" srcId="{954CCD7E-9CE0-ED45-8BFC-5C1C271C75FD}" destId="{A7D92749-408F-4D4E-BEA7-3468142CA26D}" srcOrd="0" destOrd="0" presId="urn:microsoft.com/office/officeart/2005/8/layout/hierarchy2"/>
    <dgm:cxn modelId="{7AEE12AB-D7D0-B243-ABCC-211A1D4DD1C6}" type="presParOf" srcId="{56726ABA-EB93-2244-9A04-A621531F2E56}" destId="{30760F94-6C1A-7E40-A04B-7247D54DDF10}" srcOrd="3" destOrd="0" presId="urn:microsoft.com/office/officeart/2005/8/layout/hierarchy2"/>
    <dgm:cxn modelId="{C5044505-DA58-0749-8F30-84C7C7DB7CA4}" type="presParOf" srcId="{30760F94-6C1A-7E40-A04B-7247D54DDF10}" destId="{F419F90D-DB65-3A46-B153-31EB0556EA5F}" srcOrd="0" destOrd="0" presId="urn:microsoft.com/office/officeart/2005/8/layout/hierarchy2"/>
    <dgm:cxn modelId="{4BCCDD5A-AA81-CE44-9161-2B60AA97789C}" type="presParOf" srcId="{30760F94-6C1A-7E40-A04B-7247D54DDF10}" destId="{09238850-F7B4-8D4B-9BA6-19CA1C510DF7}" srcOrd="1" destOrd="0" presId="urn:microsoft.com/office/officeart/2005/8/layout/hierarchy2"/>
    <dgm:cxn modelId="{43A30CA9-C985-C84C-8546-8589B16C6985}" type="presParOf" srcId="{09238850-F7B4-8D4B-9BA6-19CA1C510DF7}" destId="{B9FB40D2-8FA8-7348-961B-565B8E83D155}" srcOrd="0" destOrd="0" presId="urn:microsoft.com/office/officeart/2005/8/layout/hierarchy2"/>
    <dgm:cxn modelId="{9608249F-106F-8243-A2FC-7405132C9A6F}" type="presParOf" srcId="{B9FB40D2-8FA8-7348-961B-565B8E83D155}" destId="{B5FEFD31-DF2E-4242-9050-3400F853B897}" srcOrd="0" destOrd="0" presId="urn:microsoft.com/office/officeart/2005/8/layout/hierarchy2"/>
    <dgm:cxn modelId="{D140C631-9705-1541-AD1B-AD0AA808936C}" type="presParOf" srcId="{09238850-F7B4-8D4B-9BA6-19CA1C510DF7}" destId="{608F86DE-6109-124A-B2BB-E32B2863049C}" srcOrd="1" destOrd="0" presId="urn:microsoft.com/office/officeart/2005/8/layout/hierarchy2"/>
    <dgm:cxn modelId="{2BF6AF4B-EF8C-D840-B094-A664391862BB}" type="presParOf" srcId="{608F86DE-6109-124A-B2BB-E32B2863049C}" destId="{C83AB357-B780-CD4F-915C-296F73E2252E}" srcOrd="0" destOrd="0" presId="urn:microsoft.com/office/officeart/2005/8/layout/hierarchy2"/>
    <dgm:cxn modelId="{91431C6A-733E-584E-83DE-DBE63A3A5EAF}" type="presParOf" srcId="{608F86DE-6109-124A-B2BB-E32B2863049C}" destId="{45ACBA5A-1A30-D54A-AFD3-89A501B0DD1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DAF77B7C-1A2C-DC4E-8D71-B0E21497E617}" type="doc">
      <dgm:prSet loTypeId="urn:microsoft.com/office/officeart/2005/8/layout/gear1" loCatId="relationship" qsTypeId="urn:microsoft.com/office/officeart/2005/8/quickstyle/simple4" qsCatId="simple" csTypeId="urn:microsoft.com/office/officeart/2005/8/colors/accent1_2" csCatId="accent1" phldr="1"/>
      <dgm:spPr/>
    </dgm:pt>
    <dgm:pt modelId="{A877EFEE-5192-F14D-A430-4C8F0E9EA637}">
      <dgm:prSet phldrT="[Text]"/>
      <dgm:spPr/>
      <dgm:t>
        <a:bodyPr/>
        <a:lstStyle/>
        <a:p>
          <a:r>
            <a:rPr lang="en-US" dirty="0"/>
            <a:t>The brain is already searching for information that makes lesson comprehensible</a:t>
          </a:r>
        </a:p>
      </dgm:t>
    </dgm:pt>
    <dgm:pt modelId="{6D2E764C-BEE6-C346-93CD-2D9E4DC98249}" type="parTrans" cxnId="{76C30131-7326-EE4B-95A7-CA24F772DDA7}">
      <dgm:prSet/>
      <dgm:spPr/>
      <dgm:t>
        <a:bodyPr/>
        <a:lstStyle/>
        <a:p>
          <a:endParaRPr lang="en-US"/>
        </a:p>
      </dgm:t>
    </dgm:pt>
    <dgm:pt modelId="{40803EBB-A0AE-1042-A1DA-9E00D2569451}" type="sibTrans" cxnId="{76C30131-7326-EE4B-95A7-CA24F772DDA7}">
      <dgm:prSet/>
      <dgm:spPr/>
      <dgm:t>
        <a:bodyPr/>
        <a:lstStyle/>
        <a:p>
          <a:endParaRPr lang="en-US"/>
        </a:p>
      </dgm:t>
    </dgm:pt>
    <dgm:pt modelId="{1BEFBC99-B98E-C541-A4D0-F0B37CC7EB36}">
      <dgm:prSet phldrT="[Text]"/>
      <dgm:spPr/>
      <dgm:t>
        <a:bodyPr/>
        <a:lstStyle/>
        <a:p>
          <a:r>
            <a:rPr lang="en-US" dirty="0"/>
            <a:t>By building expectations, we activate background knowledge</a:t>
          </a:r>
        </a:p>
      </dgm:t>
    </dgm:pt>
    <dgm:pt modelId="{2FD29108-AD21-6D40-97D0-A507806CAF46}" type="parTrans" cxnId="{057958C3-B0BC-BA49-BC26-35F87B06A06A}">
      <dgm:prSet/>
      <dgm:spPr/>
      <dgm:t>
        <a:bodyPr/>
        <a:lstStyle/>
        <a:p>
          <a:endParaRPr lang="en-US"/>
        </a:p>
      </dgm:t>
    </dgm:pt>
    <dgm:pt modelId="{F02938D7-89D8-F344-A29D-28E820777DE8}" type="sibTrans" cxnId="{057958C3-B0BC-BA49-BC26-35F87B06A06A}">
      <dgm:prSet/>
      <dgm:spPr/>
      <dgm:t>
        <a:bodyPr/>
        <a:lstStyle/>
        <a:p>
          <a:endParaRPr lang="en-US"/>
        </a:p>
      </dgm:t>
    </dgm:pt>
    <dgm:pt modelId="{0525C737-9497-7D40-8A52-63B0320F5DB1}">
      <dgm:prSet phldrT="[Text]"/>
      <dgm:spPr/>
      <dgm:t>
        <a:bodyPr/>
        <a:lstStyle/>
        <a:p>
          <a:r>
            <a:rPr lang="en-US" dirty="0"/>
            <a:t>Previewing builds expectations</a:t>
          </a:r>
        </a:p>
      </dgm:t>
    </dgm:pt>
    <dgm:pt modelId="{E1401EFD-5694-B64D-AFC2-667B94201864}" type="parTrans" cxnId="{052CFC48-A2D2-F740-B2C7-9E0DB730D58C}">
      <dgm:prSet/>
      <dgm:spPr/>
      <dgm:t>
        <a:bodyPr/>
        <a:lstStyle/>
        <a:p>
          <a:endParaRPr lang="en-US"/>
        </a:p>
      </dgm:t>
    </dgm:pt>
    <dgm:pt modelId="{5A1AF22B-BEA9-C645-89E6-41F9E9D81682}" type="sibTrans" cxnId="{052CFC48-A2D2-F740-B2C7-9E0DB730D58C}">
      <dgm:prSet/>
      <dgm:spPr/>
      <dgm:t>
        <a:bodyPr/>
        <a:lstStyle/>
        <a:p>
          <a:endParaRPr lang="en-US"/>
        </a:p>
      </dgm:t>
    </dgm:pt>
    <dgm:pt modelId="{B674F44D-7C4F-8C48-B6AB-03D211371C08}" type="pres">
      <dgm:prSet presAssocID="{DAF77B7C-1A2C-DC4E-8D71-B0E21497E61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F146C1C-ACF5-844E-BD71-23367FCE8548}" type="pres">
      <dgm:prSet presAssocID="{A877EFEE-5192-F14D-A430-4C8F0E9EA637}" presName="gear1" presStyleLbl="node1" presStyleIdx="0" presStyleCnt="3" custScaleX="113074" custScaleY="120401">
        <dgm:presLayoutVars>
          <dgm:chMax val="1"/>
          <dgm:bulletEnabled val="1"/>
        </dgm:presLayoutVars>
      </dgm:prSet>
      <dgm:spPr/>
    </dgm:pt>
    <dgm:pt modelId="{A0838E2E-F342-6841-AB70-7494FBC72D20}" type="pres">
      <dgm:prSet presAssocID="{A877EFEE-5192-F14D-A430-4C8F0E9EA637}" presName="gear1srcNode" presStyleLbl="node1" presStyleIdx="0" presStyleCnt="3"/>
      <dgm:spPr/>
    </dgm:pt>
    <dgm:pt modelId="{9EB5A0AD-9A03-7C4E-A7F3-C2A4D17842E0}" type="pres">
      <dgm:prSet presAssocID="{A877EFEE-5192-F14D-A430-4C8F0E9EA637}" presName="gear1dstNode" presStyleLbl="node1" presStyleIdx="0" presStyleCnt="3"/>
      <dgm:spPr/>
    </dgm:pt>
    <dgm:pt modelId="{C577D635-46C4-DB48-8926-D6F06B58A9BF}" type="pres">
      <dgm:prSet presAssocID="{1BEFBC99-B98E-C541-A4D0-F0B37CC7EB36}" presName="gear2" presStyleLbl="node1" presStyleIdx="1" presStyleCnt="3" custScaleX="133300" custScaleY="133074">
        <dgm:presLayoutVars>
          <dgm:chMax val="1"/>
          <dgm:bulletEnabled val="1"/>
        </dgm:presLayoutVars>
      </dgm:prSet>
      <dgm:spPr/>
    </dgm:pt>
    <dgm:pt modelId="{4F88B57E-8324-4C48-9FCD-C0A5AE41F4D2}" type="pres">
      <dgm:prSet presAssocID="{1BEFBC99-B98E-C541-A4D0-F0B37CC7EB36}" presName="gear2srcNode" presStyleLbl="node1" presStyleIdx="1" presStyleCnt="3"/>
      <dgm:spPr/>
    </dgm:pt>
    <dgm:pt modelId="{61D9AD3B-74EE-DA49-B6E5-BFB9038F321F}" type="pres">
      <dgm:prSet presAssocID="{1BEFBC99-B98E-C541-A4D0-F0B37CC7EB36}" presName="gear2dstNode" presStyleLbl="node1" presStyleIdx="1" presStyleCnt="3"/>
      <dgm:spPr/>
    </dgm:pt>
    <dgm:pt modelId="{F758C95F-E660-E047-8A97-FB76F74F5373}" type="pres">
      <dgm:prSet presAssocID="{0525C737-9497-7D40-8A52-63B0320F5DB1}" presName="gear3" presStyleLbl="node1" presStyleIdx="2" presStyleCnt="3" custScaleX="126533" custScaleY="128548"/>
      <dgm:spPr/>
    </dgm:pt>
    <dgm:pt modelId="{A2FDEED7-A8AB-674C-90B7-8F3B41821D9E}" type="pres">
      <dgm:prSet presAssocID="{0525C737-9497-7D40-8A52-63B0320F5DB1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973B6FC-CF03-4D49-9E97-845BF4EE604F}" type="pres">
      <dgm:prSet presAssocID="{0525C737-9497-7D40-8A52-63B0320F5DB1}" presName="gear3srcNode" presStyleLbl="node1" presStyleIdx="2" presStyleCnt="3"/>
      <dgm:spPr/>
    </dgm:pt>
    <dgm:pt modelId="{6146C188-4914-2641-8585-D3B5C0516412}" type="pres">
      <dgm:prSet presAssocID="{0525C737-9497-7D40-8A52-63B0320F5DB1}" presName="gear3dstNode" presStyleLbl="node1" presStyleIdx="2" presStyleCnt="3"/>
      <dgm:spPr/>
    </dgm:pt>
    <dgm:pt modelId="{C344F675-1976-E04F-AFB8-9A636F39D3AD}" type="pres">
      <dgm:prSet presAssocID="{40803EBB-A0AE-1042-A1DA-9E00D2569451}" presName="connector1" presStyleLbl="sibTrans2D1" presStyleIdx="0" presStyleCnt="3"/>
      <dgm:spPr/>
    </dgm:pt>
    <dgm:pt modelId="{3F9CE1C1-FFF9-F149-92AA-939D7AB37EB5}" type="pres">
      <dgm:prSet presAssocID="{F02938D7-89D8-F344-A29D-28E820777DE8}" presName="connector2" presStyleLbl="sibTrans2D1" presStyleIdx="1" presStyleCnt="3"/>
      <dgm:spPr/>
    </dgm:pt>
    <dgm:pt modelId="{AE4F2811-2E15-CA4B-AB42-0303BD019AF7}" type="pres">
      <dgm:prSet presAssocID="{5A1AF22B-BEA9-C645-89E6-41F9E9D81682}" presName="connector3" presStyleLbl="sibTrans2D1" presStyleIdx="2" presStyleCnt="3"/>
      <dgm:spPr/>
    </dgm:pt>
  </dgm:ptLst>
  <dgm:cxnLst>
    <dgm:cxn modelId="{9AB05F1A-2C68-3B4B-9FE5-9377B23A555C}" type="presOf" srcId="{1BEFBC99-B98E-C541-A4D0-F0B37CC7EB36}" destId="{4F88B57E-8324-4C48-9FCD-C0A5AE41F4D2}" srcOrd="1" destOrd="0" presId="urn:microsoft.com/office/officeart/2005/8/layout/gear1"/>
    <dgm:cxn modelId="{C0F26B20-0D0D-7C4F-8381-0EA117FA38A0}" type="presOf" srcId="{0525C737-9497-7D40-8A52-63B0320F5DB1}" destId="{F758C95F-E660-E047-8A97-FB76F74F5373}" srcOrd="0" destOrd="0" presId="urn:microsoft.com/office/officeart/2005/8/layout/gear1"/>
    <dgm:cxn modelId="{76C30131-7326-EE4B-95A7-CA24F772DDA7}" srcId="{DAF77B7C-1A2C-DC4E-8D71-B0E21497E617}" destId="{A877EFEE-5192-F14D-A430-4C8F0E9EA637}" srcOrd="0" destOrd="0" parTransId="{6D2E764C-BEE6-C346-93CD-2D9E4DC98249}" sibTransId="{40803EBB-A0AE-1042-A1DA-9E00D2569451}"/>
    <dgm:cxn modelId="{A7289935-E66B-2D42-9F77-624C7F292A16}" type="presOf" srcId="{40803EBB-A0AE-1042-A1DA-9E00D2569451}" destId="{C344F675-1976-E04F-AFB8-9A636F39D3AD}" srcOrd="0" destOrd="0" presId="urn:microsoft.com/office/officeart/2005/8/layout/gear1"/>
    <dgm:cxn modelId="{6DB6133C-3825-9145-B1CC-E180807CC8EE}" type="presOf" srcId="{A877EFEE-5192-F14D-A430-4C8F0E9EA637}" destId="{9EB5A0AD-9A03-7C4E-A7F3-C2A4D17842E0}" srcOrd="2" destOrd="0" presId="urn:microsoft.com/office/officeart/2005/8/layout/gear1"/>
    <dgm:cxn modelId="{052CFC48-A2D2-F740-B2C7-9E0DB730D58C}" srcId="{DAF77B7C-1A2C-DC4E-8D71-B0E21497E617}" destId="{0525C737-9497-7D40-8A52-63B0320F5DB1}" srcOrd="2" destOrd="0" parTransId="{E1401EFD-5694-B64D-AFC2-667B94201864}" sibTransId="{5A1AF22B-BEA9-C645-89E6-41F9E9D81682}"/>
    <dgm:cxn modelId="{97569B52-B7AC-EB47-AE5A-5BA79AC1584B}" type="presOf" srcId="{1BEFBC99-B98E-C541-A4D0-F0B37CC7EB36}" destId="{61D9AD3B-74EE-DA49-B6E5-BFB9038F321F}" srcOrd="2" destOrd="0" presId="urn:microsoft.com/office/officeart/2005/8/layout/gear1"/>
    <dgm:cxn modelId="{3D184B62-162E-944F-A864-EC7D1A500C23}" type="presOf" srcId="{F02938D7-89D8-F344-A29D-28E820777DE8}" destId="{3F9CE1C1-FFF9-F149-92AA-939D7AB37EB5}" srcOrd="0" destOrd="0" presId="urn:microsoft.com/office/officeart/2005/8/layout/gear1"/>
    <dgm:cxn modelId="{0A396877-0EAB-734C-8556-62685B47C50C}" type="presOf" srcId="{A877EFEE-5192-F14D-A430-4C8F0E9EA637}" destId="{A0838E2E-F342-6841-AB70-7494FBC72D20}" srcOrd="1" destOrd="0" presId="urn:microsoft.com/office/officeart/2005/8/layout/gear1"/>
    <dgm:cxn modelId="{1401A983-E21F-054A-9D55-8A475C597972}" type="presOf" srcId="{0525C737-9497-7D40-8A52-63B0320F5DB1}" destId="{A2FDEED7-A8AB-674C-90B7-8F3B41821D9E}" srcOrd="1" destOrd="0" presId="urn:microsoft.com/office/officeart/2005/8/layout/gear1"/>
    <dgm:cxn modelId="{D0C4458B-9B9F-4541-B7C6-359E39C24B44}" type="presOf" srcId="{DAF77B7C-1A2C-DC4E-8D71-B0E21497E617}" destId="{B674F44D-7C4F-8C48-B6AB-03D211371C08}" srcOrd="0" destOrd="0" presId="urn:microsoft.com/office/officeart/2005/8/layout/gear1"/>
    <dgm:cxn modelId="{0B59279E-9309-E140-9189-AD5499EDD78A}" type="presOf" srcId="{5A1AF22B-BEA9-C645-89E6-41F9E9D81682}" destId="{AE4F2811-2E15-CA4B-AB42-0303BD019AF7}" srcOrd="0" destOrd="0" presId="urn:microsoft.com/office/officeart/2005/8/layout/gear1"/>
    <dgm:cxn modelId="{057958C3-B0BC-BA49-BC26-35F87B06A06A}" srcId="{DAF77B7C-1A2C-DC4E-8D71-B0E21497E617}" destId="{1BEFBC99-B98E-C541-A4D0-F0B37CC7EB36}" srcOrd="1" destOrd="0" parTransId="{2FD29108-AD21-6D40-97D0-A507806CAF46}" sibTransId="{F02938D7-89D8-F344-A29D-28E820777DE8}"/>
    <dgm:cxn modelId="{780B9AE1-B51E-444B-AA6B-C3599C8887FE}" type="presOf" srcId="{A877EFEE-5192-F14D-A430-4C8F0E9EA637}" destId="{EF146C1C-ACF5-844E-BD71-23367FCE8548}" srcOrd="0" destOrd="0" presId="urn:microsoft.com/office/officeart/2005/8/layout/gear1"/>
    <dgm:cxn modelId="{75E28FEE-11B9-F54D-9F9C-30996FF93B60}" type="presOf" srcId="{0525C737-9497-7D40-8A52-63B0320F5DB1}" destId="{6146C188-4914-2641-8585-D3B5C0516412}" srcOrd="3" destOrd="0" presId="urn:microsoft.com/office/officeart/2005/8/layout/gear1"/>
    <dgm:cxn modelId="{A89C87F4-8032-A445-924E-23610C9A3EB0}" type="presOf" srcId="{0525C737-9497-7D40-8A52-63B0320F5DB1}" destId="{0973B6FC-CF03-4D49-9E97-845BF4EE604F}" srcOrd="2" destOrd="0" presId="urn:microsoft.com/office/officeart/2005/8/layout/gear1"/>
    <dgm:cxn modelId="{68D127FB-ED02-A14C-83D7-0EECF9448388}" type="presOf" srcId="{1BEFBC99-B98E-C541-A4D0-F0B37CC7EB36}" destId="{C577D635-46C4-DB48-8926-D6F06B58A9BF}" srcOrd="0" destOrd="0" presId="urn:microsoft.com/office/officeart/2005/8/layout/gear1"/>
    <dgm:cxn modelId="{8282D1CF-150E-F64D-9058-3F68AC37F43D}" type="presParOf" srcId="{B674F44D-7C4F-8C48-B6AB-03D211371C08}" destId="{EF146C1C-ACF5-844E-BD71-23367FCE8548}" srcOrd="0" destOrd="0" presId="urn:microsoft.com/office/officeart/2005/8/layout/gear1"/>
    <dgm:cxn modelId="{54AA06CB-BA77-A74C-830C-C90E2D58AA8B}" type="presParOf" srcId="{B674F44D-7C4F-8C48-B6AB-03D211371C08}" destId="{A0838E2E-F342-6841-AB70-7494FBC72D20}" srcOrd="1" destOrd="0" presId="urn:microsoft.com/office/officeart/2005/8/layout/gear1"/>
    <dgm:cxn modelId="{5D12412D-F0FD-394E-90E9-FF9AF487581E}" type="presParOf" srcId="{B674F44D-7C4F-8C48-B6AB-03D211371C08}" destId="{9EB5A0AD-9A03-7C4E-A7F3-C2A4D17842E0}" srcOrd="2" destOrd="0" presId="urn:microsoft.com/office/officeart/2005/8/layout/gear1"/>
    <dgm:cxn modelId="{9E3ED0E6-FFF8-8945-B2D9-AA26F3F68D97}" type="presParOf" srcId="{B674F44D-7C4F-8C48-B6AB-03D211371C08}" destId="{C577D635-46C4-DB48-8926-D6F06B58A9BF}" srcOrd="3" destOrd="0" presId="urn:microsoft.com/office/officeart/2005/8/layout/gear1"/>
    <dgm:cxn modelId="{29CF2223-F20E-CE42-BB61-35BD07971D2A}" type="presParOf" srcId="{B674F44D-7C4F-8C48-B6AB-03D211371C08}" destId="{4F88B57E-8324-4C48-9FCD-C0A5AE41F4D2}" srcOrd="4" destOrd="0" presId="urn:microsoft.com/office/officeart/2005/8/layout/gear1"/>
    <dgm:cxn modelId="{2FBD3637-9071-1243-B1D7-725D2D7A59DA}" type="presParOf" srcId="{B674F44D-7C4F-8C48-B6AB-03D211371C08}" destId="{61D9AD3B-74EE-DA49-B6E5-BFB9038F321F}" srcOrd="5" destOrd="0" presId="urn:microsoft.com/office/officeart/2005/8/layout/gear1"/>
    <dgm:cxn modelId="{78EDC6CA-D808-944B-BD4B-8EE02A98CF0F}" type="presParOf" srcId="{B674F44D-7C4F-8C48-B6AB-03D211371C08}" destId="{F758C95F-E660-E047-8A97-FB76F74F5373}" srcOrd="6" destOrd="0" presId="urn:microsoft.com/office/officeart/2005/8/layout/gear1"/>
    <dgm:cxn modelId="{815FECB9-7C67-B84F-B38C-C4C1802B44F9}" type="presParOf" srcId="{B674F44D-7C4F-8C48-B6AB-03D211371C08}" destId="{A2FDEED7-A8AB-674C-90B7-8F3B41821D9E}" srcOrd="7" destOrd="0" presId="urn:microsoft.com/office/officeart/2005/8/layout/gear1"/>
    <dgm:cxn modelId="{4C80A447-8B5E-0E4D-8067-84368B9200AA}" type="presParOf" srcId="{B674F44D-7C4F-8C48-B6AB-03D211371C08}" destId="{0973B6FC-CF03-4D49-9E97-845BF4EE604F}" srcOrd="8" destOrd="0" presId="urn:microsoft.com/office/officeart/2005/8/layout/gear1"/>
    <dgm:cxn modelId="{0EF979C1-F1A3-7D4B-883B-A4300DDC25C5}" type="presParOf" srcId="{B674F44D-7C4F-8C48-B6AB-03D211371C08}" destId="{6146C188-4914-2641-8585-D3B5C0516412}" srcOrd="9" destOrd="0" presId="urn:microsoft.com/office/officeart/2005/8/layout/gear1"/>
    <dgm:cxn modelId="{51A67D75-6418-704C-BF29-AE1243AE583F}" type="presParOf" srcId="{B674F44D-7C4F-8C48-B6AB-03D211371C08}" destId="{C344F675-1976-E04F-AFB8-9A636F39D3AD}" srcOrd="10" destOrd="0" presId="urn:microsoft.com/office/officeart/2005/8/layout/gear1"/>
    <dgm:cxn modelId="{86CCEC81-4DB9-0A42-9655-C9C9FC64744F}" type="presParOf" srcId="{B674F44D-7C4F-8C48-B6AB-03D211371C08}" destId="{3F9CE1C1-FFF9-F149-92AA-939D7AB37EB5}" srcOrd="11" destOrd="0" presId="urn:microsoft.com/office/officeart/2005/8/layout/gear1"/>
    <dgm:cxn modelId="{579814C6-79FE-5C4B-945B-3351F889AD49}" type="presParOf" srcId="{B674F44D-7C4F-8C48-B6AB-03D211371C08}" destId="{AE4F2811-2E15-CA4B-AB42-0303BD019AF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5C6ECE07-EC71-5B45-94EB-8D53F3AB76B6}" type="doc">
      <dgm:prSet loTypeId="urn:microsoft.com/office/officeart/2005/8/layout/h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8DE65F-5268-BC46-B424-8DE2C19DB8E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In order to decode language, a person receiving communication must know rules, structure, and basic vocabulary.</a:t>
          </a:r>
        </a:p>
      </dgm:t>
    </dgm:pt>
    <dgm:pt modelId="{EB6E7B7A-3248-1640-A91C-5579AAA3C1AF}" type="parTrans" cxnId="{DBA86CE6-4150-454F-90F6-5CDA928860DE}">
      <dgm:prSet/>
      <dgm:spPr/>
      <dgm:t>
        <a:bodyPr/>
        <a:lstStyle/>
        <a:p>
          <a:endParaRPr lang="en-US"/>
        </a:p>
      </dgm:t>
    </dgm:pt>
    <dgm:pt modelId="{C8E9B170-06FD-2F4C-92FF-766644806136}" type="sibTrans" cxnId="{DBA86CE6-4150-454F-90F6-5CDA928860DE}">
      <dgm:prSet/>
      <dgm:spPr/>
      <dgm:t>
        <a:bodyPr/>
        <a:lstStyle/>
        <a:p>
          <a:endParaRPr lang="en-US"/>
        </a:p>
      </dgm:t>
    </dgm:pt>
    <dgm:pt modelId="{BFE45213-2845-D14D-B19B-D2EBE5376E7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 He must be familiar with with parts of speech, mechanics of  speech and text, and grammar rules.</a:t>
          </a:r>
        </a:p>
      </dgm:t>
    </dgm:pt>
    <dgm:pt modelId="{70D27D08-B784-284C-9DB9-E93BC3F760A5}" type="parTrans" cxnId="{FB9EB234-2764-104E-9DE6-CBD9D107B9BE}">
      <dgm:prSet/>
      <dgm:spPr/>
      <dgm:t>
        <a:bodyPr/>
        <a:lstStyle/>
        <a:p>
          <a:endParaRPr lang="en-US"/>
        </a:p>
      </dgm:t>
    </dgm:pt>
    <dgm:pt modelId="{70244B5A-365A-DE42-8D44-B000FA001584}" type="sibTrans" cxnId="{FB9EB234-2764-104E-9DE6-CBD9D107B9BE}">
      <dgm:prSet/>
      <dgm:spPr/>
      <dgm:t>
        <a:bodyPr/>
        <a:lstStyle/>
        <a:p>
          <a:endParaRPr lang="en-US"/>
        </a:p>
      </dgm:t>
    </dgm:pt>
    <dgm:pt modelId="{8FA96F57-ACAD-1E43-96D6-640EF0FD2D91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The average five year old has mastered the rules and structure in his native tongue.</a:t>
          </a:r>
        </a:p>
      </dgm:t>
    </dgm:pt>
    <dgm:pt modelId="{DDAA19E1-392E-1F40-AE0A-6FAA32841226}" type="parTrans" cxnId="{9B2D843A-BBAF-8249-995B-9E0D6EA20405}">
      <dgm:prSet/>
      <dgm:spPr/>
      <dgm:t>
        <a:bodyPr/>
        <a:lstStyle/>
        <a:p>
          <a:endParaRPr lang="en-US"/>
        </a:p>
      </dgm:t>
    </dgm:pt>
    <dgm:pt modelId="{CD4AD671-720A-4A4D-A5B3-EB663504A264}" type="sibTrans" cxnId="{9B2D843A-BBAF-8249-995B-9E0D6EA20405}">
      <dgm:prSet/>
      <dgm:spPr/>
      <dgm:t>
        <a:bodyPr/>
        <a:lstStyle/>
        <a:p>
          <a:endParaRPr lang="en-US"/>
        </a:p>
      </dgm:t>
    </dgm:pt>
    <dgm:pt modelId="{71C4B87E-5F68-7A42-8EF2-4E61D94AF6D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His understanding of natural grammar will form the foundation of formal grammar training.</a:t>
          </a:r>
        </a:p>
      </dgm:t>
    </dgm:pt>
    <dgm:pt modelId="{1AC02857-F712-E943-9848-8A8E1E4757D9}" type="parTrans" cxnId="{90ECC5C5-D7EB-9640-A267-C3C829F44E73}">
      <dgm:prSet/>
      <dgm:spPr/>
      <dgm:t>
        <a:bodyPr/>
        <a:lstStyle/>
        <a:p>
          <a:endParaRPr lang="en-US"/>
        </a:p>
      </dgm:t>
    </dgm:pt>
    <dgm:pt modelId="{CC1A3798-083B-E846-B470-931EB190D237}" type="sibTrans" cxnId="{90ECC5C5-D7EB-9640-A267-C3C829F44E73}">
      <dgm:prSet/>
      <dgm:spPr/>
      <dgm:t>
        <a:bodyPr/>
        <a:lstStyle/>
        <a:p>
          <a:endParaRPr lang="en-US"/>
        </a:p>
      </dgm:t>
    </dgm:pt>
    <dgm:pt modelId="{0FA6CE07-2348-8942-9E57-CD0D6FD4B85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The need for decoding skills is the reason most foreign language courses  emphasize grammar.</a:t>
          </a:r>
        </a:p>
      </dgm:t>
    </dgm:pt>
    <dgm:pt modelId="{914ACD7A-C796-844F-83DE-81894B3F9CE5}" type="parTrans" cxnId="{A754864C-29E0-1E4C-8740-E978B71651F7}">
      <dgm:prSet/>
      <dgm:spPr/>
      <dgm:t>
        <a:bodyPr/>
        <a:lstStyle/>
        <a:p>
          <a:endParaRPr lang="en-US"/>
        </a:p>
      </dgm:t>
    </dgm:pt>
    <dgm:pt modelId="{EF9FF9DE-7DBF-F34E-90DA-4B94A8DDD122}" type="sibTrans" cxnId="{A754864C-29E0-1E4C-8740-E978B71651F7}">
      <dgm:prSet/>
      <dgm:spPr/>
      <dgm:t>
        <a:bodyPr/>
        <a:lstStyle/>
        <a:p>
          <a:endParaRPr lang="en-US"/>
        </a:p>
      </dgm:t>
    </dgm:pt>
    <dgm:pt modelId="{84D15ECF-7BBE-FA4C-BE77-5EEF3E63EE5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However, oral language and written language are separate skills.</a:t>
          </a:r>
        </a:p>
      </dgm:t>
    </dgm:pt>
    <dgm:pt modelId="{865DDFE2-E66F-6641-9EBC-6BE49D64A2BD}" type="parTrans" cxnId="{5CBB67AD-CEA5-A74D-934C-9F31D8CAB5EF}">
      <dgm:prSet/>
      <dgm:spPr/>
      <dgm:t>
        <a:bodyPr/>
        <a:lstStyle/>
        <a:p>
          <a:endParaRPr lang="en-US"/>
        </a:p>
      </dgm:t>
    </dgm:pt>
    <dgm:pt modelId="{821CB55C-62F6-C340-BD11-D53F399179B7}" type="sibTrans" cxnId="{5CBB67AD-CEA5-A74D-934C-9F31D8CAB5EF}">
      <dgm:prSet/>
      <dgm:spPr/>
      <dgm:t>
        <a:bodyPr/>
        <a:lstStyle/>
        <a:p>
          <a:endParaRPr lang="en-US"/>
        </a:p>
      </dgm:t>
    </dgm:pt>
    <dgm:pt modelId="{C541310A-E1DD-CC41-B2DE-1D5D52E5592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Formal grammar is a product of writing and requires formal instruction.</a:t>
          </a:r>
        </a:p>
      </dgm:t>
    </dgm:pt>
    <dgm:pt modelId="{E4668BDE-265E-F54F-930E-F11DD49A1661}" type="parTrans" cxnId="{10F1ADCD-2F41-E345-B8E2-96791F40C3F9}">
      <dgm:prSet/>
      <dgm:spPr/>
      <dgm:t>
        <a:bodyPr/>
        <a:lstStyle/>
        <a:p>
          <a:endParaRPr lang="en-US"/>
        </a:p>
      </dgm:t>
    </dgm:pt>
    <dgm:pt modelId="{D650A6F5-167F-2443-A7AC-3533081D8A09}" type="sibTrans" cxnId="{10F1ADCD-2F41-E345-B8E2-96791F40C3F9}">
      <dgm:prSet/>
      <dgm:spPr/>
      <dgm:t>
        <a:bodyPr/>
        <a:lstStyle/>
        <a:p>
          <a:endParaRPr lang="en-US"/>
        </a:p>
      </dgm:t>
    </dgm:pt>
    <dgm:pt modelId="{B002E99C-FF96-3445-A05C-BFDDB921CEC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Natural grammar as learned in speech is intuitive and is acquired through modeling.</a:t>
          </a:r>
        </a:p>
      </dgm:t>
    </dgm:pt>
    <dgm:pt modelId="{764161D5-6775-794F-8622-BE8572610227}" type="parTrans" cxnId="{6B70CBBE-C25E-8A46-8F54-87892E72C88A}">
      <dgm:prSet/>
      <dgm:spPr/>
      <dgm:t>
        <a:bodyPr/>
        <a:lstStyle/>
        <a:p>
          <a:endParaRPr lang="en-US"/>
        </a:p>
      </dgm:t>
    </dgm:pt>
    <dgm:pt modelId="{DD6856A8-DC71-654B-97CC-00DF7BB66ADA}" type="sibTrans" cxnId="{6B70CBBE-C25E-8A46-8F54-87892E72C88A}">
      <dgm:prSet/>
      <dgm:spPr/>
      <dgm:t>
        <a:bodyPr/>
        <a:lstStyle/>
        <a:p>
          <a:endParaRPr lang="en-US"/>
        </a:p>
      </dgm:t>
    </dgm:pt>
    <dgm:pt modelId="{28423B00-5E27-9E49-9D46-26EDF9550AB4}" type="pres">
      <dgm:prSet presAssocID="{5C6ECE07-EC71-5B45-94EB-8D53F3AB76B6}" presName="Name0" presStyleCnt="0">
        <dgm:presLayoutVars>
          <dgm:dir/>
          <dgm:resizeHandles val="exact"/>
        </dgm:presLayoutVars>
      </dgm:prSet>
      <dgm:spPr/>
    </dgm:pt>
    <dgm:pt modelId="{92099EE5-0F5E-4D4D-B037-3F3E30B4A0A6}" type="pres">
      <dgm:prSet presAssocID="{A08DE65F-5268-BC46-B424-8DE2C19DB8E8}" presName="node" presStyleLbl="node1" presStyleIdx="0" presStyleCnt="3" custLinFactX="10902" custLinFactNeighborX="100000" custLinFactNeighborY="0">
        <dgm:presLayoutVars>
          <dgm:bulletEnabled val="1"/>
        </dgm:presLayoutVars>
      </dgm:prSet>
      <dgm:spPr/>
    </dgm:pt>
    <dgm:pt modelId="{1BA88F69-257E-6643-AF5E-A2DEE04960D7}" type="pres">
      <dgm:prSet presAssocID="{C8E9B170-06FD-2F4C-92FF-766644806136}" presName="sibTrans" presStyleCnt="0"/>
      <dgm:spPr/>
    </dgm:pt>
    <dgm:pt modelId="{C5698B6D-672F-DA44-9299-F0CA56AE4007}" type="pres">
      <dgm:prSet presAssocID="{8FA96F57-ACAD-1E43-96D6-640EF0FD2D91}" presName="node" presStyleLbl="node1" presStyleIdx="1" presStyleCnt="3" custAng="0" custScaleX="116773" custLinFactX="2225" custLinFactNeighborX="100000" custLinFactNeighborY="0">
        <dgm:presLayoutVars>
          <dgm:bulletEnabled val="1"/>
        </dgm:presLayoutVars>
      </dgm:prSet>
      <dgm:spPr/>
    </dgm:pt>
    <dgm:pt modelId="{5932CBF6-A38F-564E-B76F-3CB3E327E251}" type="pres">
      <dgm:prSet presAssocID="{CD4AD671-720A-4A4D-A5B3-EB663504A264}" presName="sibTrans" presStyleCnt="0"/>
      <dgm:spPr/>
    </dgm:pt>
    <dgm:pt modelId="{C33229A5-D27A-624B-8FD0-6BF02C0B1E02}" type="pres">
      <dgm:prSet presAssocID="{84D15ECF-7BBE-FA4C-BE77-5EEF3E63EE5D}" presName="node" presStyleLbl="node1" presStyleIdx="2" presStyleCnt="3" custLinFactNeighborX="8617">
        <dgm:presLayoutVars>
          <dgm:bulletEnabled val="1"/>
        </dgm:presLayoutVars>
      </dgm:prSet>
      <dgm:spPr/>
    </dgm:pt>
  </dgm:ptLst>
  <dgm:cxnLst>
    <dgm:cxn modelId="{C918F119-5297-CA49-B5CC-9272F745AD5B}" type="presOf" srcId="{B002E99C-FF96-3445-A05C-BFDDB921CECA}" destId="{C33229A5-D27A-624B-8FD0-6BF02C0B1E02}" srcOrd="0" destOrd="2" presId="urn:microsoft.com/office/officeart/2005/8/layout/hList6"/>
    <dgm:cxn modelId="{FB9EB234-2764-104E-9DE6-CBD9D107B9BE}" srcId="{A08DE65F-5268-BC46-B424-8DE2C19DB8E8}" destId="{BFE45213-2845-D14D-B19B-D2EBE5376E7D}" srcOrd="0" destOrd="0" parTransId="{70D27D08-B784-284C-9DB9-E93BC3F760A5}" sibTransId="{70244B5A-365A-DE42-8D44-B000FA001584}"/>
    <dgm:cxn modelId="{9B2D843A-BBAF-8249-995B-9E0D6EA20405}" srcId="{5C6ECE07-EC71-5B45-94EB-8D53F3AB76B6}" destId="{8FA96F57-ACAD-1E43-96D6-640EF0FD2D91}" srcOrd="1" destOrd="0" parTransId="{DDAA19E1-392E-1F40-AE0A-6FAA32841226}" sibTransId="{CD4AD671-720A-4A4D-A5B3-EB663504A264}"/>
    <dgm:cxn modelId="{54EBC03F-769E-1744-8889-36D90EC54312}" type="presOf" srcId="{71C4B87E-5F68-7A42-8EF2-4E61D94AF6D8}" destId="{C5698B6D-672F-DA44-9299-F0CA56AE4007}" srcOrd="0" destOrd="1" presId="urn:microsoft.com/office/officeart/2005/8/layout/hList6"/>
    <dgm:cxn modelId="{A754864C-29E0-1E4C-8740-E978B71651F7}" srcId="{8FA96F57-ACAD-1E43-96D6-640EF0FD2D91}" destId="{0FA6CE07-2348-8942-9E57-CD0D6FD4B858}" srcOrd="1" destOrd="0" parTransId="{914ACD7A-C796-844F-83DE-81894B3F9CE5}" sibTransId="{EF9FF9DE-7DBF-F34E-90DA-4B94A8DDD122}"/>
    <dgm:cxn modelId="{66DD6266-FAEC-7F49-9329-0BAEC30A93D8}" type="presOf" srcId="{84D15ECF-7BBE-FA4C-BE77-5EEF3E63EE5D}" destId="{C33229A5-D27A-624B-8FD0-6BF02C0B1E02}" srcOrd="0" destOrd="0" presId="urn:microsoft.com/office/officeart/2005/8/layout/hList6"/>
    <dgm:cxn modelId="{D5EA7775-68AC-A542-8FEA-56766B656717}" type="presOf" srcId="{8FA96F57-ACAD-1E43-96D6-640EF0FD2D91}" destId="{C5698B6D-672F-DA44-9299-F0CA56AE4007}" srcOrd="0" destOrd="0" presId="urn:microsoft.com/office/officeart/2005/8/layout/hList6"/>
    <dgm:cxn modelId="{C457197B-5861-8146-A619-149E2DB7DF9C}" type="presOf" srcId="{BFE45213-2845-D14D-B19B-D2EBE5376E7D}" destId="{92099EE5-0F5E-4D4D-B037-3F3E30B4A0A6}" srcOrd="0" destOrd="1" presId="urn:microsoft.com/office/officeart/2005/8/layout/hList6"/>
    <dgm:cxn modelId="{E06BFA90-FA69-1D48-8557-1882431E98E0}" type="presOf" srcId="{A08DE65F-5268-BC46-B424-8DE2C19DB8E8}" destId="{92099EE5-0F5E-4D4D-B037-3F3E30B4A0A6}" srcOrd="0" destOrd="0" presId="urn:microsoft.com/office/officeart/2005/8/layout/hList6"/>
    <dgm:cxn modelId="{A527C794-3C95-3845-B568-2D31977EB5C6}" type="presOf" srcId="{0FA6CE07-2348-8942-9E57-CD0D6FD4B858}" destId="{C5698B6D-672F-DA44-9299-F0CA56AE4007}" srcOrd="0" destOrd="2" presId="urn:microsoft.com/office/officeart/2005/8/layout/hList6"/>
    <dgm:cxn modelId="{5CBB67AD-CEA5-A74D-934C-9F31D8CAB5EF}" srcId="{5C6ECE07-EC71-5B45-94EB-8D53F3AB76B6}" destId="{84D15ECF-7BBE-FA4C-BE77-5EEF3E63EE5D}" srcOrd="2" destOrd="0" parTransId="{865DDFE2-E66F-6641-9EBC-6BE49D64A2BD}" sibTransId="{821CB55C-62F6-C340-BD11-D53F399179B7}"/>
    <dgm:cxn modelId="{5BFEC1BE-DFA0-6344-8520-319CD8AE7FE3}" type="presOf" srcId="{5C6ECE07-EC71-5B45-94EB-8D53F3AB76B6}" destId="{28423B00-5E27-9E49-9D46-26EDF9550AB4}" srcOrd="0" destOrd="0" presId="urn:microsoft.com/office/officeart/2005/8/layout/hList6"/>
    <dgm:cxn modelId="{6B70CBBE-C25E-8A46-8F54-87892E72C88A}" srcId="{84D15ECF-7BBE-FA4C-BE77-5EEF3E63EE5D}" destId="{B002E99C-FF96-3445-A05C-BFDDB921CECA}" srcOrd="1" destOrd="0" parTransId="{764161D5-6775-794F-8622-BE8572610227}" sibTransId="{DD6856A8-DC71-654B-97CC-00DF7BB66ADA}"/>
    <dgm:cxn modelId="{90ECC5C5-D7EB-9640-A267-C3C829F44E73}" srcId="{8FA96F57-ACAD-1E43-96D6-640EF0FD2D91}" destId="{71C4B87E-5F68-7A42-8EF2-4E61D94AF6D8}" srcOrd="0" destOrd="0" parTransId="{1AC02857-F712-E943-9848-8A8E1E4757D9}" sibTransId="{CC1A3798-083B-E846-B470-931EB190D237}"/>
    <dgm:cxn modelId="{10F1ADCD-2F41-E345-B8E2-96791F40C3F9}" srcId="{84D15ECF-7BBE-FA4C-BE77-5EEF3E63EE5D}" destId="{C541310A-E1DD-CC41-B2DE-1D5D52E55924}" srcOrd="0" destOrd="0" parTransId="{E4668BDE-265E-F54F-930E-F11DD49A1661}" sibTransId="{D650A6F5-167F-2443-A7AC-3533081D8A09}"/>
    <dgm:cxn modelId="{F7A160D5-E703-414A-97EB-44D20399FC59}" type="presOf" srcId="{C541310A-E1DD-CC41-B2DE-1D5D52E55924}" destId="{C33229A5-D27A-624B-8FD0-6BF02C0B1E02}" srcOrd="0" destOrd="1" presId="urn:microsoft.com/office/officeart/2005/8/layout/hList6"/>
    <dgm:cxn modelId="{DBA86CE6-4150-454F-90F6-5CDA928860DE}" srcId="{5C6ECE07-EC71-5B45-94EB-8D53F3AB76B6}" destId="{A08DE65F-5268-BC46-B424-8DE2C19DB8E8}" srcOrd="0" destOrd="0" parTransId="{EB6E7B7A-3248-1640-A91C-5579AAA3C1AF}" sibTransId="{C8E9B170-06FD-2F4C-92FF-766644806136}"/>
    <dgm:cxn modelId="{D1FFF7F3-EE62-A042-982B-8B23F9763495}" type="presParOf" srcId="{28423B00-5E27-9E49-9D46-26EDF9550AB4}" destId="{92099EE5-0F5E-4D4D-B037-3F3E30B4A0A6}" srcOrd="0" destOrd="0" presId="urn:microsoft.com/office/officeart/2005/8/layout/hList6"/>
    <dgm:cxn modelId="{892EA73B-F922-0D44-AD53-CC31C4C9E2D5}" type="presParOf" srcId="{28423B00-5E27-9E49-9D46-26EDF9550AB4}" destId="{1BA88F69-257E-6643-AF5E-A2DEE04960D7}" srcOrd="1" destOrd="0" presId="urn:microsoft.com/office/officeart/2005/8/layout/hList6"/>
    <dgm:cxn modelId="{587DEB11-775D-A24F-B53E-D7E1C1FA9EE0}" type="presParOf" srcId="{28423B00-5E27-9E49-9D46-26EDF9550AB4}" destId="{C5698B6D-672F-DA44-9299-F0CA56AE4007}" srcOrd="2" destOrd="0" presId="urn:microsoft.com/office/officeart/2005/8/layout/hList6"/>
    <dgm:cxn modelId="{8DC38D98-45E4-6F4D-A9FF-3DD1F2E2C91B}" type="presParOf" srcId="{28423B00-5E27-9E49-9D46-26EDF9550AB4}" destId="{5932CBF6-A38F-564E-B76F-3CB3E327E251}" srcOrd="3" destOrd="0" presId="urn:microsoft.com/office/officeart/2005/8/layout/hList6"/>
    <dgm:cxn modelId="{774E59D7-A133-DB4B-B6C9-41A7D3356FD6}" type="presParOf" srcId="{28423B00-5E27-9E49-9D46-26EDF9550AB4}" destId="{C33229A5-D27A-624B-8FD0-6BF02C0B1E0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8CB10B15-EA3D-6C44-9A20-F4B30CED1399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5B9243-39D5-B840-A213-1AF2329BE119}">
      <dgm:prSet phldrT="[Text]"/>
      <dgm:spPr/>
      <dgm:t>
        <a:bodyPr/>
        <a:lstStyle/>
        <a:p>
          <a:r>
            <a:rPr lang="en-US" dirty="0"/>
            <a:t>Phonological</a:t>
          </a:r>
        </a:p>
      </dgm:t>
    </dgm:pt>
    <dgm:pt modelId="{AE6834B4-41EF-1F45-85C2-84DBB61E38CB}" type="parTrans" cxnId="{656B764F-AADA-6441-BDDD-B4EC2AD2FFB8}">
      <dgm:prSet/>
      <dgm:spPr/>
      <dgm:t>
        <a:bodyPr/>
        <a:lstStyle/>
        <a:p>
          <a:endParaRPr lang="en-US"/>
        </a:p>
      </dgm:t>
    </dgm:pt>
    <dgm:pt modelId="{3C834B63-C875-8D4F-B3AE-BD11E02CEF6F}" type="sibTrans" cxnId="{656B764F-AADA-6441-BDDD-B4EC2AD2FFB8}">
      <dgm:prSet/>
      <dgm:spPr/>
      <dgm:t>
        <a:bodyPr/>
        <a:lstStyle/>
        <a:p>
          <a:endParaRPr lang="en-US"/>
        </a:p>
      </dgm:t>
    </dgm:pt>
    <dgm:pt modelId="{BDB9A800-5254-5A49-9EFE-36D9887FCBA8}">
      <dgm:prSet phldrT="[Text]"/>
      <dgm:spPr/>
      <dgm:t>
        <a:bodyPr/>
        <a:lstStyle/>
        <a:p>
          <a:r>
            <a:rPr lang="en-US" dirty="0"/>
            <a:t>Orthographic</a:t>
          </a:r>
        </a:p>
      </dgm:t>
    </dgm:pt>
    <dgm:pt modelId="{453F4646-8501-5C42-B441-BCAE4F89B5D3}" type="parTrans" cxnId="{D061706D-595D-4F45-B895-8CB0735FF0FB}">
      <dgm:prSet/>
      <dgm:spPr/>
      <dgm:t>
        <a:bodyPr/>
        <a:lstStyle/>
        <a:p>
          <a:endParaRPr lang="en-US"/>
        </a:p>
      </dgm:t>
    </dgm:pt>
    <dgm:pt modelId="{4E0EB9A1-032D-BA4C-8282-A81D60D8A33E}" type="sibTrans" cxnId="{D061706D-595D-4F45-B895-8CB0735FF0FB}">
      <dgm:prSet/>
      <dgm:spPr/>
      <dgm:t>
        <a:bodyPr/>
        <a:lstStyle/>
        <a:p>
          <a:endParaRPr lang="en-US"/>
        </a:p>
      </dgm:t>
    </dgm:pt>
    <dgm:pt modelId="{171C5909-1ED7-1647-B41F-8BC1F706CF5C}">
      <dgm:prSet phldrT="[Text]"/>
      <dgm:spPr/>
      <dgm:t>
        <a:bodyPr/>
        <a:lstStyle/>
        <a:p>
          <a:r>
            <a:rPr lang="en-US" dirty="0"/>
            <a:t>Syntactic</a:t>
          </a:r>
        </a:p>
      </dgm:t>
    </dgm:pt>
    <dgm:pt modelId="{FA55C9C6-769B-0240-A9AD-4083A46D8665}" type="parTrans" cxnId="{A05262EC-B312-5041-8146-6538B36E218E}">
      <dgm:prSet/>
      <dgm:spPr/>
      <dgm:t>
        <a:bodyPr/>
        <a:lstStyle/>
        <a:p>
          <a:endParaRPr lang="en-US"/>
        </a:p>
      </dgm:t>
    </dgm:pt>
    <dgm:pt modelId="{D73B1694-BB53-E24B-85A5-65C7489AA4E9}" type="sibTrans" cxnId="{A05262EC-B312-5041-8146-6538B36E218E}">
      <dgm:prSet/>
      <dgm:spPr/>
      <dgm:t>
        <a:bodyPr/>
        <a:lstStyle/>
        <a:p>
          <a:endParaRPr lang="en-US"/>
        </a:p>
      </dgm:t>
    </dgm:pt>
    <dgm:pt modelId="{F7DFEF8B-F5C0-BD46-B0B9-2600999193F9}">
      <dgm:prSet phldrT="[Text]"/>
      <dgm:spPr/>
      <dgm:t>
        <a:bodyPr/>
        <a:lstStyle/>
        <a:p>
          <a:r>
            <a:rPr lang="en-US" dirty="0"/>
            <a:t>Semantic</a:t>
          </a:r>
        </a:p>
      </dgm:t>
    </dgm:pt>
    <dgm:pt modelId="{9492A4BC-49B1-674F-9790-6735417C29DC}" type="parTrans" cxnId="{3E2C85B6-E10F-E34D-9DFD-EB002AAFEF48}">
      <dgm:prSet/>
      <dgm:spPr/>
      <dgm:t>
        <a:bodyPr/>
        <a:lstStyle/>
        <a:p>
          <a:endParaRPr lang="en-US"/>
        </a:p>
      </dgm:t>
    </dgm:pt>
    <dgm:pt modelId="{73D6ECD4-74A0-BA4E-A28C-8C898C61B511}" type="sibTrans" cxnId="{3E2C85B6-E10F-E34D-9DFD-EB002AAFEF48}">
      <dgm:prSet/>
      <dgm:spPr/>
      <dgm:t>
        <a:bodyPr/>
        <a:lstStyle/>
        <a:p>
          <a:endParaRPr lang="en-US"/>
        </a:p>
      </dgm:t>
    </dgm:pt>
    <dgm:pt modelId="{5B0260F7-1081-6E4E-87FC-10B63C46FCC4}">
      <dgm:prSet phldrT="[Text]"/>
      <dgm:spPr/>
      <dgm:t>
        <a:bodyPr/>
        <a:lstStyle/>
        <a:p>
          <a:r>
            <a:rPr lang="en-US" dirty="0"/>
            <a:t>Pragmatic</a:t>
          </a:r>
        </a:p>
      </dgm:t>
    </dgm:pt>
    <dgm:pt modelId="{86D283AB-F657-564E-8791-B37573F9474F}" type="parTrans" cxnId="{46CDD172-3C9A-8940-947C-9CC1A556C441}">
      <dgm:prSet/>
      <dgm:spPr/>
      <dgm:t>
        <a:bodyPr/>
        <a:lstStyle/>
        <a:p>
          <a:endParaRPr lang="en-US"/>
        </a:p>
      </dgm:t>
    </dgm:pt>
    <dgm:pt modelId="{D48F9F8B-28E3-1241-A482-17241FC560FC}" type="sibTrans" cxnId="{46CDD172-3C9A-8940-947C-9CC1A556C441}">
      <dgm:prSet/>
      <dgm:spPr/>
      <dgm:t>
        <a:bodyPr/>
        <a:lstStyle/>
        <a:p>
          <a:endParaRPr lang="en-US"/>
        </a:p>
      </dgm:t>
    </dgm:pt>
    <dgm:pt modelId="{7CC33A2F-5B41-0D44-864F-09FE6EC06517}" type="pres">
      <dgm:prSet presAssocID="{8CB10B15-EA3D-6C44-9A20-F4B30CED1399}" presName="diagram" presStyleCnt="0">
        <dgm:presLayoutVars>
          <dgm:dir/>
          <dgm:resizeHandles val="exact"/>
        </dgm:presLayoutVars>
      </dgm:prSet>
      <dgm:spPr/>
    </dgm:pt>
    <dgm:pt modelId="{BECA82AC-EA56-2E41-B169-4E9E7D15B3E8}" type="pres">
      <dgm:prSet presAssocID="{8F5B9243-39D5-B840-A213-1AF2329BE119}" presName="node" presStyleLbl="node1" presStyleIdx="0" presStyleCnt="5">
        <dgm:presLayoutVars>
          <dgm:bulletEnabled val="1"/>
        </dgm:presLayoutVars>
      </dgm:prSet>
      <dgm:spPr/>
    </dgm:pt>
    <dgm:pt modelId="{9ACCEFEF-7A35-F94E-8E2C-35D96A3132E3}" type="pres">
      <dgm:prSet presAssocID="{3C834B63-C875-8D4F-B3AE-BD11E02CEF6F}" presName="sibTrans" presStyleCnt="0"/>
      <dgm:spPr/>
    </dgm:pt>
    <dgm:pt modelId="{CDA63448-6093-D940-83FB-CB88F69FD71A}" type="pres">
      <dgm:prSet presAssocID="{BDB9A800-5254-5A49-9EFE-36D9887FCBA8}" presName="node" presStyleLbl="node1" presStyleIdx="1" presStyleCnt="5">
        <dgm:presLayoutVars>
          <dgm:bulletEnabled val="1"/>
        </dgm:presLayoutVars>
      </dgm:prSet>
      <dgm:spPr/>
    </dgm:pt>
    <dgm:pt modelId="{EB155431-E8D0-0A47-9103-E2ECCCF18B1F}" type="pres">
      <dgm:prSet presAssocID="{4E0EB9A1-032D-BA4C-8282-A81D60D8A33E}" presName="sibTrans" presStyleCnt="0"/>
      <dgm:spPr/>
    </dgm:pt>
    <dgm:pt modelId="{8F0C0C05-F5EF-8C41-A96E-1B838021F68F}" type="pres">
      <dgm:prSet presAssocID="{171C5909-1ED7-1647-B41F-8BC1F706CF5C}" presName="node" presStyleLbl="node1" presStyleIdx="2" presStyleCnt="5">
        <dgm:presLayoutVars>
          <dgm:bulletEnabled val="1"/>
        </dgm:presLayoutVars>
      </dgm:prSet>
      <dgm:spPr/>
    </dgm:pt>
    <dgm:pt modelId="{2B00EA4A-1386-AA44-B22D-B7173F7167AC}" type="pres">
      <dgm:prSet presAssocID="{D73B1694-BB53-E24B-85A5-65C7489AA4E9}" presName="sibTrans" presStyleCnt="0"/>
      <dgm:spPr/>
    </dgm:pt>
    <dgm:pt modelId="{1E819787-24F0-AE48-8818-3383DC89E221}" type="pres">
      <dgm:prSet presAssocID="{F7DFEF8B-F5C0-BD46-B0B9-2600999193F9}" presName="node" presStyleLbl="node1" presStyleIdx="3" presStyleCnt="5">
        <dgm:presLayoutVars>
          <dgm:bulletEnabled val="1"/>
        </dgm:presLayoutVars>
      </dgm:prSet>
      <dgm:spPr/>
    </dgm:pt>
    <dgm:pt modelId="{697A4049-78AE-C340-834A-B0915253E729}" type="pres">
      <dgm:prSet presAssocID="{73D6ECD4-74A0-BA4E-A28C-8C898C61B511}" presName="sibTrans" presStyleCnt="0"/>
      <dgm:spPr/>
    </dgm:pt>
    <dgm:pt modelId="{0F6B73DA-7B72-974A-9723-87417D65ED73}" type="pres">
      <dgm:prSet presAssocID="{5B0260F7-1081-6E4E-87FC-10B63C46FCC4}" presName="node" presStyleLbl="node1" presStyleIdx="4" presStyleCnt="5">
        <dgm:presLayoutVars>
          <dgm:bulletEnabled val="1"/>
        </dgm:presLayoutVars>
      </dgm:prSet>
      <dgm:spPr/>
    </dgm:pt>
  </dgm:ptLst>
  <dgm:cxnLst>
    <dgm:cxn modelId="{9E887F45-7B01-234A-8346-DF45759C0657}" type="presOf" srcId="{171C5909-1ED7-1647-B41F-8BC1F706CF5C}" destId="{8F0C0C05-F5EF-8C41-A96E-1B838021F68F}" srcOrd="0" destOrd="0" presId="urn:microsoft.com/office/officeart/2005/8/layout/default"/>
    <dgm:cxn modelId="{88115B47-5F3A-DE44-BC04-D677A5F4341C}" type="presOf" srcId="{5B0260F7-1081-6E4E-87FC-10B63C46FCC4}" destId="{0F6B73DA-7B72-974A-9723-87417D65ED73}" srcOrd="0" destOrd="0" presId="urn:microsoft.com/office/officeart/2005/8/layout/default"/>
    <dgm:cxn modelId="{656B764F-AADA-6441-BDDD-B4EC2AD2FFB8}" srcId="{8CB10B15-EA3D-6C44-9A20-F4B30CED1399}" destId="{8F5B9243-39D5-B840-A213-1AF2329BE119}" srcOrd="0" destOrd="0" parTransId="{AE6834B4-41EF-1F45-85C2-84DBB61E38CB}" sibTransId="{3C834B63-C875-8D4F-B3AE-BD11E02CEF6F}"/>
    <dgm:cxn modelId="{2F43D650-60BE-F647-B2EF-FF836A58FF9A}" type="presOf" srcId="{BDB9A800-5254-5A49-9EFE-36D9887FCBA8}" destId="{CDA63448-6093-D940-83FB-CB88F69FD71A}" srcOrd="0" destOrd="0" presId="urn:microsoft.com/office/officeart/2005/8/layout/default"/>
    <dgm:cxn modelId="{D061706D-595D-4F45-B895-8CB0735FF0FB}" srcId="{8CB10B15-EA3D-6C44-9A20-F4B30CED1399}" destId="{BDB9A800-5254-5A49-9EFE-36D9887FCBA8}" srcOrd="1" destOrd="0" parTransId="{453F4646-8501-5C42-B441-BCAE4F89B5D3}" sibTransId="{4E0EB9A1-032D-BA4C-8282-A81D60D8A33E}"/>
    <dgm:cxn modelId="{46CDD172-3C9A-8940-947C-9CC1A556C441}" srcId="{8CB10B15-EA3D-6C44-9A20-F4B30CED1399}" destId="{5B0260F7-1081-6E4E-87FC-10B63C46FCC4}" srcOrd="4" destOrd="0" parTransId="{86D283AB-F657-564E-8791-B37573F9474F}" sibTransId="{D48F9F8B-28E3-1241-A482-17241FC560FC}"/>
    <dgm:cxn modelId="{B81ECC7E-C68C-F240-8C71-45107C44FAB4}" type="presOf" srcId="{F7DFEF8B-F5C0-BD46-B0B9-2600999193F9}" destId="{1E819787-24F0-AE48-8818-3383DC89E221}" srcOrd="0" destOrd="0" presId="urn:microsoft.com/office/officeart/2005/8/layout/default"/>
    <dgm:cxn modelId="{3E2C85B6-E10F-E34D-9DFD-EB002AAFEF48}" srcId="{8CB10B15-EA3D-6C44-9A20-F4B30CED1399}" destId="{F7DFEF8B-F5C0-BD46-B0B9-2600999193F9}" srcOrd="3" destOrd="0" parTransId="{9492A4BC-49B1-674F-9790-6735417C29DC}" sibTransId="{73D6ECD4-74A0-BA4E-A28C-8C898C61B511}"/>
    <dgm:cxn modelId="{2197CBD6-3196-D846-BC1B-C0FA4253F90F}" type="presOf" srcId="{8F5B9243-39D5-B840-A213-1AF2329BE119}" destId="{BECA82AC-EA56-2E41-B169-4E9E7D15B3E8}" srcOrd="0" destOrd="0" presId="urn:microsoft.com/office/officeart/2005/8/layout/default"/>
    <dgm:cxn modelId="{7FA2A2DC-DEC7-234E-8054-EDD4C547712E}" type="presOf" srcId="{8CB10B15-EA3D-6C44-9A20-F4B30CED1399}" destId="{7CC33A2F-5B41-0D44-864F-09FE6EC06517}" srcOrd="0" destOrd="0" presId="urn:microsoft.com/office/officeart/2005/8/layout/default"/>
    <dgm:cxn modelId="{A05262EC-B312-5041-8146-6538B36E218E}" srcId="{8CB10B15-EA3D-6C44-9A20-F4B30CED1399}" destId="{171C5909-1ED7-1647-B41F-8BC1F706CF5C}" srcOrd="2" destOrd="0" parTransId="{FA55C9C6-769B-0240-A9AD-4083A46D8665}" sibTransId="{D73B1694-BB53-E24B-85A5-65C7489AA4E9}"/>
    <dgm:cxn modelId="{52F51BF6-AAAC-4D44-BEF7-291A11D7388E}" type="presParOf" srcId="{7CC33A2F-5B41-0D44-864F-09FE6EC06517}" destId="{BECA82AC-EA56-2E41-B169-4E9E7D15B3E8}" srcOrd="0" destOrd="0" presId="urn:microsoft.com/office/officeart/2005/8/layout/default"/>
    <dgm:cxn modelId="{163329BB-F61A-A34F-A083-20EB458A1E28}" type="presParOf" srcId="{7CC33A2F-5B41-0D44-864F-09FE6EC06517}" destId="{9ACCEFEF-7A35-F94E-8E2C-35D96A3132E3}" srcOrd="1" destOrd="0" presId="urn:microsoft.com/office/officeart/2005/8/layout/default"/>
    <dgm:cxn modelId="{E33D60D8-4A9A-5D4A-A90E-395072D8255F}" type="presParOf" srcId="{7CC33A2F-5B41-0D44-864F-09FE6EC06517}" destId="{CDA63448-6093-D940-83FB-CB88F69FD71A}" srcOrd="2" destOrd="0" presId="urn:microsoft.com/office/officeart/2005/8/layout/default"/>
    <dgm:cxn modelId="{662B0D79-B4D1-3F4E-94CD-091B79B25E7A}" type="presParOf" srcId="{7CC33A2F-5B41-0D44-864F-09FE6EC06517}" destId="{EB155431-E8D0-0A47-9103-E2ECCCF18B1F}" srcOrd="3" destOrd="0" presId="urn:microsoft.com/office/officeart/2005/8/layout/default"/>
    <dgm:cxn modelId="{75245D5C-0E40-F141-8F00-87B67A380274}" type="presParOf" srcId="{7CC33A2F-5B41-0D44-864F-09FE6EC06517}" destId="{8F0C0C05-F5EF-8C41-A96E-1B838021F68F}" srcOrd="4" destOrd="0" presId="urn:microsoft.com/office/officeart/2005/8/layout/default"/>
    <dgm:cxn modelId="{B05C2027-98CF-EC40-A244-06218D8EEFC7}" type="presParOf" srcId="{7CC33A2F-5B41-0D44-864F-09FE6EC06517}" destId="{2B00EA4A-1386-AA44-B22D-B7173F7167AC}" srcOrd="5" destOrd="0" presId="urn:microsoft.com/office/officeart/2005/8/layout/default"/>
    <dgm:cxn modelId="{42654805-0E87-5044-A0AC-D2309E00A3F5}" type="presParOf" srcId="{7CC33A2F-5B41-0D44-864F-09FE6EC06517}" destId="{1E819787-24F0-AE48-8818-3383DC89E221}" srcOrd="6" destOrd="0" presId="urn:microsoft.com/office/officeart/2005/8/layout/default"/>
    <dgm:cxn modelId="{A14432C5-7679-D148-915A-7D228E8FDDCF}" type="presParOf" srcId="{7CC33A2F-5B41-0D44-864F-09FE6EC06517}" destId="{697A4049-78AE-C340-834A-B0915253E729}" srcOrd="7" destOrd="0" presId="urn:microsoft.com/office/officeart/2005/8/layout/default"/>
    <dgm:cxn modelId="{D2EA427F-0814-EC46-8675-E71A2F7FEA6C}" type="presParOf" srcId="{7CC33A2F-5B41-0D44-864F-09FE6EC06517}" destId="{0F6B73DA-7B72-974A-9723-87417D65ED7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59D2958B-A3E3-7B40-B892-C98BE6AD19C9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</dgm:pt>
    <dgm:pt modelId="{0F9BC881-BD8E-7E4C-BC14-CCD6AE26D4E0}">
      <dgm:prSet phldrT="[Text]"/>
      <dgm:spPr/>
      <dgm:t>
        <a:bodyPr/>
        <a:lstStyle/>
        <a:p>
          <a:r>
            <a:rPr lang="en-US" dirty="0"/>
            <a:t>The inability to pronounce a word hinders long-term retention</a:t>
          </a:r>
        </a:p>
      </dgm:t>
    </dgm:pt>
    <dgm:pt modelId="{1D479131-7915-F248-97C0-3DB9381595C4}" type="parTrans" cxnId="{20E8D3DD-77BD-2C47-B61F-3C68D5CB4BC6}">
      <dgm:prSet/>
      <dgm:spPr/>
      <dgm:t>
        <a:bodyPr/>
        <a:lstStyle/>
        <a:p>
          <a:endParaRPr lang="en-US"/>
        </a:p>
      </dgm:t>
    </dgm:pt>
    <dgm:pt modelId="{ACF23CA0-0089-6643-9182-B45D1FA9E988}" type="sibTrans" cxnId="{20E8D3DD-77BD-2C47-B61F-3C68D5CB4BC6}">
      <dgm:prSet/>
      <dgm:spPr/>
      <dgm:t>
        <a:bodyPr/>
        <a:lstStyle/>
        <a:p>
          <a:endParaRPr lang="en-US"/>
        </a:p>
      </dgm:t>
    </dgm:pt>
    <dgm:pt modelId="{A98FD972-8768-744A-94A6-089ACF3E9E4C}">
      <dgm:prSet phldrT="[Text]"/>
      <dgm:spPr/>
      <dgm:t>
        <a:bodyPr/>
        <a:lstStyle/>
        <a:p>
          <a:r>
            <a:rPr lang="en-US" dirty="0"/>
            <a:t>Phonemes: sounds that signal a shift in meaning in similar sounding words</a:t>
          </a:r>
        </a:p>
      </dgm:t>
    </dgm:pt>
    <dgm:pt modelId="{6AF7DF07-D1F0-3D4A-8245-0EE6C7C772C4}" type="parTrans" cxnId="{87983EB5-E74F-2443-B7CF-3E017F6C6829}">
      <dgm:prSet/>
      <dgm:spPr/>
      <dgm:t>
        <a:bodyPr/>
        <a:lstStyle/>
        <a:p>
          <a:endParaRPr lang="en-US"/>
        </a:p>
      </dgm:t>
    </dgm:pt>
    <dgm:pt modelId="{48F10F2F-8DB6-D349-8474-FBB1FC5BA204}" type="sibTrans" cxnId="{87983EB5-E74F-2443-B7CF-3E017F6C6829}">
      <dgm:prSet/>
      <dgm:spPr/>
      <dgm:t>
        <a:bodyPr/>
        <a:lstStyle/>
        <a:p>
          <a:endParaRPr lang="en-US"/>
        </a:p>
      </dgm:t>
    </dgm:pt>
    <dgm:pt modelId="{00C4422E-4FC5-134A-92CB-731D9E4091FD}">
      <dgm:prSet phldrT="[Text]"/>
      <dgm:spPr/>
      <dgm:t>
        <a:bodyPr/>
        <a:lstStyle/>
        <a:p>
          <a:r>
            <a:rPr lang="en-US" dirty="0"/>
            <a:t>Allophones: variations in sounds that do not signal semantic shifts (dialect)</a:t>
          </a:r>
        </a:p>
      </dgm:t>
    </dgm:pt>
    <dgm:pt modelId="{77A881CB-998F-F54E-95D8-0524DB34BDD5}" type="parTrans" cxnId="{AD398EC7-6AAE-3749-A996-A6819C24FE02}">
      <dgm:prSet/>
      <dgm:spPr/>
      <dgm:t>
        <a:bodyPr/>
        <a:lstStyle/>
        <a:p>
          <a:endParaRPr lang="en-US"/>
        </a:p>
      </dgm:t>
    </dgm:pt>
    <dgm:pt modelId="{111E5C54-C4A2-ED42-AF7A-6E43D313D0BF}" type="sibTrans" cxnId="{AD398EC7-6AAE-3749-A996-A6819C24FE02}">
      <dgm:prSet/>
      <dgm:spPr/>
      <dgm:t>
        <a:bodyPr/>
        <a:lstStyle/>
        <a:p>
          <a:endParaRPr lang="en-US"/>
        </a:p>
      </dgm:t>
    </dgm:pt>
    <dgm:pt modelId="{98CD4CF5-9178-4C47-B8FB-6C7359A12DD7}" type="pres">
      <dgm:prSet presAssocID="{59D2958B-A3E3-7B40-B892-C98BE6AD19C9}" presName="compositeShape" presStyleCnt="0">
        <dgm:presLayoutVars>
          <dgm:dir/>
          <dgm:resizeHandles/>
        </dgm:presLayoutVars>
      </dgm:prSet>
      <dgm:spPr/>
    </dgm:pt>
    <dgm:pt modelId="{43762A02-9442-2E47-8327-BCD4C291B5B6}" type="pres">
      <dgm:prSet presAssocID="{59D2958B-A3E3-7B40-B892-C98BE6AD19C9}" presName="pyramid" presStyleLbl="node1" presStyleIdx="0" presStyleCnt="1"/>
      <dgm:spPr/>
    </dgm:pt>
    <dgm:pt modelId="{76220DC4-6E1E-E340-B53C-95F4EC3207F6}" type="pres">
      <dgm:prSet presAssocID="{59D2958B-A3E3-7B40-B892-C98BE6AD19C9}" presName="theList" presStyleCnt="0"/>
      <dgm:spPr/>
    </dgm:pt>
    <dgm:pt modelId="{22C08BFE-A289-954E-9770-39BDBE153000}" type="pres">
      <dgm:prSet presAssocID="{0F9BC881-BD8E-7E4C-BC14-CCD6AE26D4E0}" presName="aNode" presStyleLbl="fgAcc1" presStyleIdx="0" presStyleCnt="3">
        <dgm:presLayoutVars>
          <dgm:bulletEnabled val="1"/>
        </dgm:presLayoutVars>
      </dgm:prSet>
      <dgm:spPr/>
    </dgm:pt>
    <dgm:pt modelId="{9FE0F363-8DE1-4E4C-9B5B-F3B5E96D6A08}" type="pres">
      <dgm:prSet presAssocID="{0F9BC881-BD8E-7E4C-BC14-CCD6AE26D4E0}" presName="aSpace" presStyleCnt="0"/>
      <dgm:spPr/>
    </dgm:pt>
    <dgm:pt modelId="{827F78E9-17E7-394F-8F2D-7314F6F0D093}" type="pres">
      <dgm:prSet presAssocID="{A98FD972-8768-744A-94A6-089ACF3E9E4C}" presName="aNode" presStyleLbl="fgAcc1" presStyleIdx="1" presStyleCnt="3">
        <dgm:presLayoutVars>
          <dgm:bulletEnabled val="1"/>
        </dgm:presLayoutVars>
      </dgm:prSet>
      <dgm:spPr/>
    </dgm:pt>
    <dgm:pt modelId="{70E24977-8D47-8C41-A326-AA9ADD234F6E}" type="pres">
      <dgm:prSet presAssocID="{A98FD972-8768-744A-94A6-089ACF3E9E4C}" presName="aSpace" presStyleCnt="0"/>
      <dgm:spPr/>
    </dgm:pt>
    <dgm:pt modelId="{641D5D82-2031-1548-9B09-77CC0A79F7DC}" type="pres">
      <dgm:prSet presAssocID="{00C4422E-4FC5-134A-92CB-731D9E4091FD}" presName="aNode" presStyleLbl="fgAcc1" presStyleIdx="2" presStyleCnt="3">
        <dgm:presLayoutVars>
          <dgm:bulletEnabled val="1"/>
        </dgm:presLayoutVars>
      </dgm:prSet>
      <dgm:spPr/>
    </dgm:pt>
    <dgm:pt modelId="{87CD8C68-79F6-ED4C-AEC4-18A5662F726E}" type="pres">
      <dgm:prSet presAssocID="{00C4422E-4FC5-134A-92CB-731D9E4091FD}" presName="aSpace" presStyleCnt="0"/>
      <dgm:spPr/>
    </dgm:pt>
  </dgm:ptLst>
  <dgm:cxnLst>
    <dgm:cxn modelId="{5CC2D01E-8B7A-9B46-9613-19EB8EB4E364}" type="presOf" srcId="{0F9BC881-BD8E-7E4C-BC14-CCD6AE26D4E0}" destId="{22C08BFE-A289-954E-9770-39BDBE153000}" srcOrd="0" destOrd="0" presId="urn:microsoft.com/office/officeart/2005/8/layout/pyramid2"/>
    <dgm:cxn modelId="{C8970522-9853-CA44-8D8D-E97AE8D68028}" type="presOf" srcId="{59D2958B-A3E3-7B40-B892-C98BE6AD19C9}" destId="{98CD4CF5-9178-4C47-B8FB-6C7359A12DD7}" srcOrd="0" destOrd="0" presId="urn:microsoft.com/office/officeart/2005/8/layout/pyramid2"/>
    <dgm:cxn modelId="{381BE497-6EB4-FF44-B0B6-ECFFEB37ACC9}" type="presOf" srcId="{A98FD972-8768-744A-94A6-089ACF3E9E4C}" destId="{827F78E9-17E7-394F-8F2D-7314F6F0D093}" srcOrd="0" destOrd="0" presId="urn:microsoft.com/office/officeart/2005/8/layout/pyramid2"/>
    <dgm:cxn modelId="{87983EB5-E74F-2443-B7CF-3E017F6C6829}" srcId="{59D2958B-A3E3-7B40-B892-C98BE6AD19C9}" destId="{A98FD972-8768-744A-94A6-089ACF3E9E4C}" srcOrd="1" destOrd="0" parTransId="{6AF7DF07-D1F0-3D4A-8245-0EE6C7C772C4}" sibTransId="{48F10F2F-8DB6-D349-8474-FBB1FC5BA204}"/>
    <dgm:cxn modelId="{AD398EC7-6AAE-3749-A996-A6819C24FE02}" srcId="{59D2958B-A3E3-7B40-B892-C98BE6AD19C9}" destId="{00C4422E-4FC5-134A-92CB-731D9E4091FD}" srcOrd="2" destOrd="0" parTransId="{77A881CB-998F-F54E-95D8-0524DB34BDD5}" sibTransId="{111E5C54-C4A2-ED42-AF7A-6E43D313D0BF}"/>
    <dgm:cxn modelId="{20E8D3DD-77BD-2C47-B61F-3C68D5CB4BC6}" srcId="{59D2958B-A3E3-7B40-B892-C98BE6AD19C9}" destId="{0F9BC881-BD8E-7E4C-BC14-CCD6AE26D4E0}" srcOrd="0" destOrd="0" parTransId="{1D479131-7915-F248-97C0-3DB9381595C4}" sibTransId="{ACF23CA0-0089-6643-9182-B45D1FA9E988}"/>
    <dgm:cxn modelId="{C2C2E6EE-F4E1-4A4C-9F01-606E2CB2325C}" type="presOf" srcId="{00C4422E-4FC5-134A-92CB-731D9E4091FD}" destId="{641D5D82-2031-1548-9B09-77CC0A79F7DC}" srcOrd="0" destOrd="0" presId="urn:microsoft.com/office/officeart/2005/8/layout/pyramid2"/>
    <dgm:cxn modelId="{61C44066-439B-E64D-87D5-A00C067D7494}" type="presParOf" srcId="{98CD4CF5-9178-4C47-B8FB-6C7359A12DD7}" destId="{43762A02-9442-2E47-8327-BCD4C291B5B6}" srcOrd="0" destOrd="0" presId="urn:microsoft.com/office/officeart/2005/8/layout/pyramid2"/>
    <dgm:cxn modelId="{9C190F57-8ABA-814F-8152-1A0B9A85A165}" type="presParOf" srcId="{98CD4CF5-9178-4C47-B8FB-6C7359A12DD7}" destId="{76220DC4-6E1E-E340-B53C-95F4EC3207F6}" srcOrd="1" destOrd="0" presId="urn:microsoft.com/office/officeart/2005/8/layout/pyramid2"/>
    <dgm:cxn modelId="{AEB9BDB4-67EB-A745-8864-267100B1FB79}" type="presParOf" srcId="{76220DC4-6E1E-E340-B53C-95F4EC3207F6}" destId="{22C08BFE-A289-954E-9770-39BDBE153000}" srcOrd="0" destOrd="0" presId="urn:microsoft.com/office/officeart/2005/8/layout/pyramid2"/>
    <dgm:cxn modelId="{2BE606C6-E044-C54D-80A9-2A6A1A16ABF2}" type="presParOf" srcId="{76220DC4-6E1E-E340-B53C-95F4EC3207F6}" destId="{9FE0F363-8DE1-4E4C-9B5B-F3B5E96D6A08}" srcOrd="1" destOrd="0" presId="urn:microsoft.com/office/officeart/2005/8/layout/pyramid2"/>
    <dgm:cxn modelId="{21D1F1C4-A594-F742-A344-2C6D08982CC1}" type="presParOf" srcId="{76220DC4-6E1E-E340-B53C-95F4EC3207F6}" destId="{827F78E9-17E7-394F-8F2D-7314F6F0D093}" srcOrd="2" destOrd="0" presId="urn:microsoft.com/office/officeart/2005/8/layout/pyramid2"/>
    <dgm:cxn modelId="{24BA2179-4801-F343-BD3F-61148F366773}" type="presParOf" srcId="{76220DC4-6E1E-E340-B53C-95F4EC3207F6}" destId="{70E24977-8D47-8C41-A326-AA9ADD234F6E}" srcOrd="3" destOrd="0" presId="urn:microsoft.com/office/officeart/2005/8/layout/pyramid2"/>
    <dgm:cxn modelId="{593381B5-4AA8-5348-A053-C11685F55C68}" type="presParOf" srcId="{76220DC4-6E1E-E340-B53C-95F4EC3207F6}" destId="{641D5D82-2031-1548-9B09-77CC0A79F7DC}" srcOrd="4" destOrd="0" presId="urn:microsoft.com/office/officeart/2005/8/layout/pyramid2"/>
    <dgm:cxn modelId="{B23BD730-E660-F545-A1E4-FE4683909DFB}" type="presParOf" srcId="{76220DC4-6E1E-E340-B53C-95F4EC3207F6}" destId="{87CD8C68-79F6-ED4C-AEC4-18A5662F726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E28406B2-DA2B-844D-B4C1-AE283B3BD32B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E18EFA-306C-8347-8A79-74E4DD58B6AA}">
      <dgm:prSet phldrT="[Text]"/>
      <dgm:spPr/>
      <dgm:t>
        <a:bodyPr/>
        <a:lstStyle/>
        <a:p>
          <a:r>
            <a:rPr lang="en-US" dirty="0"/>
            <a:t>Do not overcorrect. Overcorrecting will embarrass and discourage students from speaking.</a:t>
          </a:r>
        </a:p>
      </dgm:t>
    </dgm:pt>
    <dgm:pt modelId="{47F740C5-106D-9B4E-BEC5-F2515040E584}" type="parTrans" cxnId="{7B0639D0-00F1-7249-8ADF-88A5849A34EA}">
      <dgm:prSet/>
      <dgm:spPr/>
      <dgm:t>
        <a:bodyPr/>
        <a:lstStyle/>
        <a:p>
          <a:endParaRPr lang="en-US"/>
        </a:p>
      </dgm:t>
    </dgm:pt>
    <dgm:pt modelId="{FBC89806-4AA7-2D49-B3E9-5AFDAA009015}" type="sibTrans" cxnId="{7B0639D0-00F1-7249-8ADF-88A5849A34EA}">
      <dgm:prSet/>
      <dgm:spPr/>
      <dgm:t>
        <a:bodyPr/>
        <a:lstStyle/>
        <a:p>
          <a:endParaRPr lang="en-US"/>
        </a:p>
      </dgm:t>
    </dgm:pt>
    <dgm:pt modelId="{9677621C-3686-BB42-B384-9176A7605E69}">
      <dgm:prSet phldrT="[Text]"/>
      <dgm:spPr/>
      <dgm:t>
        <a:bodyPr/>
        <a:lstStyle/>
        <a:p>
          <a:r>
            <a:rPr lang="en-US" dirty="0"/>
            <a:t>If communication is successful, acknowledge understanding by repeating the information in correct form.</a:t>
          </a:r>
        </a:p>
      </dgm:t>
    </dgm:pt>
    <dgm:pt modelId="{F6CCFBF3-78E6-B447-BECD-CC392E8CE322}" type="parTrans" cxnId="{31039D28-EF12-E248-969C-03FE4B0EE665}">
      <dgm:prSet/>
      <dgm:spPr/>
      <dgm:t>
        <a:bodyPr/>
        <a:lstStyle/>
        <a:p>
          <a:endParaRPr lang="en-US"/>
        </a:p>
      </dgm:t>
    </dgm:pt>
    <dgm:pt modelId="{9DC9CAA0-B1BC-2B41-97BF-DC344EF4C357}" type="sibTrans" cxnId="{31039D28-EF12-E248-969C-03FE4B0EE665}">
      <dgm:prSet/>
      <dgm:spPr/>
      <dgm:t>
        <a:bodyPr/>
        <a:lstStyle/>
        <a:p>
          <a:endParaRPr lang="en-US"/>
        </a:p>
      </dgm:t>
    </dgm:pt>
    <dgm:pt modelId="{E4739206-1BC9-AD4E-AC96-176E10977692}">
      <dgm:prSet phldrT="[Text]"/>
      <dgm:spPr/>
      <dgm:t>
        <a:bodyPr/>
        <a:lstStyle/>
        <a:p>
          <a:r>
            <a:rPr lang="en-US" dirty="0"/>
            <a:t>By modeling correct sounds and structures during social interaction, proficiency is developed.</a:t>
          </a:r>
        </a:p>
      </dgm:t>
    </dgm:pt>
    <dgm:pt modelId="{BC94BAE3-F617-CA42-9398-E9C25417767C}" type="parTrans" cxnId="{A30A2F00-1F81-A942-9D5A-8191A2D02EDC}">
      <dgm:prSet/>
      <dgm:spPr/>
      <dgm:t>
        <a:bodyPr/>
        <a:lstStyle/>
        <a:p>
          <a:endParaRPr lang="en-US"/>
        </a:p>
      </dgm:t>
    </dgm:pt>
    <dgm:pt modelId="{854A4A3C-74D0-904B-AA93-38342BB45B40}" type="sibTrans" cxnId="{A30A2F00-1F81-A942-9D5A-8191A2D02EDC}">
      <dgm:prSet/>
      <dgm:spPr/>
      <dgm:t>
        <a:bodyPr/>
        <a:lstStyle/>
        <a:p>
          <a:endParaRPr lang="en-US"/>
        </a:p>
      </dgm:t>
    </dgm:pt>
    <dgm:pt modelId="{E887F423-6696-E043-BC6E-CCFB48BB0640}" type="pres">
      <dgm:prSet presAssocID="{E28406B2-DA2B-844D-B4C1-AE283B3BD32B}" presName="outerComposite" presStyleCnt="0">
        <dgm:presLayoutVars>
          <dgm:chMax val="5"/>
          <dgm:dir/>
          <dgm:resizeHandles val="exact"/>
        </dgm:presLayoutVars>
      </dgm:prSet>
      <dgm:spPr/>
    </dgm:pt>
    <dgm:pt modelId="{6A9CE652-F30F-1141-A72B-2C619D4DB522}" type="pres">
      <dgm:prSet presAssocID="{E28406B2-DA2B-844D-B4C1-AE283B3BD32B}" presName="dummyMaxCanvas" presStyleCnt="0">
        <dgm:presLayoutVars/>
      </dgm:prSet>
      <dgm:spPr/>
    </dgm:pt>
    <dgm:pt modelId="{AE201F10-C9D1-F440-8CC7-62074A446B5D}" type="pres">
      <dgm:prSet presAssocID="{E28406B2-DA2B-844D-B4C1-AE283B3BD32B}" presName="ThreeNodes_1" presStyleLbl="node1" presStyleIdx="0" presStyleCnt="3">
        <dgm:presLayoutVars>
          <dgm:bulletEnabled val="1"/>
        </dgm:presLayoutVars>
      </dgm:prSet>
      <dgm:spPr/>
    </dgm:pt>
    <dgm:pt modelId="{6A89A0AE-C853-DC47-BF95-AA9B06BB4B69}" type="pres">
      <dgm:prSet presAssocID="{E28406B2-DA2B-844D-B4C1-AE283B3BD32B}" presName="ThreeNodes_2" presStyleLbl="node1" presStyleIdx="1" presStyleCnt="3">
        <dgm:presLayoutVars>
          <dgm:bulletEnabled val="1"/>
        </dgm:presLayoutVars>
      </dgm:prSet>
      <dgm:spPr/>
    </dgm:pt>
    <dgm:pt modelId="{43DC0243-947D-2E47-A021-6276260BDC4A}" type="pres">
      <dgm:prSet presAssocID="{E28406B2-DA2B-844D-B4C1-AE283B3BD32B}" presName="ThreeNodes_3" presStyleLbl="node1" presStyleIdx="2" presStyleCnt="3">
        <dgm:presLayoutVars>
          <dgm:bulletEnabled val="1"/>
        </dgm:presLayoutVars>
      </dgm:prSet>
      <dgm:spPr/>
    </dgm:pt>
    <dgm:pt modelId="{B59F464C-8F8D-BB49-8005-3326FF5B5FF2}" type="pres">
      <dgm:prSet presAssocID="{E28406B2-DA2B-844D-B4C1-AE283B3BD32B}" presName="ThreeConn_1-2" presStyleLbl="fgAccFollowNode1" presStyleIdx="0" presStyleCnt="2">
        <dgm:presLayoutVars>
          <dgm:bulletEnabled val="1"/>
        </dgm:presLayoutVars>
      </dgm:prSet>
      <dgm:spPr/>
    </dgm:pt>
    <dgm:pt modelId="{1C754AA4-3E7A-FD43-AE21-1778BB6548DD}" type="pres">
      <dgm:prSet presAssocID="{E28406B2-DA2B-844D-B4C1-AE283B3BD32B}" presName="ThreeConn_2-3" presStyleLbl="fgAccFollowNode1" presStyleIdx="1" presStyleCnt="2">
        <dgm:presLayoutVars>
          <dgm:bulletEnabled val="1"/>
        </dgm:presLayoutVars>
      </dgm:prSet>
      <dgm:spPr/>
    </dgm:pt>
    <dgm:pt modelId="{1F77CE49-CF67-A74C-AFB4-F3CC8833BCEE}" type="pres">
      <dgm:prSet presAssocID="{E28406B2-DA2B-844D-B4C1-AE283B3BD32B}" presName="ThreeNodes_1_text" presStyleLbl="node1" presStyleIdx="2" presStyleCnt="3">
        <dgm:presLayoutVars>
          <dgm:bulletEnabled val="1"/>
        </dgm:presLayoutVars>
      </dgm:prSet>
      <dgm:spPr/>
    </dgm:pt>
    <dgm:pt modelId="{CAFC255E-2FB5-3943-8307-3D199C0EBE48}" type="pres">
      <dgm:prSet presAssocID="{E28406B2-DA2B-844D-B4C1-AE283B3BD32B}" presName="ThreeNodes_2_text" presStyleLbl="node1" presStyleIdx="2" presStyleCnt="3">
        <dgm:presLayoutVars>
          <dgm:bulletEnabled val="1"/>
        </dgm:presLayoutVars>
      </dgm:prSet>
      <dgm:spPr/>
    </dgm:pt>
    <dgm:pt modelId="{F00A5594-F2D1-CF48-AA71-D19FB0337965}" type="pres">
      <dgm:prSet presAssocID="{E28406B2-DA2B-844D-B4C1-AE283B3BD32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30A2F00-1F81-A942-9D5A-8191A2D02EDC}" srcId="{E28406B2-DA2B-844D-B4C1-AE283B3BD32B}" destId="{E4739206-1BC9-AD4E-AC96-176E10977692}" srcOrd="2" destOrd="0" parTransId="{BC94BAE3-F617-CA42-9398-E9C25417767C}" sibTransId="{854A4A3C-74D0-904B-AA93-38342BB45B40}"/>
    <dgm:cxn modelId="{31039D28-EF12-E248-969C-03FE4B0EE665}" srcId="{E28406B2-DA2B-844D-B4C1-AE283B3BD32B}" destId="{9677621C-3686-BB42-B384-9176A7605E69}" srcOrd="1" destOrd="0" parTransId="{F6CCFBF3-78E6-B447-BECD-CC392E8CE322}" sibTransId="{9DC9CAA0-B1BC-2B41-97BF-DC344EF4C357}"/>
    <dgm:cxn modelId="{0CF9C42B-9809-144D-8E2F-37C475D012C1}" type="presOf" srcId="{E4739206-1BC9-AD4E-AC96-176E10977692}" destId="{F00A5594-F2D1-CF48-AA71-D19FB0337965}" srcOrd="1" destOrd="0" presId="urn:microsoft.com/office/officeart/2005/8/layout/vProcess5"/>
    <dgm:cxn modelId="{8A8BED51-2EB0-A644-A9C7-7059CAEDB21A}" type="presOf" srcId="{8DE18EFA-306C-8347-8A79-74E4DD58B6AA}" destId="{AE201F10-C9D1-F440-8CC7-62074A446B5D}" srcOrd="0" destOrd="0" presId="urn:microsoft.com/office/officeart/2005/8/layout/vProcess5"/>
    <dgm:cxn modelId="{E21AC165-E358-8B42-8CBE-B95CCF7EEBEF}" type="presOf" srcId="{9677621C-3686-BB42-B384-9176A7605E69}" destId="{CAFC255E-2FB5-3943-8307-3D199C0EBE48}" srcOrd="1" destOrd="0" presId="urn:microsoft.com/office/officeart/2005/8/layout/vProcess5"/>
    <dgm:cxn modelId="{69BE9887-E9C3-1541-882E-2882869B22C9}" type="presOf" srcId="{8DE18EFA-306C-8347-8A79-74E4DD58B6AA}" destId="{1F77CE49-CF67-A74C-AFB4-F3CC8833BCEE}" srcOrd="1" destOrd="0" presId="urn:microsoft.com/office/officeart/2005/8/layout/vProcess5"/>
    <dgm:cxn modelId="{F222F19D-E308-234D-9F92-E8C7F74FFAD2}" type="presOf" srcId="{FBC89806-4AA7-2D49-B3E9-5AFDAA009015}" destId="{B59F464C-8F8D-BB49-8005-3326FF5B5FF2}" srcOrd="0" destOrd="0" presId="urn:microsoft.com/office/officeart/2005/8/layout/vProcess5"/>
    <dgm:cxn modelId="{EA28A4A1-91B1-E04D-A531-69CEEAB2948B}" type="presOf" srcId="{E28406B2-DA2B-844D-B4C1-AE283B3BD32B}" destId="{E887F423-6696-E043-BC6E-CCFB48BB0640}" srcOrd="0" destOrd="0" presId="urn:microsoft.com/office/officeart/2005/8/layout/vProcess5"/>
    <dgm:cxn modelId="{7B0639D0-00F1-7249-8ADF-88A5849A34EA}" srcId="{E28406B2-DA2B-844D-B4C1-AE283B3BD32B}" destId="{8DE18EFA-306C-8347-8A79-74E4DD58B6AA}" srcOrd="0" destOrd="0" parTransId="{47F740C5-106D-9B4E-BEC5-F2515040E584}" sibTransId="{FBC89806-4AA7-2D49-B3E9-5AFDAA009015}"/>
    <dgm:cxn modelId="{DC80BFDD-A09F-7D41-BA9E-120B89106A4C}" type="presOf" srcId="{9677621C-3686-BB42-B384-9176A7605E69}" destId="{6A89A0AE-C853-DC47-BF95-AA9B06BB4B69}" srcOrd="0" destOrd="0" presId="urn:microsoft.com/office/officeart/2005/8/layout/vProcess5"/>
    <dgm:cxn modelId="{3E0F6FFB-98B2-5D48-ACB3-25771E7E785D}" type="presOf" srcId="{9DC9CAA0-B1BC-2B41-97BF-DC344EF4C357}" destId="{1C754AA4-3E7A-FD43-AE21-1778BB6548DD}" srcOrd="0" destOrd="0" presId="urn:microsoft.com/office/officeart/2005/8/layout/vProcess5"/>
    <dgm:cxn modelId="{629793FC-65FD-8841-BAFF-26216B601D38}" type="presOf" srcId="{E4739206-1BC9-AD4E-AC96-176E10977692}" destId="{43DC0243-947D-2E47-A021-6276260BDC4A}" srcOrd="0" destOrd="0" presId="urn:microsoft.com/office/officeart/2005/8/layout/vProcess5"/>
    <dgm:cxn modelId="{9E0E78E5-ADD1-8D40-99D5-FCC5B2534D6B}" type="presParOf" srcId="{E887F423-6696-E043-BC6E-CCFB48BB0640}" destId="{6A9CE652-F30F-1141-A72B-2C619D4DB522}" srcOrd="0" destOrd="0" presId="urn:microsoft.com/office/officeart/2005/8/layout/vProcess5"/>
    <dgm:cxn modelId="{3A8DA5E0-FD59-7348-9BE7-045C4F050F0F}" type="presParOf" srcId="{E887F423-6696-E043-BC6E-CCFB48BB0640}" destId="{AE201F10-C9D1-F440-8CC7-62074A446B5D}" srcOrd="1" destOrd="0" presId="urn:microsoft.com/office/officeart/2005/8/layout/vProcess5"/>
    <dgm:cxn modelId="{5D20BB76-1160-8C45-A5A6-13D0E9C49D30}" type="presParOf" srcId="{E887F423-6696-E043-BC6E-CCFB48BB0640}" destId="{6A89A0AE-C853-DC47-BF95-AA9B06BB4B69}" srcOrd="2" destOrd="0" presId="urn:microsoft.com/office/officeart/2005/8/layout/vProcess5"/>
    <dgm:cxn modelId="{56325731-B9BF-424F-B71C-622C0A67F032}" type="presParOf" srcId="{E887F423-6696-E043-BC6E-CCFB48BB0640}" destId="{43DC0243-947D-2E47-A021-6276260BDC4A}" srcOrd="3" destOrd="0" presId="urn:microsoft.com/office/officeart/2005/8/layout/vProcess5"/>
    <dgm:cxn modelId="{C2B46B76-129A-234B-B19F-559D2CBE635D}" type="presParOf" srcId="{E887F423-6696-E043-BC6E-CCFB48BB0640}" destId="{B59F464C-8F8D-BB49-8005-3326FF5B5FF2}" srcOrd="4" destOrd="0" presId="urn:microsoft.com/office/officeart/2005/8/layout/vProcess5"/>
    <dgm:cxn modelId="{17FB1BA1-06F8-4E4D-90E6-322DBC20E28C}" type="presParOf" srcId="{E887F423-6696-E043-BC6E-CCFB48BB0640}" destId="{1C754AA4-3E7A-FD43-AE21-1778BB6548DD}" srcOrd="5" destOrd="0" presId="urn:microsoft.com/office/officeart/2005/8/layout/vProcess5"/>
    <dgm:cxn modelId="{A50377E8-2F41-844C-8380-F3BE71F01C23}" type="presParOf" srcId="{E887F423-6696-E043-BC6E-CCFB48BB0640}" destId="{1F77CE49-CF67-A74C-AFB4-F3CC8833BCEE}" srcOrd="6" destOrd="0" presId="urn:microsoft.com/office/officeart/2005/8/layout/vProcess5"/>
    <dgm:cxn modelId="{CB7079E6-085C-8E4C-9A93-4CA0EA1E5A50}" type="presParOf" srcId="{E887F423-6696-E043-BC6E-CCFB48BB0640}" destId="{CAFC255E-2FB5-3943-8307-3D199C0EBE48}" srcOrd="7" destOrd="0" presId="urn:microsoft.com/office/officeart/2005/8/layout/vProcess5"/>
    <dgm:cxn modelId="{BDE56B74-3085-7441-A92E-85E798B86DC5}" type="presParOf" srcId="{E887F423-6696-E043-BC6E-CCFB48BB0640}" destId="{F00A5594-F2D1-CF48-AA71-D19FB033796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CA1B0499-E371-734C-9D07-BE09F48F452B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4ADB5E-5DA7-EC47-9F5C-274E24A8FA1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Letter to sound correspondence in English is imperfect and inconsistent </a:t>
          </a:r>
        </a:p>
        <a:p>
          <a:r>
            <a:rPr lang="en-US" dirty="0">
              <a:solidFill>
                <a:schemeClr val="bg1"/>
              </a:solidFill>
            </a:rPr>
            <a:t>(giant/grant/gnat).</a:t>
          </a:r>
        </a:p>
      </dgm:t>
    </dgm:pt>
    <dgm:pt modelId="{0A1CD4E9-5E0F-1848-B39A-405C59D2CBC5}" type="parTrans" cxnId="{D8B6578E-94A7-D547-A574-77DE6C9F3AAC}">
      <dgm:prSet/>
      <dgm:spPr/>
      <dgm:t>
        <a:bodyPr/>
        <a:lstStyle/>
        <a:p>
          <a:endParaRPr lang="en-US"/>
        </a:p>
      </dgm:t>
    </dgm:pt>
    <dgm:pt modelId="{3EE87750-A4B6-7A42-9974-801DABDB2909}" type="sibTrans" cxnId="{D8B6578E-94A7-D547-A574-77DE6C9F3AAC}">
      <dgm:prSet/>
      <dgm:spPr/>
      <dgm:t>
        <a:bodyPr/>
        <a:lstStyle/>
        <a:p>
          <a:endParaRPr lang="en-US"/>
        </a:p>
      </dgm:t>
    </dgm:pt>
    <dgm:pt modelId="{B4ADB43C-A382-CD40-8E2F-B75FF2FD8C1A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Writing conventions do not correspond to speaking conventions (sign/signal).</a:t>
          </a:r>
        </a:p>
      </dgm:t>
    </dgm:pt>
    <dgm:pt modelId="{10B0A9E8-2D5E-6745-B2C1-3CB8E1317A62}" type="parTrans" cxnId="{F7DA9CDE-2988-544A-9E61-605BDE406557}">
      <dgm:prSet/>
      <dgm:spPr/>
      <dgm:t>
        <a:bodyPr/>
        <a:lstStyle/>
        <a:p>
          <a:endParaRPr lang="en-US"/>
        </a:p>
      </dgm:t>
    </dgm:pt>
    <dgm:pt modelId="{C2C8ADDD-EE53-2749-8B2D-895912624A9A}" type="sibTrans" cxnId="{F7DA9CDE-2988-544A-9E61-605BDE406557}">
      <dgm:prSet/>
      <dgm:spPr/>
      <dgm:t>
        <a:bodyPr/>
        <a:lstStyle/>
        <a:p>
          <a:endParaRPr lang="en-US"/>
        </a:p>
      </dgm:t>
    </dgm:pt>
    <dgm:pt modelId="{FC6E7087-54A0-8E40-A97B-1FA15D5A812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Problem areas: homographs, consonant, and vowel shifts.</a:t>
          </a:r>
        </a:p>
      </dgm:t>
    </dgm:pt>
    <dgm:pt modelId="{C3FA322D-93AD-3E4D-BEB0-328BD1303E94}" type="parTrans" cxnId="{7F007C2A-38B4-1645-ABE7-07383A6A902A}">
      <dgm:prSet/>
      <dgm:spPr/>
      <dgm:t>
        <a:bodyPr/>
        <a:lstStyle/>
        <a:p>
          <a:endParaRPr lang="en-US"/>
        </a:p>
      </dgm:t>
    </dgm:pt>
    <dgm:pt modelId="{4345C0E0-47F6-BF40-91E5-72219E514E57}" type="sibTrans" cxnId="{7F007C2A-38B4-1645-ABE7-07383A6A902A}">
      <dgm:prSet/>
      <dgm:spPr/>
      <dgm:t>
        <a:bodyPr/>
        <a:lstStyle/>
        <a:p>
          <a:endParaRPr lang="en-US"/>
        </a:p>
      </dgm:t>
    </dgm:pt>
    <dgm:pt modelId="{F469F721-8513-154A-8811-98293C5F0F8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Recommendation: correct spelling errors but do not deduct points for them. Most Americans struggle with spelling. Mastery takes time and practice</a:t>
          </a:r>
        </a:p>
      </dgm:t>
    </dgm:pt>
    <dgm:pt modelId="{DE31EE80-2C4C-F545-AFEC-2DC5EFF0789F}" type="parTrans" cxnId="{348E2972-A14E-454D-9F68-BD557CBE72BE}">
      <dgm:prSet/>
      <dgm:spPr/>
      <dgm:t>
        <a:bodyPr/>
        <a:lstStyle/>
        <a:p>
          <a:endParaRPr lang="en-US"/>
        </a:p>
      </dgm:t>
    </dgm:pt>
    <dgm:pt modelId="{DDEC9152-1D52-D545-8226-ED3405891D3B}" type="sibTrans" cxnId="{348E2972-A14E-454D-9F68-BD557CBE72BE}">
      <dgm:prSet/>
      <dgm:spPr/>
      <dgm:t>
        <a:bodyPr/>
        <a:lstStyle/>
        <a:p>
          <a:endParaRPr lang="en-US"/>
        </a:p>
      </dgm:t>
    </dgm:pt>
    <dgm:pt modelId="{F003532F-15ED-2C40-A016-4F3BA4704728}" type="pres">
      <dgm:prSet presAssocID="{CA1B0499-E371-734C-9D07-BE09F48F452B}" presName="matrix" presStyleCnt="0">
        <dgm:presLayoutVars>
          <dgm:chMax val="1"/>
          <dgm:dir/>
          <dgm:resizeHandles val="exact"/>
        </dgm:presLayoutVars>
      </dgm:prSet>
      <dgm:spPr/>
    </dgm:pt>
    <dgm:pt modelId="{6F6937FA-71E3-D54F-9548-FCFA520F690D}" type="pres">
      <dgm:prSet presAssocID="{CA1B0499-E371-734C-9D07-BE09F48F452B}" presName="diamond" presStyleLbl="bgShp" presStyleIdx="0" presStyleCnt="1"/>
      <dgm:spPr/>
    </dgm:pt>
    <dgm:pt modelId="{9BC120D7-C794-9B49-89AB-CDB44BFFCD12}" type="pres">
      <dgm:prSet presAssocID="{CA1B0499-E371-734C-9D07-BE09F48F452B}" presName="quad1" presStyleLbl="node1" presStyleIdx="0" presStyleCnt="4" custScaleY="115376">
        <dgm:presLayoutVars>
          <dgm:chMax val="0"/>
          <dgm:chPref val="0"/>
          <dgm:bulletEnabled val="1"/>
        </dgm:presLayoutVars>
      </dgm:prSet>
      <dgm:spPr/>
    </dgm:pt>
    <dgm:pt modelId="{49F60F84-3B86-4541-A835-2170A6230813}" type="pres">
      <dgm:prSet presAssocID="{CA1B0499-E371-734C-9D07-BE09F48F452B}" presName="quad2" presStyleLbl="node1" presStyleIdx="1" presStyleCnt="4" custScaleY="116891">
        <dgm:presLayoutVars>
          <dgm:chMax val="0"/>
          <dgm:chPref val="0"/>
          <dgm:bulletEnabled val="1"/>
        </dgm:presLayoutVars>
      </dgm:prSet>
      <dgm:spPr/>
    </dgm:pt>
    <dgm:pt modelId="{38F20BE4-D4EA-4F4D-9FAE-83F9FD07CC8C}" type="pres">
      <dgm:prSet presAssocID="{CA1B0499-E371-734C-9D07-BE09F48F452B}" presName="quad3" presStyleLbl="node1" presStyleIdx="2" presStyleCnt="4" custScaleY="107692">
        <dgm:presLayoutVars>
          <dgm:chMax val="0"/>
          <dgm:chPref val="0"/>
          <dgm:bulletEnabled val="1"/>
        </dgm:presLayoutVars>
      </dgm:prSet>
      <dgm:spPr/>
    </dgm:pt>
    <dgm:pt modelId="{7C9AA1A4-541F-3248-90B1-5B991BCACC67}" type="pres">
      <dgm:prSet presAssocID="{CA1B0499-E371-734C-9D07-BE09F48F452B}" presName="quad4" presStyleLbl="node1" presStyleIdx="3" presStyleCnt="4" custScaleY="107692">
        <dgm:presLayoutVars>
          <dgm:chMax val="0"/>
          <dgm:chPref val="0"/>
          <dgm:bulletEnabled val="1"/>
        </dgm:presLayoutVars>
      </dgm:prSet>
      <dgm:spPr/>
    </dgm:pt>
  </dgm:ptLst>
  <dgm:cxnLst>
    <dgm:cxn modelId="{7157D519-DFFB-6646-BEE8-11209E97D9AC}" type="presOf" srcId="{804ADB5E-5DA7-EC47-9F5C-274E24A8FA14}" destId="{9BC120D7-C794-9B49-89AB-CDB44BFFCD12}" srcOrd="0" destOrd="0" presId="urn:microsoft.com/office/officeart/2005/8/layout/matrix3"/>
    <dgm:cxn modelId="{7F007C2A-38B4-1645-ABE7-07383A6A902A}" srcId="{CA1B0499-E371-734C-9D07-BE09F48F452B}" destId="{FC6E7087-54A0-8E40-A97B-1FA15D5A8123}" srcOrd="2" destOrd="0" parTransId="{C3FA322D-93AD-3E4D-BEB0-328BD1303E94}" sibTransId="{4345C0E0-47F6-BF40-91E5-72219E514E57}"/>
    <dgm:cxn modelId="{606A645F-4A63-6042-B112-7EF107BE4EF1}" type="presOf" srcId="{FC6E7087-54A0-8E40-A97B-1FA15D5A8123}" destId="{38F20BE4-D4EA-4F4D-9FAE-83F9FD07CC8C}" srcOrd="0" destOrd="0" presId="urn:microsoft.com/office/officeart/2005/8/layout/matrix3"/>
    <dgm:cxn modelId="{68F37A68-3DFB-6042-A00C-E65BE9CD3FBC}" type="presOf" srcId="{B4ADB43C-A382-CD40-8E2F-B75FF2FD8C1A}" destId="{49F60F84-3B86-4541-A835-2170A6230813}" srcOrd="0" destOrd="0" presId="urn:microsoft.com/office/officeart/2005/8/layout/matrix3"/>
    <dgm:cxn modelId="{348E2972-A14E-454D-9F68-BD557CBE72BE}" srcId="{CA1B0499-E371-734C-9D07-BE09F48F452B}" destId="{F469F721-8513-154A-8811-98293C5F0F86}" srcOrd="3" destOrd="0" parTransId="{DE31EE80-2C4C-F545-AFEC-2DC5EFF0789F}" sibTransId="{DDEC9152-1D52-D545-8226-ED3405891D3B}"/>
    <dgm:cxn modelId="{D8B6578E-94A7-D547-A574-77DE6C9F3AAC}" srcId="{CA1B0499-E371-734C-9D07-BE09F48F452B}" destId="{804ADB5E-5DA7-EC47-9F5C-274E24A8FA14}" srcOrd="0" destOrd="0" parTransId="{0A1CD4E9-5E0F-1848-B39A-405C59D2CBC5}" sibTransId="{3EE87750-A4B6-7A42-9974-801DABDB2909}"/>
    <dgm:cxn modelId="{F7DA9CDE-2988-544A-9E61-605BDE406557}" srcId="{CA1B0499-E371-734C-9D07-BE09F48F452B}" destId="{B4ADB43C-A382-CD40-8E2F-B75FF2FD8C1A}" srcOrd="1" destOrd="0" parTransId="{10B0A9E8-2D5E-6745-B2C1-3CB8E1317A62}" sibTransId="{C2C8ADDD-EE53-2749-8B2D-895912624A9A}"/>
    <dgm:cxn modelId="{10C8F7E3-CD7E-7E44-A763-370A9E71F1C1}" type="presOf" srcId="{CA1B0499-E371-734C-9D07-BE09F48F452B}" destId="{F003532F-15ED-2C40-A016-4F3BA4704728}" srcOrd="0" destOrd="0" presId="urn:microsoft.com/office/officeart/2005/8/layout/matrix3"/>
    <dgm:cxn modelId="{51F679EF-3FFA-5840-9073-611F38198313}" type="presOf" srcId="{F469F721-8513-154A-8811-98293C5F0F86}" destId="{7C9AA1A4-541F-3248-90B1-5B991BCACC67}" srcOrd="0" destOrd="0" presId="urn:microsoft.com/office/officeart/2005/8/layout/matrix3"/>
    <dgm:cxn modelId="{599226DF-C455-2B45-90C2-4CDB9F14E857}" type="presParOf" srcId="{F003532F-15ED-2C40-A016-4F3BA4704728}" destId="{6F6937FA-71E3-D54F-9548-FCFA520F690D}" srcOrd="0" destOrd="0" presId="urn:microsoft.com/office/officeart/2005/8/layout/matrix3"/>
    <dgm:cxn modelId="{34D090F0-6DDB-2C4B-AD8B-125400B9EADF}" type="presParOf" srcId="{F003532F-15ED-2C40-A016-4F3BA4704728}" destId="{9BC120D7-C794-9B49-89AB-CDB44BFFCD12}" srcOrd="1" destOrd="0" presId="urn:microsoft.com/office/officeart/2005/8/layout/matrix3"/>
    <dgm:cxn modelId="{D96F20E8-C58D-E547-89E6-6C17F6122299}" type="presParOf" srcId="{F003532F-15ED-2C40-A016-4F3BA4704728}" destId="{49F60F84-3B86-4541-A835-2170A6230813}" srcOrd="2" destOrd="0" presId="urn:microsoft.com/office/officeart/2005/8/layout/matrix3"/>
    <dgm:cxn modelId="{D3140DC6-734E-1447-909D-A01A068F9BE4}" type="presParOf" srcId="{F003532F-15ED-2C40-A016-4F3BA4704728}" destId="{38F20BE4-D4EA-4F4D-9FAE-83F9FD07CC8C}" srcOrd="3" destOrd="0" presId="urn:microsoft.com/office/officeart/2005/8/layout/matrix3"/>
    <dgm:cxn modelId="{AFD72E5A-D1C0-1C44-9481-9248C373B0B0}" type="presParOf" srcId="{F003532F-15ED-2C40-A016-4F3BA4704728}" destId="{7C9AA1A4-541F-3248-90B1-5B991BCACC6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0439EDE5-F990-5549-A031-03A9988A6F30}" type="doc">
      <dgm:prSet loTypeId="urn:microsoft.com/office/officeart/2005/8/layout/matrix1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AD21DF-1D60-764D-B1C0-D97474DFE009}">
      <dgm:prSet phldrT="[Text]"/>
      <dgm:spPr/>
      <dgm:t>
        <a:bodyPr/>
        <a:lstStyle/>
        <a:p>
          <a:r>
            <a:rPr lang="en-US" dirty="0"/>
            <a:t>English is heavily dependent of syntax</a:t>
          </a:r>
        </a:p>
      </dgm:t>
    </dgm:pt>
    <dgm:pt modelId="{8D814F8C-ED8F-9C44-8620-9566D9F16479}" type="parTrans" cxnId="{1556EE0D-3BD7-6941-90EE-0BEE6AD1D02C}">
      <dgm:prSet/>
      <dgm:spPr/>
      <dgm:t>
        <a:bodyPr/>
        <a:lstStyle/>
        <a:p>
          <a:endParaRPr lang="en-US"/>
        </a:p>
      </dgm:t>
    </dgm:pt>
    <dgm:pt modelId="{83B8AAEC-8003-734B-9607-54FED9269D77}" type="sibTrans" cxnId="{1556EE0D-3BD7-6941-90EE-0BEE6AD1D02C}">
      <dgm:prSet/>
      <dgm:spPr/>
      <dgm:t>
        <a:bodyPr/>
        <a:lstStyle/>
        <a:p>
          <a:endParaRPr lang="en-US"/>
        </a:p>
      </dgm:t>
    </dgm:pt>
    <dgm:pt modelId="{F1AC7669-1FE8-9B4B-9BFE-42942B53846C}">
      <dgm:prSet phldrT="[Text]"/>
      <dgm:spPr/>
      <dgm:t>
        <a:bodyPr/>
        <a:lstStyle/>
        <a:p>
          <a:r>
            <a:rPr lang="en-US" dirty="0"/>
            <a:t>Word order signals function and relationship between words.</a:t>
          </a:r>
        </a:p>
      </dgm:t>
    </dgm:pt>
    <dgm:pt modelId="{CEE3C2E3-9DE2-A045-8BB2-1BCCE72E565F}" type="parTrans" cxnId="{F03D5610-FFD9-A646-B82A-28BED64A0EEA}">
      <dgm:prSet/>
      <dgm:spPr/>
      <dgm:t>
        <a:bodyPr/>
        <a:lstStyle/>
        <a:p>
          <a:endParaRPr lang="en-US"/>
        </a:p>
      </dgm:t>
    </dgm:pt>
    <dgm:pt modelId="{DAB935E3-5910-A14C-AE4B-6FACA2664CCD}" type="sibTrans" cxnId="{F03D5610-FFD9-A646-B82A-28BED64A0EEA}">
      <dgm:prSet/>
      <dgm:spPr/>
      <dgm:t>
        <a:bodyPr/>
        <a:lstStyle/>
        <a:p>
          <a:endParaRPr lang="en-US"/>
        </a:p>
      </dgm:t>
    </dgm:pt>
    <dgm:pt modelId="{F58A783B-DB63-FE4D-BA8C-97B6C5403E1E}">
      <dgm:prSet phldrT="[Text]"/>
      <dgm:spPr/>
      <dgm:t>
        <a:bodyPr/>
        <a:lstStyle/>
        <a:p>
          <a:r>
            <a:rPr lang="en-US" dirty="0"/>
            <a:t>Word knowledge alone is insufficient to convey meaning.</a:t>
          </a:r>
        </a:p>
      </dgm:t>
    </dgm:pt>
    <dgm:pt modelId="{0A80ED94-CFB5-4F45-BBD7-F1765BE462F5}" type="parTrans" cxnId="{BF67D790-B8C3-844F-9972-41F7CF9C958B}">
      <dgm:prSet/>
      <dgm:spPr/>
      <dgm:t>
        <a:bodyPr/>
        <a:lstStyle/>
        <a:p>
          <a:endParaRPr lang="en-US"/>
        </a:p>
      </dgm:t>
    </dgm:pt>
    <dgm:pt modelId="{85DAE7D0-FB80-E14A-8D31-E26F2DE95313}" type="sibTrans" cxnId="{BF67D790-B8C3-844F-9972-41F7CF9C958B}">
      <dgm:prSet/>
      <dgm:spPr/>
      <dgm:t>
        <a:bodyPr/>
        <a:lstStyle/>
        <a:p>
          <a:endParaRPr lang="en-US"/>
        </a:p>
      </dgm:t>
    </dgm:pt>
    <dgm:pt modelId="{A75085E2-C99F-7D43-8AC2-304D7EDE6A62}">
      <dgm:prSet phldrT="[Text]"/>
      <dgm:spPr/>
      <dgm:t>
        <a:bodyPr/>
        <a:lstStyle/>
        <a:p>
          <a:r>
            <a:rPr lang="en-US" dirty="0"/>
            <a:t>Every sentence has “word strings” or groups of words  that act as independent units of thought and meaning.</a:t>
          </a:r>
        </a:p>
      </dgm:t>
    </dgm:pt>
    <dgm:pt modelId="{B156A752-C5D3-A249-B42A-E2A152C520EC}" type="parTrans" cxnId="{7F608CC6-173E-474F-AD00-2FF6AB29B758}">
      <dgm:prSet/>
      <dgm:spPr/>
      <dgm:t>
        <a:bodyPr/>
        <a:lstStyle/>
        <a:p>
          <a:endParaRPr lang="en-US"/>
        </a:p>
      </dgm:t>
    </dgm:pt>
    <dgm:pt modelId="{61BD846C-E717-CB41-AA9A-574A05901518}" type="sibTrans" cxnId="{7F608CC6-173E-474F-AD00-2FF6AB29B758}">
      <dgm:prSet/>
      <dgm:spPr/>
      <dgm:t>
        <a:bodyPr/>
        <a:lstStyle/>
        <a:p>
          <a:endParaRPr lang="en-US"/>
        </a:p>
      </dgm:t>
    </dgm:pt>
    <dgm:pt modelId="{7423F5C5-F15D-1841-9D1E-A0CAE200542F}">
      <dgm:prSet phldrT="[Text]"/>
      <dgm:spPr/>
      <dgm:t>
        <a:bodyPr/>
        <a:lstStyle/>
        <a:p>
          <a:r>
            <a:rPr lang="en-US" dirty="0"/>
            <a:t>The ability to recognize groupings within sentences is essential for comprehension</a:t>
          </a:r>
        </a:p>
      </dgm:t>
    </dgm:pt>
    <dgm:pt modelId="{C68610A2-F7B6-1E42-AC5C-FFE0182B3729}" type="parTrans" cxnId="{0ECBD161-6360-DF40-95F9-E7A6637E93EC}">
      <dgm:prSet/>
      <dgm:spPr/>
      <dgm:t>
        <a:bodyPr/>
        <a:lstStyle/>
        <a:p>
          <a:endParaRPr lang="en-US"/>
        </a:p>
      </dgm:t>
    </dgm:pt>
    <dgm:pt modelId="{06F7AA22-892F-5147-A782-E3AA50199B41}" type="sibTrans" cxnId="{0ECBD161-6360-DF40-95F9-E7A6637E93EC}">
      <dgm:prSet/>
      <dgm:spPr/>
      <dgm:t>
        <a:bodyPr/>
        <a:lstStyle/>
        <a:p>
          <a:endParaRPr lang="en-US"/>
        </a:p>
      </dgm:t>
    </dgm:pt>
    <dgm:pt modelId="{253F8DC6-AB48-9E47-A70F-905E6E0F8DC1}">
      <dgm:prSet/>
      <dgm:spPr/>
      <dgm:t>
        <a:bodyPr/>
        <a:lstStyle/>
        <a:p>
          <a:endParaRPr lang="en-US" dirty="0"/>
        </a:p>
      </dgm:t>
    </dgm:pt>
    <dgm:pt modelId="{E1A22482-4D3C-104F-A955-5C9A774C2CA5}" type="parTrans" cxnId="{59649A54-22C0-DB46-82EA-9D127E750B1C}">
      <dgm:prSet/>
      <dgm:spPr/>
      <dgm:t>
        <a:bodyPr/>
        <a:lstStyle/>
        <a:p>
          <a:endParaRPr lang="en-US"/>
        </a:p>
      </dgm:t>
    </dgm:pt>
    <dgm:pt modelId="{2A7945C4-1DDF-A64B-B2B9-667558E0B530}" type="sibTrans" cxnId="{59649A54-22C0-DB46-82EA-9D127E750B1C}">
      <dgm:prSet/>
      <dgm:spPr/>
      <dgm:t>
        <a:bodyPr/>
        <a:lstStyle/>
        <a:p>
          <a:endParaRPr lang="en-US"/>
        </a:p>
      </dgm:t>
    </dgm:pt>
    <dgm:pt modelId="{231BF1C5-D192-F748-BAE0-54391428BBA1}">
      <dgm:prSet/>
      <dgm:spPr/>
      <dgm:t>
        <a:bodyPr/>
        <a:lstStyle/>
        <a:p>
          <a:endParaRPr lang="en-US"/>
        </a:p>
      </dgm:t>
    </dgm:pt>
    <dgm:pt modelId="{0339BD54-0C05-BF41-BC31-4B4B5BD2D4B8}" type="parTrans" cxnId="{312AF322-04CD-9F46-BF74-253CC6CC16A5}">
      <dgm:prSet/>
      <dgm:spPr/>
      <dgm:t>
        <a:bodyPr/>
        <a:lstStyle/>
        <a:p>
          <a:endParaRPr lang="en-US"/>
        </a:p>
      </dgm:t>
    </dgm:pt>
    <dgm:pt modelId="{6A901B56-F31C-6443-8F6B-E3021334C183}" type="sibTrans" cxnId="{312AF322-04CD-9F46-BF74-253CC6CC16A5}">
      <dgm:prSet/>
      <dgm:spPr/>
      <dgm:t>
        <a:bodyPr/>
        <a:lstStyle/>
        <a:p>
          <a:endParaRPr lang="en-US"/>
        </a:p>
      </dgm:t>
    </dgm:pt>
    <dgm:pt modelId="{504FC621-3E62-104D-9D94-08CF20A3C11F}">
      <dgm:prSet/>
      <dgm:spPr/>
      <dgm:t>
        <a:bodyPr/>
        <a:lstStyle/>
        <a:p>
          <a:endParaRPr lang="en-US" dirty="0"/>
        </a:p>
      </dgm:t>
    </dgm:pt>
    <dgm:pt modelId="{E4904A1B-5FA8-F049-808D-284274E98285}" type="parTrans" cxnId="{5AAE1A7C-C935-EF41-8DA7-F3376A2E16A8}">
      <dgm:prSet/>
      <dgm:spPr/>
      <dgm:t>
        <a:bodyPr/>
        <a:lstStyle/>
        <a:p>
          <a:endParaRPr lang="en-US"/>
        </a:p>
      </dgm:t>
    </dgm:pt>
    <dgm:pt modelId="{7D06F1BF-F1A2-3143-9FCA-A88B081719B7}" type="sibTrans" cxnId="{5AAE1A7C-C935-EF41-8DA7-F3376A2E16A8}">
      <dgm:prSet/>
      <dgm:spPr/>
      <dgm:t>
        <a:bodyPr/>
        <a:lstStyle/>
        <a:p>
          <a:endParaRPr lang="en-US"/>
        </a:p>
      </dgm:t>
    </dgm:pt>
    <dgm:pt modelId="{1EF5A4EE-F62E-2444-9DAD-7AC7B1B8C223}" type="pres">
      <dgm:prSet presAssocID="{0439EDE5-F990-5549-A031-03A9988A6F3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8683B3B-DB62-6040-9172-CC6776AC2CCA}" type="pres">
      <dgm:prSet presAssocID="{0439EDE5-F990-5549-A031-03A9988A6F30}" presName="matrix" presStyleCnt="0"/>
      <dgm:spPr/>
    </dgm:pt>
    <dgm:pt modelId="{A8CA4732-6293-D441-986A-12ADA2C4D747}" type="pres">
      <dgm:prSet presAssocID="{0439EDE5-F990-5549-A031-03A9988A6F30}" presName="tile1" presStyleLbl="node1" presStyleIdx="0" presStyleCnt="4"/>
      <dgm:spPr/>
    </dgm:pt>
    <dgm:pt modelId="{5F193508-7A30-FC47-90A1-20CB210D22DB}" type="pres">
      <dgm:prSet presAssocID="{0439EDE5-F990-5549-A031-03A9988A6F3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C9F28E7-A303-274A-A93F-71B8D4FA6E24}" type="pres">
      <dgm:prSet presAssocID="{0439EDE5-F990-5549-A031-03A9988A6F30}" presName="tile2" presStyleLbl="node1" presStyleIdx="1" presStyleCnt="4"/>
      <dgm:spPr/>
    </dgm:pt>
    <dgm:pt modelId="{67DFD3F9-907E-F84F-87AA-F2ECDDB1187C}" type="pres">
      <dgm:prSet presAssocID="{0439EDE5-F990-5549-A031-03A9988A6F3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70CA216-F19A-7844-897C-0DFB5F1FB5C1}" type="pres">
      <dgm:prSet presAssocID="{0439EDE5-F990-5549-A031-03A9988A6F30}" presName="tile3" presStyleLbl="node1" presStyleIdx="2" presStyleCnt="4"/>
      <dgm:spPr/>
    </dgm:pt>
    <dgm:pt modelId="{DD035F13-7C4E-694F-B16B-6720FE583E6E}" type="pres">
      <dgm:prSet presAssocID="{0439EDE5-F990-5549-A031-03A9988A6F3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4EEB602-4A86-964B-960A-1414D68234FE}" type="pres">
      <dgm:prSet presAssocID="{0439EDE5-F990-5549-A031-03A9988A6F30}" presName="tile4" presStyleLbl="node1" presStyleIdx="3" presStyleCnt="4" custLinFactNeighborY="0"/>
      <dgm:spPr/>
    </dgm:pt>
    <dgm:pt modelId="{324B7D99-DAEC-6646-BF0C-15B3ED4CE555}" type="pres">
      <dgm:prSet presAssocID="{0439EDE5-F990-5549-A031-03A9988A6F3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2D39FAB-3F82-1D4C-9B69-A16417305B41}" type="pres">
      <dgm:prSet presAssocID="{0439EDE5-F990-5549-A031-03A9988A6F30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1556EE0D-3BD7-6941-90EE-0BEE6AD1D02C}" srcId="{0439EDE5-F990-5549-A031-03A9988A6F30}" destId="{86AD21DF-1D60-764D-B1C0-D97474DFE009}" srcOrd="0" destOrd="0" parTransId="{8D814F8C-ED8F-9C44-8620-9566D9F16479}" sibTransId="{83B8AAEC-8003-734B-9607-54FED9269D77}"/>
    <dgm:cxn modelId="{F03D5610-FFD9-A646-B82A-28BED64A0EEA}" srcId="{86AD21DF-1D60-764D-B1C0-D97474DFE009}" destId="{F1AC7669-1FE8-9B4B-9BFE-42942B53846C}" srcOrd="0" destOrd="0" parTransId="{CEE3C2E3-9DE2-A045-8BB2-1BCCE72E565F}" sibTransId="{DAB935E3-5910-A14C-AE4B-6FACA2664CCD}"/>
    <dgm:cxn modelId="{F8DAE018-AE10-2140-A97A-FDA430E7EF23}" type="presOf" srcId="{F1AC7669-1FE8-9B4B-9BFE-42942B53846C}" destId="{5F193508-7A30-FC47-90A1-20CB210D22DB}" srcOrd="1" destOrd="0" presId="urn:microsoft.com/office/officeart/2005/8/layout/matrix1"/>
    <dgm:cxn modelId="{D63A2519-C7B2-4546-A65E-ECA2911977C0}" type="presOf" srcId="{86AD21DF-1D60-764D-B1C0-D97474DFE009}" destId="{72D39FAB-3F82-1D4C-9B69-A16417305B41}" srcOrd="0" destOrd="0" presId="urn:microsoft.com/office/officeart/2005/8/layout/matrix1"/>
    <dgm:cxn modelId="{312AF322-04CD-9F46-BF74-253CC6CC16A5}" srcId="{86AD21DF-1D60-764D-B1C0-D97474DFE009}" destId="{231BF1C5-D192-F748-BAE0-54391428BBA1}" srcOrd="5" destOrd="0" parTransId="{0339BD54-0C05-BF41-BC31-4B4B5BD2D4B8}" sibTransId="{6A901B56-F31C-6443-8F6B-E3021334C183}"/>
    <dgm:cxn modelId="{9F9C2138-648B-C34D-B878-135AB22E949A}" type="presOf" srcId="{A75085E2-C99F-7D43-8AC2-304D7EDE6A62}" destId="{DD035F13-7C4E-694F-B16B-6720FE583E6E}" srcOrd="1" destOrd="0" presId="urn:microsoft.com/office/officeart/2005/8/layout/matrix1"/>
    <dgm:cxn modelId="{59649A54-22C0-DB46-82EA-9D127E750B1C}" srcId="{86AD21DF-1D60-764D-B1C0-D97474DFE009}" destId="{253F8DC6-AB48-9E47-A70F-905E6E0F8DC1}" srcOrd="6" destOrd="0" parTransId="{E1A22482-4D3C-104F-A955-5C9A774C2CA5}" sibTransId="{2A7945C4-1DDF-A64B-B2B9-667558E0B530}"/>
    <dgm:cxn modelId="{0C62DB58-4B4C-754B-AD6C-8EAF77ED91DA}" type="presOf" srcId="{F58A783B-DB63-FE4D-BA8C-97B6C5403E1E}" destId="{67DFD3F9-907E-F84F-87AA-F2ECDDB1187C}" srcOrd="1" destOrd="0" presId="urn:microsoft.com/office/officeart/2005/8/layout/matrix1"/>
    <dgm:cxn modelId="{0ECBD161-6360-DF40-95F9-E7A6637E93EC}" srcId="{86AD21DF-1D60-764D-B1C0-D97474DFE009}" destId="{7423F5C5-F15D-1841-9D1E-A0CAE200542F}" srcOrd="3" destOrd="0" parTransId="{C68610A2-F7B6-1E42-AC5C-FFE0182B3729}" sibTransId="{06F7AA22-892F-5147-A782-E3AA50199B41}"/>
    <dgm:cxn modelId="{5AAE1A7C-C935-EF41-8DA7-F3376A2E16A8}" srcId="{86AD21DF-1D60-764D-B1C0-D97474DFE009}" destId="{504FC621-3E62-104D-9D94-08CF20A3C11F}" srcOrd="4" destOrd="0" parTransId="{E4904A1B-5FA8-F049-808D-284274E98285}" sibTransId="{7D06F1BF-F1A2-3143-9FCA-A88B081719B7}"/>
    <dgm:cxn modelId="{BF67D790-B8C3-844F-9972-41F7CF9C958B}" srcId="{86AD21DF-1D60-764D-B1C0-D97474DFE009}" destId="{F58A783B-DB63-FE4D-BA8C-97B6C5403E1E}" srcOrd="1" destOrd="0" parTransId="{0A80ED94-CFB5-4F45-BBD7-F1765BE462F5}" sibTransId="{85DAE7D0-FB80-E14A-8D31-E26F2DE95313}"/>
    <dgm:cxn modelId="{D32B7CBE-114B-9F4F-9F8D-3B5436529286}" type="presOf" srcId="{A75085E2-C99F-7D43-8AC2-304D7EDE6A62}" destId="{770CA216-F19A-7844-897C-0DFB5F1FB5C1}" srcOrd="0" destOrd="0" presId="urn:microsoft.com/office/officeart/2005/8/layout/matrix1"/>
    <dgm:cxn modelId="{7F608CC6-173E-474F-AD00-2FF6AB29B758}" srcId="{86AD21DF-1D60-764D-B1C0-D97474DFE009}" destId="{A75085E2-C99F-7D43-8AC2-304D7EDE6A62}" srcOrd="2" destOrd="0" parTransId="{B156A752-C5D3-A249-B42A-E2A152C520EC}" sibTransId="{61BD846C-E717-CB41-AA9A-574A05901518}"/>
    <dgm:cxn modelId="{B7A311C9-9D72-2A41-A042-BB1B20D119D9}" type="presOf" srcId="{7423F5C5-F15D-1841-9D1E-A0CAE200542F}" destId="{324B7D99-DAEC-6646-BF0C-15B3ED4CE555}" srcOrd="1" destOrd="0" presId="urn:microsoft.com/office/officeart/2005/8/layout/matrix1"/>
    <dgm:cxn modelId="{2CB579DE-DA15-9747-B72B-45FB323A8612}" type="presOf" srcId="{F1AC7669-1FE8-9B4B-9BFE-42942B53846C}" destId="{A8CA4732-6293-D441-986A-12ADA2C4D747}" srcOrd="0" destOrd="0" presId="urn:microsoft.com/office/officeart/2005/8/layout/matrix1"/>
    <dgm:cxn modelId="{580A20E2-9790-FC48-BC8C-65F28B5FCA39}" type="presOf" srcId="{0439EDE5-F990-5549-A031-03A9988A6F30}" destId="{1EF5A4EE-F62E-2444-9DAD-7AC7B1B8C223}" srcOrd="0" destOrd="0" presId="urn:microsoft.com/office/officeart/2005/8/layout/matrix1"/>
    <dgm:cxn modelId="{4F7111E7-E4D6-B346-8D54-9FE98B6F4291}" type="presOf" srcId="{F58A783B-DB63-FE4D-BA8C-97B6C5403E1E}" destId="{DC9F28E7-A303-274A-A93F-71B8D4FA6E24}" srcOrd="0" destOrd="0" presId="urn:microsoft.com/office/officeart/2005/8/layout/matrix1"/>
    <dgm:cxn modelId="{5CAA73F9-1FC7-5149-81EB-3D29EA0BB27F}" type="presOf" srcId="{7423F5C5-F15D-1841-9D1E-A0CAE200542F}" destId="{34EEB602-4A86-964B-960A-1414D68234FE}" srcOrd="0" destOrd="0" presId="urn:microsoft.com/office/officeart/2005/8/layout/matrix1"/>
    <dgm:cxn modelId="{2AE168FC-C97C-0C4C-BAD6-8F541EA81066}" type="presParOf" srcId="{1EF5A4EE-F62E-2444-9DAD-7AC7B1B8C223}" destId="{A8683B3B-DB62-6040-9172-CC6776AC2CCA}" srcOrd="0" destOrd="0" presId="urn:microsoft.com/office/officeart/2005/8/layout/matrix1"/>
    <dgm:cxn modelId="{B832DF52-1B82-D040-9188-8B0F4C9AEFDA}" type="presParOf" srcId="{A8683B3B-DB62-6040-9172-CC6776AC2CCA}" destId="{A8CA4732-6293-D441-986A-12ADA2C4D747}" srcOrd="0" destOrd="0" presId="urn:microsoft.com/office/officeart/2005/8/layout/matrix1"/>
    <dgm:cxn modelId="{A8842516-9D36-2F43-BD60-E7F38EF1B86F}" type="presParOf" srcId="{A8683B3B-DB62-6040-9172-CC6776AC2CCA}" destId="{5F193508-7A30-FC47-90A1-20CB210D22DB}" srcOrd="1" destOrd="0" presId="urn:microsoft.com/office/officeart/2005/8/layout/matrix1"/>
    <dgm:cxn modelId="{B48FEA69-EF60-F949-9A9A-9CCC1E781DAB}" type="presParOf" srcId="{A8683B3B-DB62-6040-9172-CC6776AC2CCA}" destId="{DC9F28E7-A303-274A-A93F-71B8D4FA6E24}" srcOrd="2" destOrd="0" presId="urn:microsoft.com/office/officeart/2005/8/layout/matrix1"/>
    <dgm:cxn modelId="{84418EDF-421E-1A40-BD62-056AD464B2B8}" type="presParOf" srcId="{A8683B3B-DB62-6040-9172-CC6776AC2CCA}" destId="{67DFD3F9-907E-F84F-87AA-F2ECDDB1187C}" srcOrd="3" destOrd="0" presId="urn:microsoft.com/office/officeart/2005/8/layout/matrix1"/>
    <dgm:cxn modelId="{AA333CAF-1881-1B45-A8FF-EA0349B77061}" type="presParOf" srcId="{A8683B3B-DB62-6040-9172-CC6776AC2CCA}" destId="{770CA216-F19A-7844-897C-0DFB5F1FB5C1}" srcOrd="4" destOrd="0" presId="urn:microsoft.com/office/officeart/2005/8/layout/matrix1"/>
    <dgm:cxn modelId="{C3117CB6-C633-F94C-9BB9-E1E61CBCEF38}" type="presParOf" srcId="{A8683B3B-DB62-6040-9172-CC6776AC2CCA}" destId="{DD035F13-7C4E-694F-B16B-6720FE583E6E}" srcOrd="5" destOrd="0" presId="urn:microsoft.com/office/officeart/2005/8/layout/matrix1"/>
    <dgm:cxn modelId="{1B4E5244-2056-324D-A27E-1A1B391F406C}" type="presParOf" srcId="{A8683B3B-DB62-6040-9172-CC6776AC2CCA}" destId="{34EEB602-4A86-964B-960A-1414D68234FE}" srcOrd="6" destOrd="0" presId="urn:microsoft.com/office/officeart/2005/8/layout/matrix1"/>
    <dgm:cxn modelId="{2F3C3B2E-508F-1F4C-A36D-5795753AA5F3}" type="presParOf" srcId="{A8683B3B-DB62-6040-9172-CC6776AC2CCA}" destId="{324B7D99-DAEC-6646-BF0C-15B3ED4CE555}" srcOrd="7" destOrd="0" presId="urn:microsoft.com/office/officeart/2005/8/layout/matrix1"/>
    <dgm:cxn modelId="{41FE08E3-CECA-1D4A-9B8B-ADF9760077CA}" type="presParOf" srcId="{1EF5A4EE-F62E-2444-9DAD-7AC7B1B8C223}" destId="{72D39FAB-3F82-1D4C-9B69-A16417305B4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B2252D-1D62-8243-9221-096D10809209}" type="doc">
      <dgm:prSet loTypeId="urn:microsoft.com/office/officeart/2005/8/layout/cycle3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CB40F2-87A2-5741-ACD2-D373B48D186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Learning Objectives for English Language Learners (ELL) </a:t>
          </a:r>
        </a:p>
      </dgm:t>
    </dgm:pt>
    <dgm:pt modelId="{063C3E50-DC35-6340-968E-61C997A7DB41}" type="parTrans" cxnId="{BDCA6611-77DF-8B45-BB39-EC0B495F35C2}">
      <dgm:prSet/>
      <dgm:spPr/>
      <dgm:t>
        <a:bodyPr/>
        <a:lstStyle/>
        <a:p>
          <a:endParaRPr lang="en-US"/>
        </a:p>
      </dgm:t>
    </dgm:pt>
    <dgm:pt modelId="{4BB62FE6-E48B-DA4E-885A-A5909AF924BD}" type="sibTrans" cxnId="{BDCA6611-77DF-8B45-BB39-EC0B495F35C2}">
      <dgm:prSet/>
      <dgm:spPr/>
      <dgm:t>
        <a:bodyPr/>
        <a:lstStyle/>
        <a:p>
          <a:endParaRPr lang="en-US"/>
        </a:p>
      </dgm:t>
    </dgm:pt>
    <dgm:pt modelId="{46295EB7-F44D-1547-8D0D-81F14C6DC1B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Acculturation</a:t>
          </a:r>
        </a:p>
        <a:p>
          <a:r>
            <a:rPr lang="en-US" dirty="0">
              <a:solidFill>
                <a:schemeClr val="bg1"/>
              </a:solidFill>
            </a:rPr>
            <a:t>(ESL vs. EFL)</a:t>
          </a:r>
        </a:p>
      </dgm:t>
    </dgm:pt>
    <dgm:pt modelId="{93F1AC46-0A66-5F47-9311-45E766428419}" type="parTrans" cxnId="{B742CC86-AD50-4444-99DA-9E6B543813EC}">
      <dgm:prSet/>
      <dgm:spPr/>
      <dgm:t>
        <a:bodyPr/>
        <a:lstStyle/>
        <a:p>
          <a:endParaRPr lang="en-US"/>
        </a:p>
      </dgm:t>
    </dgm:pt>
    <dgm:pt modelId="{3BA71CBC-1FF7-0B49-BCE9-EE22A758CB05}" type="sibTrans" cxnId="{B742CC86-AD50-4444-99DA-9E6B543813EC}">
      <dgm:prSet/>
      <dgm:spPr/>
      <dgm:t>
        <a:bodyPr/>
        <a:lstStyle/>
        <a:p>
          <a:endParaRPr lang="en-US"/>
        </a:p>
      </dgm:t>
    </dgm:pt>
    <dgm:pt modelId="{84BC7CC7-7E48-B744-A142-6F4232F0615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Language Proficiency</a:t>
          </a:r>
        </a:p>
        <a:p>
          <a:r>
            <a:rPr lang="en-US" dirty="0">
              <a:solidFill>
                <a:schemeClr val="bg1"/>
              </a:solidFill>
            </a:rPr>
            <a:t>(Oral vs. Written)</a:t>
          </a:r>
        </a:p>
      </dgm:t>
    </dgm:pt>
    <dgm:pt modelId="{888B2B29-BFDA-1C40-849A-43B963DEBF00}" type="parTrans" cxnId="{2AFC9131-A518-4646-9EA2-5C39AB09BC22}">
      <dgm:prSet/>
      <dgm:spPr/>
      <dgm:t>
        <a:bodyPr/>
        <a:lstStyle/>
        <a:p>
          <a:endParaRPr lang="en-US"/>
        </a:p>
      </dgm:t>
    </dgm:pt>
    <dgm:pt modelId="{7CBA84B7-1A7B-714A-9A2C-45C67A7B0ED8}" type="sibTrans" cxnId="{2AFC9131-A518-4646-9EA2-5C39AB09BC22}">
      <dgm:prSet/>
      <dgm:spPr/>
      <dgm:t>
        <a:bodyPr/>
        <a:lstStyle/>
        <a:p>
          <a:endParaRPr lang="en-US"/>
        </a:p>
      </dgm:t>
    </dgm:pt>
    <dgm:pt modelId="{8C305DCB-3296-3E47-8DE4-21D71643FD0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Motivation and autonomous </a:t>
          </a:r>
          <a:r>
            <a:rPr lang="en-US">
              <a:solidFill>
                <a:schemeClr val="bg1"/>
              </a:solidFill>
            </a:rPr>
            <a:t>learning </a:t>
          </a:r>
          <a:endParaRPr lang="en-US" dirty="0">
            <a:solidFill>
              <a:schemeClr val="bg1"/>
            </a:solidFill>
          </a:endParaRPr>
        </a:p>
      </dgm:t>
    </dgm:pt>
    <dgm:pt modelId="{2DDD603F-2F8A-304F-B8F2-E7F3F4293C32}" type="parTrans" cxnId="{BE9E7600-5713-BB41-BA43-2212A0A1D85E}">
      <dgm:prSet/>
      <dgm:spPr/>
      <dgm:t>
        <a:bodyPr/>
        <a:lstStyle/>
        <a:p>
          <a:endParaRPr lang="en-US"/>
        </a:p>
      </dgm:t>
    </dgm:pt>
    <dgm:pt modelId="{95CEA507-0C7A-1848-A302-5D04A55B69EA}" type="sibTrans" cxnId="{BE9E7600-5713-BB41-BA43-2212A0A1D85E}">
      <dgm:prSet/>
      <dgm:spPr/>
      <dgm:t>
        <a:bodyPr/>
        <a:lstStyle/>
        <a:p>
          <a:endParaRPr lang="en-US"/>
        </a:p>
      </dgm:t>
    </dgm:pt>
    <dgm:pt modelId="{8193DC1C-4FA9-4142-B724-8289406AEF3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Meta-cognitive and meta-linguistic understanding</a:t>
          </a:r>
        </a:p>
      </dgm:t>
    </dgm:pt>
    <dgm:pt modelId="{5FBECB4B-E919-9E44-BA49-98AD34829465}" type="parTrans" cxnId="{ACC9F938-929A-9F46-8C2C-897D36EF3045}">
      <dgm:prSet/>
      <dgm:spPr/>
      <dgm:t>
        <a:bodyPr/>
        <a:lstStyle/>
        <a:p>
          <a:endParaRPr lang="en-US"/>
        </a:p>
      </dgm:t>
    </dgm:pt>
    <dgm:pt modelId="{6D98CAAC-BFC9-E540-AF86-BB16DEE0AE94}" type="sibTrans" cxnId="{ACC9F938-929A-9F46-8C2C-897D36EF3045}">
      <dgm:prSet/>
      <dgm:spPr/>
      <dgm:t>
        <a:bodyPr/>
        <a:lstStyle/>
        <a:p>
          <a:endParaRPr lang="en-US"/>
        </a:p>
      </dgm:t>
    </dgm:pt>
    <dgm:pt modelId="{4E5DF707-C192-B149-9429-7F68A721901F}" type="pres">
      <dgm:prSet presAssocID="{64B2252D-1D62-8243-9221-096D10809209}" presName="Name0" presStyleCnt="0">
        <dgm:presLayoutVars>
          <dgm:dir/>
          <dgm:resizeHandles val="exact"/>
        </dgm:presLayoutVars>
      </dgm:prSet>
      <dgm:spPr/>
    </dgm:pt>
    <dgm:pt modelId="{A0F16955-F00F-1546-9D1B-4FBDE3A99F7B}" type="pres">
      <dgm:prSet presAssocID="{64B2252D-1D62-8243-9221-096D10809209}" presName="cycle" presStyleCnt="0"/>
      <dgm:spPr/>
    </dgm:pt>
    <dgm:pt modelId="{A93CE74E-5530-C244-B010-3CD4E6D0B510}" type="pres">
      <dgm:prSet presAssocID="{1ACB40F2-87A2-5741-ACD2-D373B48D1862}" presName="nodeFirstNode" presStyleLbl="node1" presStyleIdx="0" presStyleCnt="5">
        <dgm:presLayoutVars>
          <dgm:bulletEnabled val="1"/>
        </dgm:presLayoutVars>
      </dgm:prSet>
      <dgm:spPr/>
    </dgm:pt>
    <dgm:pt modelId="{8C8AA195-79DD-E545-A30B-EF68E72EBCF8}" type="pres">
      <dgm:prSet presAssocID="{4BB62FE6-E48B-DA4E-885A-A5909AF924BD}" presName="sibTransFirstNode" presStyleLbl="bgShp" presStyleIdx="0" presStyleCnt="1"/>
      <dgm:spPr/>
    </dgm:pt>
    <dgm:pt modelId="{6AC50CD6-D604-FC4A-93C0-D74D905E1F77}" type="pres">
      <dgm:prSet presAssocID="{46295EB7-F44D-1547-8D0D-81F14C6DC1BC}" presName="nodeFollowingNodes" presStyleLbl="node1" presStyleIdx="1" presStyleCnt="5">
        <dgm:presLayoutVars>
          <dgm:bulletEnabled val="1"/>
        </dgm:presLayoutVars>
      </dgm:prSet>
      <dgm:spPr/>
    </dgm:pt>
    <dgm:pt modelId="{EC172B08-D37E-CD48-916E-B7007302BC7F}" type="pres">
      <dgm:prSet presAssocID="{84BC7CC7-7E48-B744-A142-6F4232F06154}" presName="nodeFollowingNodes" presStyleLbl="node1" presStyleIdx="2" presStyleCnt="5">
        <dgm:presLayoutVars>
          <dgm:bulletEnabled val="1"/>
        </dgm:presLayoutVars>
      </dgm:prSet>
      <dgm:spPr/>
    </dgm:pt>
    <dgm:pt modelId="{5E85B52A-6713-E140-A894-11B92C54469C}" type="pres">
      <dgm:prSet presAssocID="{8C305DCB-3296-3E47-8DE4-21D71643FD0C}" presName="nodeFollowingNodes" presStyleLbl="node1" presStyleIdx="3" presStyleCnt="5">
        <dgm:presLayoutVars>
          <dgm:bulletEnabled val="1"/>
        </dgm:presLayoutVars>
      </dgm:prSet>
      <dgm:spPr/>
    </dgm:pt>
    <dgm:pt modelId="{7CCC5570-FAE0-A044-9B07-4448EA90012F}" type="pres">
      <dgm:prSet presAssocID="{8193DC1C-4FA9-4142-B724-8289406AEF36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BE9E7600-5713-BB41-BA43-2212A0A1D85E}" srcId="{64B2252D-1D62-8243-9221-096D10809209}" destId="{8C305DCB-3296-3E47-8DE4-21D71643FD0C}" srcOrd="3" destOrd="0" parTransId="{2DDD603F-2F8A-304F-B8F2-E7F3F4293C32}" sibTransId="{95CEA507-0C7A-1848-A302-5D04A55B69EA}"/>
    <dgm:cxn modelId="{E7487C05-D311-774B-A352-8791F58F1B4C}" type="presOf" srcId="{84BC7CC7-7E48-B744-A142-6F4232F06154}" destId="{EC172B08-D37E-CD48-916E-B7007302BC7F}" srcOrd="0" destOrd="0" presId="urn:microsoft.com/office/officeart/2005/8/layout/cycle3"/>
    <dgm:cxn modelId="{BDCA6611-77DF-8B45-BB39-EC0B495F35C2}" srcId="{64B2252D-1D62-8243-9221-096D10809209}" destId="{1ACB40F2-87A2-5741-ACD2-D373B48D1862}" srcOrd="0" destOrd="0" parTransId="{063C3E50-DC35-6340-968E-61C997A7DB41}" sibTransId="{4BB62FE6-E48B-DA4E-885A-A5909AF924BD}"/>
    <dgm:cxn modelId="{629CE312-72BD-984A-A6B3-0AA9A6741E43}" type="presOf" srcId="{4BB62FE6-E48B-DA4E-885A-A5909AF924BD}" destId="{8C8AA195-79DD-E545-A30B-EF68E72EBCF8}" srcOrd="0" destOrd="0" presId="urn:microsoft.com/office/officeart/2005/8/layout/cycle3"/>
    <dgm:cxn modelId="{4182BF1A-6986-B444-B0A5-F37BEB73DCDB}" type="presOf" srcId="{1ACB40F2-87A2-5741-ACD2-D373B48D1862}" destId="{A93CE74E-5530-C244-B010-3CD4E6D0B510}" srcOrd="0" destOrd="0" presId="urn:microsoft.com/office/officeart/2005/8/layout/cycle3"/>
    <dgm:cxn modelId="{2AFC9131-A518-4646-9EA2-5C39AB09BC22}" srcId="{64B2252D-1D62-8243-9221-096D10809209}" destId="{84BC7CC7-7E48-B744-A142-6F4232F06154}" srcOrd="2" destOrd="0" parTransId="{888B2B29-BFDA-1C40-849A-43B963DEBF00}" sibTransId="{7CBA84B7-1A7B-714A-9A2C-45C67A7B0ED8}"/>
    <dgm:cxn modelId="{ACC9F938-929A-9F46-8C2C-897D36EF3045}" srcId="{64B2252D-1D62-8243-9221-096D10809209}" destId="{8193DC1C-4FA9-4142-B724-8289406AEF36}" srcOrd="4" destOrd="0" parTransId="{5FBECB4B-E919-9E44-BA49-98AD34829465}" sibTransId="{6D98CAAC-BFC9-E540-AF86-BB16DEE0AE94}"/>
    <dgm:cxn modelId="{645B8E3D-B80D-604A-844F-D7D5357EFF5C}" type="presOf" srcId="{8193DC1C-4FA9-4142-B724-8289406AEF36}" destId="{7CCC5570-FAE0-A044-9B07-4448EA90012F}" srcOrd="0" destOrd="0" presId="urn:microsoft.com/office/officeart/2005/8/layout/cycle3"/>
    <dgm:cxn modelId="{3D82DF54-AF06-9944-AE47-553A7346F50E}" type="presOf" srcId="{64B2252D-1D62-8243-9221-096D10809209}" destId="{4E5DF707-C192-B149-9429-7F68A721901F}" srcOrd="0" destOrd="0" presId="urn:microsoft.com/office/officeart/2005/8/layout/cycle3"/>
    <dgm:cxn modelId="{B742CC86-AD50-4444-99DA-9E6B543813EC}" srcId="{64B2252D-1D62-8243-9221-096D10809209}" destId="{46295EB7-F44D-1547-8D0D-81F14C6DC1BC}" srcOrd="1" destOrd="0" parTransId="{93F1AC46-0A66-5F47-9311-45E766428419}" sibTransId="{3BA71CBC-1FF7-0B49-BCE9-EE22A758CB05}"/>
    <dgm:cxn modelId="{45C6F8A5-2F21-7942-8BB0-B0FC9522E698}" type="presOf" srcId="{46295EB7-F44D-1547-8D0D-81F14C6DC1BC}" destId="{6AC50CD6-D604-FC4A-93C0-D74D905E1F77}" srcOrd="0" destOrd="0" presId="urn:microsoft.com/office/officeart/2005/8/layout/cycle3"/>
    <dgm:cxn modelId="{336385E4-3CC9-6D45-A912-D8F32CE62339}" type="presOf" srcId="{8C305DCB-3296-3E47-8DE4-21D71643FD0C}" destId="{5E85B52A-6713-E140-A894-11B92C54469C}" srcOrd="0" destOrd="0" presId="urn:microsoft.com/office/officeart/2005/8/layout/cycle3"/>
    <dgm:cxn modelId="{B9C23D0E-2FC4-6A4C-8985-02F496A9B02E}" type="presParOf" srcId="{4E5DF707-C192-B149-9429-7F68A721901F}" destId="{A0F16955-F00F-1546-9D1B-4FBDE3A99F7B}" srcOrd="0" destOrd="0" presId="urn:microsoft.com/office/officeart/2005/8/layout/cycle3"/>
    <dgm:cxn modelId="{CCA77BD2-3C9F-EC45-95F1-8D5003D1BDC9}" type="presParOf" srcId="{A0F16955-F00F-1546-9D1B-4FBDE3A99F7B}" destId="{A93CE74E-5530-C244-B010-3CD4E6D0B510}" srcOrd="0" destOrd="0" presId="urn:microsoft.com/office/officeart/2005/8/layout/cycle3"/>
    <dgm:cxn modelId="{07F46368-6E77-AE4D-B482-B30C3E0A9F6B}" type="presParOf" srcId="{A0F16955-F00F-1546-9D1B-4FBDE3A99F7B}" destId="{8C8AA195-79DD-E545-A30B-EF68E72EBCF8}" srcOrd="1" destOrd="0" presId="urn:microsoft.com/office/officeart/2005/8/layout/cycle3"/>
    <dgm:cxn modelId="{D6DCDEA2-B65E-4046-BB8A-C0CE06A6F819}" type="presParOf" srcId="{A0F16955-F00F-1546-9D1B-4FBDE3A99F7B}" destId="{6AC50CD6-D604-FC4A-93C0-D74D905E1F77}" srcOrd="2" destOrd="0" presId="urn:microsoft.com/office/officeart/2005/8/layout/cycle3"/>
    <dgm:cxn modelId="{CB0E4AE6-95D1-6348-8D36-DA23F175DD30}" type="presParOf" srcId="{A0F16955-F00F-1546-9D1B-4FBDE3A99F7B}" destId="{EC172B08-D37E-CD48-916E-B7007302BC7F}" srcOrd="3" destOrd="0" presId="urn:microsoft.com/office/officeart/2005/8/layout/cycle3"/>
    <dgm:cxn modelId="{6E6B401D-E702-DA4B-A5DC-D6EC1E044CA2}" type="presParOf" srcId="{A0F16955-F00F-1546-9D1B-4FBDE3A99F7B}" destId="{5E85B52A-6713-E140-A894-11B92C54469C}" srcOrd="4" destOrd="0" presId="urn:microsoft.com/office/officeart/2005/8/layout/cycle3"/>
    <dgm:cxn modelId="{2BC33D0D-09F0-5B43-87D7-AA45B3FEC1F0}" type="presParOf" srcId="{A0F16955-F00F-1546-9D1B-4FBDE3A99F7B}" destId="{7CCC5570-FAE0-A044-9B07-4448EA90012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F64A275A-B443-6448-94EA-8D416AF194D7}" type="doc">
      <dgm:prSet loTypeId="urn:microsoft.com/office/officeart/2005/8/layout/hierarchy5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D85F5E-31D5-DB4B-A0D1-9B79FB9E50EC}">
      <dgm:prSet phldrT="[Text]" custT="1"/>
      <dgm:spPr/>
      <dgm:t>
        <a:bodyPr/>
        <a:lstStyle/>
        <a:p>
          <a:r>
            <a:rPr lang="en-US" sz="1100" i="1" dirty="0"/>
            <a:t>Heavy- drifted- a-sky-the-Jack rain-glanced  while- lightning across illuminated outside- the night-room cloud As.</a:t>
          </a:r>
          <a:endParaRPr lang="en-US" sz="1100" dirty="0"/>
        </a:p>
      </dgm:t>
    </dgm:pt>
    <dgm:pt modelId="{5A0AD9C3-862B-F549-8293-9AB63D3F3B29}" type="parTrans" cxnId="{6AF1F6DD-0798-1A45-B752-979919C3E7CB}">
      <dgm:prSet/>
      <dgm:spPr/>
      <dgm:t>
        <a:bodyPr/>
        <a:lstStyle/>
        <a:p>
          <a:endParaRPr lang="en-US"/>
        </a:p>
      </dgm:t>
    </dgm:pt>
    <dgm:pt modelId="{35BD7D07-D3E1-0A49-9A87-B04B3AF2CC16}" type="sibTrans" cxnId="{6AF1F6DD-0798-1A45-B752-979919C3E7CB}">
      <dgm:prSet/>
      <dgm:spPr/>
      <dgm:t>
        <a:bodyPr/>
        <a:lstStyle/>
        <a:p>
          <a:endParaRPr lang="en-US"/>
        </a:p>
      </dgm:t>
    </dgm:pt>
    <dgm:pt modelId="{984A6628-3CE4-974C-B076-23922B487033}">
      <dgm:prSet phldrT="[Text]" custT="1"/>
      <dgm:spPr/>
      <dgm:t>
        <a:bodyPr/>
        <a:lstStyle/>
        <a:p>
          <a:r>
            <a:rPr lang="en-US" sz="1000" dirty="0"/>
            <a:t>Heavy rain clouds</a:t>
          </a:r>
        </a:p>
        <a:p>
          <a:endParaRPr lang="en-US" sz="1000" dirty="0"/>
        </a:p>
        <a:p>
          <a:r>
            <a:rPr lang="en-US" sz="1000" dirty="0"/>
            <a:t>The night sky</a:t>
          </a:r>
        </a:p>
        <a:p>
          <a:endParaRPr lang="en-US" sz="1000" dirty="0"/>
        </a:p>
        <a:p>
          <a:r>
            <a:rPr lang="en-US" sz="1000" dirty="0"/>
            <a:t>Illuminated the room</a:t>
          </a:r>
        </a:p>
        <a:p>
          <a:endParaRPr lang="en-US" sz="1000" dirty="0"/>
        </a:p>
        <a:p>
          <a:r>
            <a:rPr lang="en-US" sz="1000" dirty="0"/>
            <a:t>Glanced outside</a:t>
          </a:r>
        </a:p>
        <a:p>
          <a:endParaRPr lang="en-US" sz="700" dirty="0"/>
        </a:p>
        <a:p>
          <a:endParaRPr lang="en-US" sz="700" dirty="0"/>
        </a:p>
      </dgm:t>
    </dgm:pt>
    <dgm:pt modelId="{35BEBD69-2664-D24B-904A-A8186FE09153}" type="parTrans" cxnId="{9CB9FCFA-E671-D147-BEA5-E93594508A52}">
      <dgm:prSet/>
      <dgm:spPr/>
      <dgm:t>
        <a:bodyPr/>
        <a:lstStyle/>
        <a:p>
          <a:endParaRPr lang="en-US"/>
        </a:p>
      </dgm:t>
    </dgm:pt>
    <dgm:pt modelId="{A678711D-4FB9-D04A-9774-8580CBCBCC7B}" type="sibTrans" cxnId="{9CB9FCFA-E671-D147-BEA5-E93594508A52}">
      <dgm:prSet/>
      <dgm:spPr/>
      <dgm:t>
        <a:bodyPr/>
        <a:lstStyle/>
        <a:p>
          <a:endParaRPr lang="en-US"/>
        </a:p>
      </dgm:t>
    </dgm:pt>
    <dgm:pt modelId="{5253BE93-EB76-524C-9180-C56FD33D6AAF}">
      <dgm:prSet phldrT="[Text]"/>
      <dgm:spPr/>
      <dgm:t>
        <a:bodyPr/>
        <a:lstStyle/>
        <a:p>
          <a:r>
            <a:rPr lang="en-US" dirty="0"/>
            <a:t>A heavy rain cloud drifted</a:t>
          </a:r>
        </a:p>
      </dgm:t>
    </dgm:pt>
    <dgm:pt modelId="{9989F46B-339C-B241-92DB-F564F23D75E3}" type="parTrans" cxnId="{EAE5A071-5992-7F45-83E7-CAE23335D551}">
      <dgm:prSet/>
      <dgm:spPr/>
      <dgm:t>
        <a:bodyPr/>
        <a:lstStyle/>
        <a:p>
          <a:endParaRPr lang="en-US"/>
        </a:p>
      </dgm:t>
    </dgm:pt>
    <dgm:pt modelId="{757D3DCE-DDCD-7543-AF9B-C85DDF96464C}" type="sibTrans" cxnId="{EAE5A071-5992-7F45-83E7-CAE23335D551}">
      <dgm:prSet/>
      <dgm:spPr/>
      <dgm:t>
        <a:bodyPr/>
        <a:lstStyle/>
        <a:p>
          <a:endParaRPr lang="en-US"/>
        </a:p>
      </dgm:t>
    </dgm:pt>
    <dgm:pt modelId="{4A3B116C-93A6-6A47-A473-2BB9301CF70E}">
      <dgm:prSet phldrT="[Text]"/>
      <dgm:spPr/>
      <dgm:t>
        <a:bodyPr/>
        <a:lstStyle/>
        <a:p>
          <a:r>
            <a:rPr lang="en-US" dirty="0"/>
            <a:t>Across the night sky</a:t>
          </a:r>
        </a:p>
      </dgm:t>
    </dgm:pt>
    <dgm:pt modelId="{D13FDCD9-671C-304D-BC0F-FBAA5778637B}" type="parTrans" cxnId="{9BBF1442-0A34-974E-A6B8-C5855167F14F}">
      <dgm:prSet/>
      <dgm:spPr/>
      <dgm:t>
        <a:bodyPr/>
        <a:lstStyle/>
        <a:p>
          <a:endParaRPr lang="en-US"/>
        </a:p>
      </dgm:t>
    </dgm:pt>
    <dgm:pt modelId="{98AB8C37-29F5-024B-A98F-C4A4A6212B6B}" type="sibTrans" cxnId="{9BBF1442-0A34-974E-A6B8-C5855167F14F}">
      <dgm:prSet/>
      <dgm:spPr/>
      <dgm:t>
        <a:bodyPr/>
        <a:lstStyle/>
        <a:p>
          <a:endParaRPr lang="en-US"/>
        </a:p>
      </dgm:t>
    </dgm:pt>
    <dgm:pt modelId="{99C947DB-32D2-3A47-9BC8-A65462AB5F17}">
      <dgm:prSet phldrT="[Text]"/>
      <dgm:spPr/>
      <dgm:t>
        <a:bodyPr/>
        <a:lstStyle/>
        <a:p>
          <a:r>
            <a:rPr lang="en-US" dirty="0"/>
            <a:t>Drifted across</a:t>
          </a:r>
        </a:p>
        <a:p>
          <a:endParaRPr lang="en-US" dirty="0"/>
        </a:p>
        <a:p>
          <a:r>
            <a:rPr lang="en-US" dirty="0"/>
            <a:t>While lightning</a:t>
          </a:r>
        </a:p>
      </dgm:t>
    </dgm:pt>
    <dgm:pt modelId="{60E01EB6-8AAB-8845-A22B-E96C39830239}" type="parTrans" cxnId="{4924212C-3963-924D-938C-993A862F4A0A}">
      <dgm:prSet/>
      <dgm:spPr/>
      <dgm:t>
        <a:bodyPr/>
        <a:lstStyle/>
        <a:p>
          <a:endParaRPr lang="en-US"/>
        </a:p>
      </dgm:t>
    </dgm:pt>
    <dgm:pt modelId="{967A3CB2-6F33-3840-BCC9-66BDD2F28CB6}" type="sibTrans" cxnId="{4924212C-3963-924D-938C-993A862F4A0A}">
      <dgm:prSet/>
      <dgm:spPr/>
      <dgm:t>
        <a:bodyPr/>
        <a:lstStyle/>
        <a:p>
          <a:endParaRPr lang="en-US"/>
        </a:p>
      </dgm:t>
    </dgm:pt>
    <dgm:pt modelId="{EE3657FE-1830-FA4D-B894-992CB5373EA4}">
      <dgm:prSet phldrT="[Text]"/>
      <dgm:spPr/>
      <dgm:t>
        <a:bodyPr/>
        <a:lstStyle/>
        <a:p>
          <a:r>
            <a:rPr lang="en-US" dirty="0"/>
            <a:t>Jack glanced outside</a:t>
          </a:r>
        </a:p>
        <a:p>
          <a:r>
            <a:rPr lang="en-US" dirty="0"/>
            <a:t>While lightning</a:t>
          </a:r>
        </a:p>
        <a:p>
          <a:r>
            <a:rPr lang="en-US" dirty="0"/>
            <a:t>Illuminated the room</a:t>
          </a:r>
        </a:p>
      </dgm:t>
    </dgm:pt>
    <dgm:pt modelId="{2E393056-5291-3E47-9A08-A6D1B123358D}" type="parTrans" cxnId="{8B64EFC0-FB66-D142-85A2-46C215FD0A2C}">
      <dgm:prSet/>
      <dgm:spPr/>
      <dgm:t>
        <a:bodyPr/>
        <a:lstStyle/>
        <a:p>
          <a:endParaRPr lang="en-US"/>
        </a:p>
      </dgm:t>
    </dgm:pt>
    <dgm:pt modelId="{7E4DDE49-1FCF-8F49-A460-2412E8531898}" type="sibTrans" cxnId="{8B64EFC0-FB66-D142-85A2-46C215FD0A2C}">
      <dgm:prSet/>
      <dgm:spPr/>
      <dgm:t>
        <a:bodyPr/>
        <a:lstStyle/>
        <a:p>
          <a:endParaRPr lang="en-US"/>
        </a:p>
      </dgm:t>
    </dgm:pt>
    <dgm:pt modelId="{BBAF0477-02CD-B946-A241-545B776F91EC}">
      <dgm:prSet phldrT="[Text]"/>
      <dgm:spPr/>
      <dgm:t>
        <a:bodyPr/>
        <a:lstStyle/>
        <a:p>
          <a:r>
            <a:rPr lang="en-US" dirty="0"/>
            <a:t>Without syntactical awareness, a sentence is a string of words devoid of context</a:t>
          </a:r>
        </a:p>
      </dgm:t>
    </dgm:pt>
    <dgm:pt modelId="{A27D3780-44D1-B148-98EC-4658C416F1E4}" type="parTrans" cxnId="{DD8F34F7-B42C-D741-9B27-263C9C4352D1}">
      <dgm:prSet/>
      <dgm:spPr/>
      <dgm:t>
        <a:bodyPr/>
        <a:lstStyle/>
        <a:p>
          <a:endParaRPr lang="en-US"/>
        </a:p>
      </dgm:t>
    </dgm:pt>
    <dgm:pt modelId="{3782176E-2F74-DB4D-B024-41D67F55D738}" type="sibTrans" cxnId="{DD8F34F7-B42C-D741-9B27-263C9C4352D1}">
      <dgm:prSet/>
      <dgm:spPr/>
      <dgm:t>
        <a:bodyPr/>
        <a:lstStyle/>
        <a:p>
          <a:endParaRPr lang="en-US"/>
        </a:p>
      </dgm:t>
    </dgm:pt>
    <dgm:pt modelId="{F458C051-1C39-244D-9A3F-501343750FB8}">
      <dgm:prSet phldrT="[Text]"/>
      <dgm:spPr/>
      <dgm:t>
        <a:bodyPr/>
        <a:lstStyle/>
        <a:p>
          <a:r>
            <a:rPr lang="en-US" dirty="0"/>
            <a:t>Certain words group together</a:t>
          </a:r>
        </a:p>
      </dgm:t>
    </dgm:pt>
    <dgm:pt modelId="{F98E5AA2-3180-E84A-A8AA-19C665C832E1}" type="parTrans" cxnId="{D2C4D65A-A5F1-4E41-AC8D-B51F9FE2EE61}">
      <dgm:prSet/>
      <dgm:spPr/>
      <dgm:t>
        <a:bodyPr/>
        <a:lstStyle/>
        <a:p>
          <a:endParaRPr lang="en-US"/>
        </a:p>
      </dgm:t>
    </dgm:pt>
    <dgm:pt modelId="{6D915FAE-C25B-6D4F-823E-A4063D43BE3F}" type="sibTrans" cxnId="{D2C4D65A-A5F1-4E41-AC8D-B51F9FE2EE61}">
      <dgm:prSet/>
      <dgm:spPr/>
      <dgm:t>
        <a:bodyPr/>
        <a:lstStyle/>
        <a:p>
          <a:endParaRPr lang="en-US"/>
        </a:p>
      </dgm:t>
    </dgm:pt>
    <dgm:pt modelId="{FFE9086B-0EEF-0244-A308-E4B59711F1D9}">
      <dgm:prSet phldrT="[Text]"/>
      <dgm:spPr/>
      <dgm:t>
        <a:bodyPr/>
        <a:lstStyle/>
        <a:p>
          <a:r>
            <a:rPr lang="en-US" dirty="0"/>
            <a:t>Like pieces of a puzzle, meaning becomes clear</a:t>
          </a:r>
        </a:p>
      </dgm:t>
    </dgm:pt>
    <dgm:pt modelId="{8CA9AD5D-AF2A-A94B-958E-777F896B23BC}" type="parTrans" cxnId="{2D510022-1E5C-8147-9419-0BE5D3F4F1A9}">
      <dgm:prSet/>
      <dgm:spPr/>
      <dgm:t>
        <a:bodyPr/>
        <a:lstStyle/>
        <a:p>
          <a:endParaRPr lang="en-US"/>
        </a:p>
      </dgm:t>
    </dgm:pt>
    <dgm:pt modelId="{EEC2C0D2-E99E-6749-81AF-A297A57E0E7E}" type="sibTrans" cxnId="{2D510022-1E5C-8147-9419-0BE5D3F4F1A9}">
      <dgm:prSet/>
      <dgm:spPr/>
      <dgm:t>
        <a:bodyPr/>
        <a:lstStyle/>
        <a:p>
          <a:endParaRPr lang="en-US"/>
        </a:p>
      </dgm:t>
    </dgm:pt>
    <dgm:pt modelId="{6DAAFAA0-3FEF-1540-BB01-73544FACAB63}" type="pres">
      <dgm:prSet presAssocID="{F64A275A-B443-6448-94EA-8D416AF194D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907B552-26C8-784A-BE46-393F4B75BE6B}" type="pres">
      <dgm:prSet presAssocID="{F64A275A-B443-6448-94EA-8D416AF194D7}" presName="hierFlow" presStyleCnt="0"/>
      <dgm:spPr/>
    </dgm:pt>
    <dgm:pt modelId="{9CD8D517-A89E-1049-AB2C-76FAB56257C0}" type="pres">
      <dgm:prSet presAssocID="{F64A275A-B443-6448-94EA-8D416AF194D7}" presName="firstBuf" presStyleCnt="0"/>
      <dgm:spPr/>
    </dgm:pt>
    <dgm:pt modelId="{574630FF-14FE-1244-B7E4-85CF6BD60D8E}" type="pres">
      <dgm:prSet presAssocID="{F64A275A-B443-6448-94EA-8D416AF194D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AE34220-0F6C-CB40-AC6E-8C7FEE71716F}" type="pres">
      <dgm:prSet presAssocID="{58D85F5E-31D5-DB4B-A0D1-9B79FB9E50EC}" presName="Name17" presStyleCnt="0"/>
      <dgm:spPr/>
    </dgm:pt>
    <dgm:pt modelId="{A08C7638-E9A2-2742-98C4-EA6965F2AA01}" type="pres">
      <dgm:prSet presAssocID="{58D85F5E-31D5-DB4B-A0D1-9B79FB9E50EC}" presName="level1Shape" presStyleLbl="node0" presStyleIdx="0" presStyleCnt="1" custScaleY="251679">
        <dgm:presLayoutVars>
          <dgm:chPref val="3"/>
        </dgm:presLayoutVars>
      </dgm:prSet>
      <dgm:spPr/>
    </dgm:pt>
    <dgm:pt modelId="{6AD59B2F-D88A-0943-984A-CDD0DC780428}" type="pres">
      <dgm:prSet presAssocID="{58D85F5E-31D5-DB4B-A0D1-9B79FB9E50EC}" presName="hierChild2" presStyleCnt="0"/>
      <dgm:spPr/>
    </dgm:pt>
    <dgm:pt modelId="{40C9277D-3FEA-894E-8BF1-661EA48CBE44}" type="pres">
      <dgm:prSet presAssocID="{35BEBD69-2664-D24B-904A-A8186FE09153}" presName="Name25" presStyleLbl="parChTrans1D2" presStyleIdx="0" presStyleCnt="2"/>
      <dgm:spPr/>
    </dgm:pt>
    <dgm:pt modelId="{45654FAF-03F3-D645-B4D0-5EB5AA8646D4}" type="pres">
      <dgm:prSet presAssocID="{35BEBD69-2664-D24B-904A-A8186FE09153}" presName="connTx" presStyleLbl="parChTrans1D2" presStyleIdx="0" presStyleCnt="2"/>
      <dgm:spPr/>
    </dgm:pt>
    <dgm:pt modelId="{E19ECFF5-2FD3-DA46-A512-670F154E2641}" type="pres">
      <dgm:prSet presAssocID="{984A6628-3CE4-974C-B076-23922B487033}" presName="Name30" presStyleCnt="0"/>
      <dgm:spPr/>
    </dgm:pt>
    <dgm:pt modelId="{7B44278D-EBA6-544F-A2A1-4BC7A8E98F93}" type="pres">
      <dgm:prSet presAssocID="{984A6628-3CE4-974C-B076-23922B487033}" presName="level2Shape" presStyleLbl="node2" presStyleIdx="0" presStyleCnt="2" custScaleX="109598" custScaleY="321528"/>
      <dgm:spPr/>
    </dgm:pt>
    <dgm:pt modelId="{2984E6F7-16EA-4E42-AD7A-950D3630FAB3}" type="pres">
      <dgm:prSet presAssocID="{984A6628-3CE4-974C-B076-23922B487033}" presName="hierChild3" presStyleCnt="0"/>
      <dgm:spPr/>
    </dgm:pt>
    <dgm:pt modelId="{3A6DEFA5-EDE1-8E48-A38A-1FBB3EE2598D}" type="pres">
      <dgm:prSet presAssocID="{9989F46B-339C-B241-92DB-F564F23D75E3}" presName="Name25" presStyleLbl="parChTrans1D3" presStyleIdx="0" presStyleCnt="3"/>
      <dgm:spPr/>
    </dgm:pt>
    <dgm:pt modelId="{916111BD-1327-B248-AD86-A06548A7F11D}" type="pres">
      <dgm:prSet presAssocID="{9989F46B-339C-B241-92DB-F564F23D75E3}" presName="connTx" presStyleLbl="parChTrans1D3" presStyleIdx="0" presStyleCnt="3"/>
      <dgm:spPr/>
    </dgm:pt>
    <dgm:pt modelId="{97280B03-8DFB-8E4D-852C-30FF31154AD8}" type="pres">
      <dgm:prSet presAssocID="{5253BE93-EB76-524C-9180-C56FD33D6AAF}" presName="Name30" presStyleCnt="0"/>
      <dgm:spPr/>
    </dgm:pt>
    <dgm:pt modelId="{646A77A3-6F4B-9946-94AF-566A939BDDAC}" type="pres">
      <dgm:prSet presAssocID="{5253BE93-EB76-524C-9180-C56FD33D6AAF}" presName="level2Shape" presStyleLbl="node3" presStyleIdx="0" presStyleCnt="3"/>
      <dgm:spPr/>
    </dgm:pt>
    <dgm:pt modelId="{FA1837FE-0F7E-7143-A23F-7351FB358F83}" type="pres">
      <dgm:prSet presAssocID="{5253BE93-EB76-524C-9180-C56FD33D6AAF}" presName="hierChild3" presStyleCnt="0"/>
      <dgm:spPr/>
    </dgm:pt>
    <dgm:pt modelId="{B1F82FCD-E935-B145-B78B-4484AAF156E1}" type="pres">
      <dgm:prSet presAssocID="{D13FDCD9-671C-304D-BC0F-FBAA5778637B}" presName="Name25" presStyleLbl="parChTrans1D3" presStyleIdx="1" presStyleCnt="3"/>
      <dgm:spPr/>
    </dgm:pt>
    <dgm:pt modelId="{D6C6BC15-6D4F-7B4F-94A4-C155F1780953}" type="pres">
      <dgm:prSet presAssocID="{D13FDCD9-671C-304D-BC0F-FBAA5778637B}" presName="connTx" presStyleLbl="parChTrans1D3" presStyleIdx="1" presStyleCnt="3"/>
      <dgm:spPr/>
    </dgm:pt>
    <dgm:pt modelId="{1E29177B-A01E-6E49-AC8A-42C994BD6CDE}" type="pres">
      <dgm:prSet presAssocID="{4A3B116C-93A6-6A47-A473-2BB9301CF70E}" presName="Name30" presStyleCnt="0"/>
      <dgm:spPr/>
    </dgm:pt>
    <dgm:pt modelId="{C689C857-985C-9144-A07B-F3E4F0454F1A}" type="pres">
      <dgm:prSet presAssocID="{4A3B116C-93A6-6A47-A473-2BB9301CF70E}" presName="level2Shape" presStyleLbl="node3" presStyleIdx="1" presStyleCnt="3"/>
      <dgm:spPr/>
    </dgm:pt>
    <dgm:pt modelId="{5F19D42D-90E5-9049-8E1F-700DDE3BF9DB}" type="pres">
      <dgm:prSet presAssocID="{4A3B116C-93A6-6A47-A473-2BB9301CF70E}" presName="hierChild3" presStyleCnt="0"/>
      <dgm:spPr/>
    </dgm:pt>
    <dgm:pt modelId="{ECD3659C-1EF4-4644-B679-7890F51CA765}" type="pres">
      <dgm:prSet presAssocID="{60E01EB6-8AAB-8845-A22B-E96C39830239}" presName="Name25" presStyleLbl="parChTrans1D2" presStyleIdx="1" presStyleCnt="2"/>
      <dgm:spPr/>
    </dgm:pt>
    <dgm:pt modelId="{8B18CAE6-5938-F742-80B2-58A712EF5D8A}" type="pres">
      <dgm:prSet presAssocID="{60E01EB6-8AAB-8845-A22B-E96C39830239}" presName="connTx" presStyleLbl="parChTrans1D2" presStyleIdx="1" presStyleCnt="2"/>
      <dgm:spPr/>
    </dgm:pt>
    <dgm:pt modelId="{813471C9-7C75-D74E-9860-A30395A5BEF2}" type="pres">
      <dgm:prSet presAssocID="{99C947DB-32D2-3A47-9BC8-A65462AB5F17}" presName="Name30" presStyleCnt="0"/>
      <dgm:spPr/>
    </dgm:pt>
    <dgm:pt modelId="{9FDD2A71-EEA8-FC47-8A35-89A8C6191DA6}" type="pres">
      <dgm:prSet presAssocID="{99C947DB-32D2-3A47-9BC8-A65462AB5F17}" presName="level2Shape" presStyleLbl="node2" presStyleIdx="1" presStyleCnt="2" custScaleY="140207"/>
      <dgm:spPr/>
    </dgm:pt>
    <dgm:pt modelId="{21BF1E31-91DB-5C4D-908B-18C95363BB35}" type="pres">
      <dgm:prSet presAssocID="{99C947DB-32D2-3A47-9BC8-A65462AB5F17}" presName="hierChild3" presStyleCnt="0"/>
      <dgm:spPr/>
    </dgm:pt>
    <dgm:pt modelId="{581C56F6-66F8-2046-B68F-3E9822A46BAC}" type="pres">
      <dgm:prSet presAssocID="{2E393056-5291-3E47-9A08-A6D1B123358D}" presName="Name25" presStyleLbl="parChTrans1D3" presStyleIdx="2" presStyleCnt="3"/>
      <dgm:spPr/>
    </dgm:pt>
    <dgm:pt modelId="{C28720F9-ED44-E640-8B80-5B04DC982359}" type="pres">
      <dgm:prSet presAssocID="{2E393056-5291-3E47-9A08-A6D1B123358D}" presName="connTx" presStyleLbl="parChTrans1D3" presStyleIdx="2" presStyleCnt="3"/>
      <dgm:spPr/>
    </dgm:pt>
    <dgm:pt modelId="{F4C6960D-16B1-7D49-8291-DEC27AF6478E}" type="pres">
      <dgm:prSet presAssocID="{EE3657FE-1830-FA4D-B894-992CB5373EA4}" presName="Name30" presStyleCnt="0"/>
      <dgm:spPr/>
    </dgm:pt>
    <dgm:pt modelId="{3F138BB6-BE15-AE4B-9046-E7E168951F94}" type="pres">
      <dgm:prSet presAssocID="{EE3657FE-1830-FA4D-B894-992CB5373EA4}" presName="level2Shape" presStyleLbl="node3" presStyleIdx="2" presStyleCnt="3" custScaleY="172611"/>
      <dgm:spPr/>
    </dgm:pt>
    <dgm:pt modelId="{0B7A7E18-2507-C14D-B9CE-C288A253663E}" type="pres">
      <dgm:prSet presAssocID="{EE3657FE-1830-FA4D-B894-992CB5373EA4}" presName="hierChild3" presStyleCnt="0"/>
      <dgm:spPr/>
    </dgm:pt>
    <dgm:pt modelId="{98172DDE-962F-D849-A4A3-9B4CCFB78A7D}" type="pres">
      <dgm:prSet presAssocID="{F64A275A-B443-6448-94EA-8D416AF194D7}" presName="bgShapesFlow" presStyleCnt="0"/>
      <dgm:spPr/>
    </dgm:pt>
    <dgm:pt modelId="{6BA71203-C0D0-C24F-9D18-3AF3D6C75A22}" type="pres">
      <dgm:prSet presAssocID="{BBAF0477-02CD-B946-A241-545B776F91EC}" presName="rectComp" presStyleCnt="0"/>
      <dgm:spPr/>
    </dgm:pt>
    <dgm:pt modelId="{61A98A8C-27D8-124F-A986-34108CB071B1}" type="pres">
      <dgm:prSet presAssocID="{BBAF0477-02CD-B946-A241-545B776F91EC}" presName="bgRect" presStyleLbl="bgShp" presStyleIdx="0" presStyleCnt="3"/>
      <dgm:spPr/>
    </dgm:pt>
    <dgm:pt modelId="{9C707040-7F9B-C242-96CA-A52081BDB333}" type="pres">
      <dgm:prSet presAssocID="{BBAF0477-02CD-B946-A241-545B776F91EC}" presName="bgRectTx" presStyleLbl="bgShp" presStyleIdx="0" presStyleCnt="3">
        <dgm:presLayoutVars>
          <dgm:bulletEnabled val="1"/>
        </dgm:presLayoutVars>
      </dgm:prSet>
      <dgm:spPr/>
    </dgm:pt>
    <dgm:pt modelId="{D9BEC552-51E2-2045-8D99-F9E1C85EFF68}" type="pres">
      <dgm:prSet presAssocID="{BBAF0477-02CD-B946-A241-545B776F91EC}" presName="spComp" presStyleCnt="0"/>
      <dgm:spPr/>
    </dgm:pt>
    <dgm:pt modelId="{21DD4409-14BE-F14C-974D-4FB47111B2DE}" type="pres">
      <dgm:prSet presAssocID="{BBAF0477-02CD-B946-A241-545B776F91EC}" presName="hSp" presStyleCnt="0"/>
      <dgm:spPr/>
    </dgm:pt>
    <dgm:pt modelId="{3C3AA9CA-CA9A-114C-8ECB-1A3E6FF54F4E}" type="pres">
      <dgm:prSet presAssocID="{F458C051-1C39-244D-9A3F-501343750FB8}" presName="rectComp" presStyleCnt="0"/>
      <dgm:spPr/>
    </dgm:pt>
    <dgm:pt modelId="{E1203D64-BA8E-5547-A1AA-0AD59813223C}" type="pres">
      <dgm:prSet presAssocID="{F458C051-1C39-244D-9A3F-501343750FB8}" presName="bgRect" presStyleLbl="bgShp" presStyleIdx="1" presStyleCnt="3"/>
      <dgm:spPr/>
    </dgm:pt>
    <dgm:pt modelId="{DAB8D125-7B58-6644-A327-C676D689F7D0}" type="pres">
      <dgm:prSet presAssocID="{F458C051-1C39-244D-9A3F-501343750FB8}" presName="bgRectTx" presStyleLbl="bgShp" presStyleIdx="1" presStyleCnt="3">
        <dgm:presLayoutVars>
          <dgm:bulletEnabled val="1"/>
        </dgm:presLayoutVars>
      </dgm:prSet>
      <dgm:spPr/>
    </dgm:pt>
    <dgm:pt modelId="{23CDBE48-79ED-D542-BF15-63D45C36B526}" type="pres">
      <dgm:prSet presAssocID="{F458C051-1C39-244D-9A3F-501343750FB8}" presName="spComp" presStyleCnt="0"/>
      <dgm:spPr/>
    </dgm:pt>
    <dgm:pt modelId="{3E3DC353-872C-5D4D-B27A-42A59941ADA3}" type="pres">
      <dgm:prSet presAssocID="{F458C051-1C39-244D-9A3F-501343750FB8}" presName="hSp" presStyleCnt="0"/>
      <dgm:spPr/>
    </dgm:pt>
    <dgm:pt modelId="{EA2BDABB-EB76-AC41-BA6B-C8BA665D7E64}" type="pres">
      <dgm:prSet presAssocID="{FFE9086B-0EEF-0244-A308-E4B59711F1D9}" presName="rectComp" presStyleCnt="0"/>
      <dgm:spPr/>
    </dgm:pt>
    <dgm:pt modelId="{2F5AE634-D689-D040-AF69-1234DBB09A66}" type="pres">
      <dgm:prSet presAssocID="{FFE9086B-0EEF-0244-A308-E4B59711F1D9}" presName="bgRect" presStyleLbl="bgShp" presStyleIdx="2" presStyleCnt="3"/>
      <dgm:spPr/>
    </dgm:pt>
    <dgm:pt modelId="{82FF92E9-17E7-B648-AABC-D18F8250820F}" type="pres">
      <dgm:prSet presAssocID="{FFE9086B-0EEF-0244-A308-E4B59711F1D9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A9CCA40C-068F-4045-8777-CE0082AF6B30}" type="presOf" srcId="{984A6628-3CE4-974C-B076-23922B487033}" destId="{7B44278D-EBA6-544F-A2A1-4BC7A8E98F93}" srcOrd="0" destOrd="0" presId="urn:microsoft.com/office/officeart/2005/8/layout/hierarchy5"/>
    <dgm:cxn modelId="{0D7CC20E-97C9-7342-8556-3309418181F4}" type="presOf" srcId="{9989F46B-339C-B241-92DB-F564F23D75E3}" destId="{916111BD-1327-B248-AD86-A06548A7F11D}" srcOrd="1" destOrd="0" presId="urn:microsoft.com/office/officeart/2005/8/layout/hierarchy5"/>
    <dgm:cxn modelId="{E63AD90F-CB5F-D940-BA44-A73783409E3E}" type="presOf" srcId="{F64A275A-B443-6448-94EA-8D416AF194D7}" destId="{6DAAFAA0-3FEF-1540-BB01-73544FACAB63}" srcOrd="0" destOrd="0" presId="urn:microsoft.com/office/officeart/2005/8/layout/hierarchy5"/>
    <dgm:cxn modelId="{45188120-B606-AE45-9F2D-AB876C6E9801}" type="presOf" srcId="{FFE9086B-0EEF-0244-A308-E4B59711F1D9}" destId="{2F5AE634-D689-D040-AF69-1234DBB09A66}" srcOrd="0" destOrd="0" presId="urn:microsoft.com/office/officeart/2005/8/layout/hierarchy5"/>
    <dgm:cxn modelId="{2D510022-1E5C-8147-9419-0BE5D3F4F1A9}" srcId="{F64A275A-B443-6448-94EA-8D416AF194D7}" destId="{FFE9086B-0EEF-0244-A308-E4B59711F1D9}" srcOrd="3" destOrd="0" parTransId="{8CA9AD5D-AF2A-A94B-958E-777F896B23BC}" sibTransId="{EEC2C0D2-E99E-6749-81AF-A297A57E0E7E}"/>
    <dgm:cxn modelId="{05871D26-81D9-5D42-ACD6-F4FC47951171}" type="presOf" srcId="{FFE9086B-0EEF-0244-A308-E4B59711F1D9}" destId="{82FF92E9-17E7-B648-AABC-D18F8250820F}" srcOrd="1" destOrd="0" presId="urn:microsoft.com/office/officeart/2005/8/layout/hierarchy5"/>
    <dgm:cxn modelId="{DEBF2028-3C3B-E24D-B4C5-A8AB72C5DDD4}" type="presOf" srcId="{2E393056-5291-3E47-9A08-A6D1B123358D}" destId="{581C56F6-66F8-2046-B68F-3E9822A46BAC}" srcOrd="0" destOrd="0" presId="urn:microsoft.com/office/officeart/2005/8/layout/hierarchy5"/>
    <dgm:cxn modelId="{4924212C-3963-924D-938C-993A862F4A0A}" srcId="{58D85F5E-31D5-DB4B-A0D1-9B79FB9E50EC}" destId="{99C947DB-32D2-3A47-9BC8-A65462AB5F17}" srcOrd="1" destOrd="0" parTransId="{60E01EB6-8AAB-8845-A22B-E96C39830239}" sibTransId="{967A3CB2-6F33-3840-BCC9-66BDD2F28CB6}"/>
    <dgm:cxn modelId="{9BBF1442-0A34-974E-A6B8-C5855167F14F}" srcId="{984A6628-3CE4-974C-B076-23922B487033}" destId="{4A3B116C-93A6-6A47-A473-2BB9301CF70E}" srcOrd="1" destOrd="0" parTransId="{D13FDCD9-671C-304D-BC0F-FBAA5778637B}" sibTransId="{98AB8C37-29F5-024B-A98F-C4A4A6212B6B}"/>
    <dgm:cxn modelId="{C7C22843-3F01-0747-8C60-5797B9A7F3B0}" type="presOf" srcId="{2E393056-5291-3E47-9A08-A6D1B123358D}" destId="{C28720F9-ED44-E640-8B80-5B04DC982359}" srcOrd="1" destOrd="0" presId="urn:microsoft.com/office/officeart/2005/8/layout/hierarchy5"/>
    <dgm:cxn modelId="{4B1EE646-8A51-2348-A926-B6DFE8EB3782}" type="presOf" srcId="{BBAF0477-02CD-B946-A241-545B776F91EC}" destId="{9C707040-7F9B-C242-96CA-A52081BDB333}" srcOrd="1" destOrd="0" presId="urn:microsoft.com/office/officeart/2005/8/layout/hierarchy5"/>
    <dgm:cxn modelId="{D2C4D65A-A5F1-4E41-AC8D-B51F9FE2EE61}" srcId="{F64A275A-B443-6448-94EA-8D416AF194D7}" destId="{F458C051-1C39-244D-9A3F-501343750FB8}" srcOrd="2" destOrd="0" parTransId="{F98E5AA2-3180-E84A-A8AA-19C665C832E1}" sibTransId="{6D915FAE-C25B-6D4F-823E-A4063D43BE3F}"/>
    <dgm:cxn modelId="{A5F06A61-580D-2844-9569-8B5DA66E5949}" type="presOf" srcId="{4A3B116C-93A6-6A47-A473-2BB9301CF70E}" destId="{C689C857-985C-9144-A07B-F3E4F0454F1A}" srcOrd="0" destOrd="0" presId="urn:microsoft.com/office/officeart/2005/8/layout/hierarchy5"/>
    <dgm:cxn modelId="{4A4EC961-D142-B94B-B2E3-A7DF6371475E}" type="presOf" srcId="{F458C051-1C39-244D-9A3F-501343750FB8}" destId="{DAB8D125-7B58-6644-A327-C676D689F7D0}" srcOrd="1" destOrd="0" presId="urn:microsoft.com/office/officeart/2005/8/layout/hierarchy5"/>
    <dgm:cxn modelId="{C7730E70-9316-2E47-BCE1-286BD08EDF85}" type="presOf" srcId="{58D85F5E-31D5-DB4B-A0D1-9B79FB9E50EC}" destId="{A08C7638-E9A2-2742-98C4-EA6965F2AA01}" srcOrd="0" destOrd="0" presId="urn:microsoft.com/office/officeart/2005/8/layout/hierarchy5"/>
    <dgm:cxn modelId="{EAE5A071-5992-7F45-83E7-CAE23335D551}" srcId="{984A6628-3CE4-974C-B076-23922B487033}" destId="{5253BE93-EB76-524C-9180-C56FD33D6AAF}" srcOrd="0" destOrd="0" parTransId="{9989F46B-339C-B241-92DB-F564F23D75E3}" sibTransId="{757D3DCE-DDCD-7543-AF9B-C85DDF96464C}"/>
    <dgm:cxn modelId="{DFC45F76-CFB1-8A45-A9FB-E5C3A3DD0B70}" type="presOf" srcId="{EE3657FE-1830-FA4D-B894-992CB5373EA4}" destId="{3F138BB6-BE15-AE4B-9046-E7E168951F94}" srcOrd="0" destOrd="0" presId="urn:microsoft.com/office/officeart/2005/8/layout/hierarchy5"/>
    <dgm:cxn modelId="{41C0B378-2970-B644-B42B-042D819A52A0}" type="presOf" srcId="{35BEBD69-2664-D24B-904A-A8186FE09153}" destId="{45654FAF-03F3-D645-B4D0-5EB5AA8646D4}" srcOrd="1" destOrd="0" presId="urn:microsoft.com/office/officeart/2005/8/layout/hierarchy5"/>
    <dgm:cxn modelId="{6F716390-A62F-5440-8D1C-AAD2AF14880B}" type="presOf" srcId="{F458C051-1C39-244D-9A3F-501343750FB8}" destId="{E1203D64-BA8E-5547-A1AA-0AD59813223C}" srcOrd="0" destOrd="0" presId="urn:microsoft.com/office/officeart/2005/8/layout/hierarchy5"/>
    <dgm:cxn modelId="{642E0493-78A4-CB42-B109-84182949D6B9}" type="presOf" srcId="{D13FDCD9-671C-304D-BC0F-FBAA5778637B}" destId="{B1F82FCD-E935-B145-B78B-4484AAF156E1}" srcOrd="0" destOrd="0" presId="urn:microsoft.com/office/officeart/2005/8/layout/hierarchy5"/>
    <dgm:cxn modelId="{2E2AC7B0-CC8B-5545-BA3D-FE67CF9B022A}" type="presOf" srcId="{5253BE93-EB76-524C-9180-C56FD33D6AAF}" destId="{646A77A3-6F4B-9946-94AF-566A939BDDAC}" srcOrd="0" destOrd="0" presId="urn:microsoft.com/office/officeart/2005/8/layout/hierarchy5"/>
    <dgm:cxn modelId="{107853B4-A79E-D442-BC3B-6D4620C982F6}" type="presOf" srcId="{99C947DB-32D2-3A47-9BC8-A65462AB5F17}" destId="{9FDD2A71-EEA8-FC47-8A35-89A8C6191DA6}" srcOrd="0" destOrd="0" presId="urn:microsoft.com/office/officeart/2005/8/layout/hierarchy5"/>
    <dgm:cxn modelId="{8B64EFC0-FB66-D142-85A2-46C215FD0A2C}" srcId="{99C947DB-32D2-3A47-9BC8-A65462AB5F17}" destId="{EE3657FE-1830-FA4D-B894-992CB5373EA4}" srcOrd="0" destOrd="0" parTransId="{2E393056-5291-3E47-9A08-A6D1B123358D}" sibTransId="{7E4DDE49-1FCF-8F49-A460-2412E8531898}"/>
    <dgm:cxn modelId="{7E70A3C5-952D-3C4E-915F-DC803A40781A}" type="presOf" srcId="{D13FDCD9-671C-304D-BC0F-FBAA5778637B}" destId="{D6C6BC15-6D4F-7B4F-94A4-C155F1780953}" srcOrd="1" destOrd="0" presId="urn:microsoft.com/office/officeart/2005/8/layout/hierarchy5"/>
    <dgm:cxn modelId="{7F59B0D5-11EA-A541-A643-E0EF16B205C0}" type="presOf" srcId="{9989F46B-339C-B241-92DB-F564F23D75E3}" destId="{3A6DEFA5-EDE1-8E48-A38A-1FBB3EE2598D}" srcOrd="0" destOrd="0" presId="urn:microsoft.com/office/officeart/2005/8/layout/hierarchy5"/>
    <dgm:cxn modelId="{6AF1F6DD-0798-1A45-B752-979919C3E7CB}" srcId="{F64A275A-B443-6448-94EA-8D416AF194D7}" destId="{58D85F5E-31D5-DB4B-A0D1-9B79FB9E50EC}" srcOrd="0" destOrd="0" parTransId="{5A0AD9C3-862B-F549-8293-9AB63D3F3B29}" sibTransId="{35BD7D07-D3E1-0A49-9A87-B04B3AF2CC16}"/>
    <dgm:cxn modelId="{57882ADF-C27A-A34D-9CBA-5B04225A628A}" type="presOf" srcId="{35BEBD69-2664-D24B-904A-A8186FE09153}" destId="{40C9277D-3FEA-894E-8BF1-661EA48CBE44}" srcOrd="0" destOrd="0" presId="urn:microsoft.com/office/officeart/2005/8/layout/hierarchy5"/>
    <dgm:cxn modelId="{475A9AE2-FB12-E546-BAC2-7A04557CF0D3}" type="presOf" srcId="{BBAF0477-02CD-B946-A241-545B776F91EC}" destId="{61A98A8C-27D8-124F-A986-34108CB071B1}" srcOrd="0" destOrd="0" presId="urn:microsoft.com/office/officeart/2005/8/layout/hierarchy5"/>
    <dgm:cxn modelId="{6A1459EB-424E-F74C-9BD1-D5787357337F}" type="presOf" srcId="{60E01EB6-8AAB-8845-A22B-E96C39830239}" destId="{ECD3659C-1EF4-4644-B679-7890F51CA765}" srcOrd="0" destOrd="0" presId="urn:microsoft.com/office/officeart/2005/8/layout/hierarchy5"/>
    <dgm:cxn modelId="{DD8F34F7-B42C-D741-9B27-263C9C4352D1}" srcId="{F64A275A-B443-6448-94EA-8D416AF194D7}" destId="{BBAF0477-02CD-B946-A241-545B776F91EC}" srcOrd="1" destOrd="0" parTransId="{A27D3780-44D1-B148-98EC-4658C416F1E4}" sibTransId="{3782176E-2F74-DB4D-B024-41D67F55D738}"/>
    <dgm:cxn modelId="{9CB9FCFA-E671-D147-BEA5-E93594508A52}" srcId="{58D85F5E-31D5-DB4B-A0D1-9B79FB9E50EC}" destId="{984A6628-3CE4-974C-B076-23922B487033}" srcOrd="0" destOrd="0" parTransId="{35BEBD69-2664-D24B-904A-A8186FE09153}" sibTransId="{A678711D-4FB9-D04A-9774-8580CBCBCC7B}"/>
    <dgm:cxn modelId="{D7614FFB-819C-1646-A6A3-2F98FBD29082}" type="presOf" srcId="{60E01EB6-8AAB-8845-A22B-E96C39830239}" destId="{8B18CAE6-5938-F742-80B2-58A712EF5D8A}" srcOrd="1" destOrd="0" presId="urn:microsoft.com/office/officeart/2005/8/layout/hierarchy5"/>
    <dgm:cxn modelId="{620085B8-B644-894A-A27D-47D09AFF95E4}" type="presParOf" srcId="{6DAAFAA0-3FEF-1540-BB01-73544FACAB63}" destId="{D907B552-26C8-784A-BE46-393F4B75BE6B}" srcOrd="0" destOrd="0" presId="urn:microsoft.com/office/officeart/2005/8/layout/hierarchy5"/>
    <dgm:cxn modelId="{AFDDF7E7-2AE2-2846-9A29-6162D4AEC62A}" type="presParOf" srcId="{D907B552-26C8-784A-BE46-393F4B75BE6B}" destId="{9CD8D517-A89E-1049-AB2C-76FAB56257C0}" srcOrd="0" destOrd="0" presId="urn:microsoft.com/office/officeart/2005/8/layout/hierarchy5"/>
    <dgm:cxn modelId="{8215E0F5-0E0E-D04F-AC7E-E812355F5C0B}" type="presParOf" srcId="{D907B552-26C8-784A-BE46-393F4B75BE6B}" destId="{574630FF-14FE-1244-B7E4-85CF6BD60D8E}" srcOrd="1" destOrd="0" presId="urn:microsoft.com/office/officeart/2005/8/layout/hierarchy5"/>
    <dgm:cxn modelId="{15793F90-23F8-9A40-B691-1B89E4C6CB3B}" type="presParOf" srcId="{574630FF-14FE-1244-B7E4-85CF6BD60D8E}" destId="{4AE34220-0F6C-CB40-AC6E-8C7FEE71716F}" srcOrd="0" destOrd="0" presId="urn:microsoft.com/office/officeart/2005/8/layout/hierarchy5"/>
    <dgm:cxn modelId="{691A3798-A1EA-0A45-B155-65BBDF9933FE}" type="presParOf" srcId="{4AE34220-0F6C-CB40-AC6E-8C7FEE71716F}" destId="{A08C7638-E9A2-2742-98C4-EA6965F2AA01}" srcOrd="0" destOrd="0" presId="urn:microsoft.com/office/officeart/2005/8/layout/hierarchy5"/>
    <dgm:cxn modelId="{489F3C0D-E434-D243-A3EC-48C2DC03EFDE}" type="presParOf" srcId="{4AE34220-0F6C-CB40-AC6E-8C7FEE71716F}" destId="{6AD59B2F-D88A-0943-984A-CDD0DC780428}" srcOrd="1" destOrd="0" presId="urn:microsoft.com/office/officeart/2005/8/layout/hierarchy5"/>
    <dgm:cxn modelId="{9BC1ADD7-FDE4-C842-A219-0C80CEB09E4B}" type="presParOf" srcId="{6AD59B2F-D88A-0943-984A-CDD0DC780428}" destId="{40C9277D-3FEA-894E-8BF1-661EA48CBE44}" srcOrd="0" destOrd="0" presId="urn:microsoft.com/office/officeart/2005/8/layout/hierarchy5"/>
    <dgm:cxn modelId="{5A4A18EA-213B-764C-91F9-0B1AB1E2CCAD}" type="presParOf" srcId="{40C9277D-3FEA-894E-8BF1-661EA48CBE44}" destId="{45654FAF-03F3-D645-B4D0-5EB5AA8646D4}" srcOrd="0" destOrd="0" presId="urn:microsoft.com/office/officeart/2005/8/layout/hierarchy5"/>
    <dgm:cxn modelId="{268812CE-F27F-074C-97FA-62BD3DA0F499}" type="presParOf" srcId="{6AD59B2F-D88A-0943-984A-CDD0DC780428}" destId="{E19ECFF5-2FD3-DA46-A512-670F154E2641}" srcOrd="1" destOrd="0" presId="urn:microsoft.com/office/officeart/2005/8/layout/hierarchy5"/>
    <dgm:cxn modelId="{F7CFBB69-4E4A-144D-B55D-83C48039CFBE}" type="presParOf" srcId="{E19ECFF5-2FD3-DA46-A512-670F154E2641}" destId="{7B44278D-EBA6-544F-A2A1-4BC7A8E98F93}" srcOrd="0" destOrd="0" presId="urn:microsoft.com/office/officeart/2005/8/layout/hierarchy5"/>
    <dgm:cxn modelId="{1F407BF6-68CC-EE4E-9AE7-A93AF9DDCC3F}" type="presParOf" srcId="{E19ECFF5-2FD3-DA46-A512-670F154E2641}" destId="{2984E6F7-16EA-4E42-AD7A-950D3630FAB3}" srcOrd="1" destOrd="0" presId="urn:microsoft.com/office/officeart/2005/8/layout/hierarchy5"/>
    <dgm:cxn modelId="{1685D1D6-C402-834A-ACBC-2C555C1F4FC3}" type="presParOf" srcId="{2984E6F7-16EA-4E42-AD7A-950D3630FAB3}" destId="{3A6DEFA5-EDE1-8E48-A38A-1FBB3EE2598D}" srcOrd="0" destOrd="0" presId="urn:microsoft.com/office/officeart/2005/8/layout/hierarchy5"/>
    <dgm:cxn modelId="{51610EF8-09B1-9146-8119-2FEA591A13AD}" type="presParOf" srcId="{3A6DEFA5-EDE1-8E48-A38A-1FBB3EE2598D}" destId="{916111BD-1327-B248-AD86-A06548A7F11D}" srcOrd="0" destOrd="0" presId="urn:microsoft.com/office/officeart/2005/8/layout/hierarchy5"/>
    <dgm:cxn modelId="{BBE82457-8E35-E644-9142-7B5A91F43ABC}" type="presParOf" srcId="{2984E6F7-16EA-4E42-AD7A-950D3630FAB3}" destId="{97280B03-8DFB-8E4D-852C-30FF31154AD8}" srcOrd="1" destOrd="0" presId="urn:microsoft.com/office/officeart/2005/8/layout/hierarchy5"/>
    <dgm:cxn modelId="{CDD4F0C9-BEAD-2242-BFF1-0D4777FDACF3}" type="presParOf" srcId="{97280B03-8DFB-8E4D-852C-30FF31154AD8}" destId="{646A77A3-6F4B-9946-94AF-566A939BDDAC}" srcOrd="0" destOrd="0" presId="urn:microsoft.com/office/officeart/2005/8/layout/hierarchy5"/>
    <dgm:cxn modelId="{E05CCB51-3710-384A-98B8-92B3B0AAC516}" type="presParOf" srcId="{97280B03-8DFB-8E4D-852C-30FF31154AD8}" destId="{FA1837FE-0F7E-7143-A23F-7351FB358F83}" srcOrd="1" destOrd="0" presId="urn:microsoft.com/office/officeart/2005/8/layout/hierarchy5"/>
    <dgm:cxn modelId="{54D1E45B-46CE-7140-AAE5-585103AD2E6A}" type="presParOf" srcId="{2984E6F7-16EA-4E42-AD7A-950D3630FAB3}" destId="{B1F82FCD-E935-B145-B78B-4484AAF156E1}" srcOrd="2" destOrd="0" presId="urn:microsoft.com/office/officeart/2005/8/layout/hierarchy5"/>
    <dgm:cxn modelId="{5C38EC52-418C-4C41-A6E8-64F57D59F5FD}" type="presParOf" srcId="{B1F82FCD-E935-B145-B78B-4484AAF156E1}" destId="{D6C6BC15-6D4F-7B4F-94A4-C155F1780953}" srcOrd="0" destOrd="0" presId="urn:microsoft.com/office/officeart/2005/8/layout/hierarchy5"/>
    <dgm:cxn modelId="{4807717B-F9A2-D244-8390-84231CB54357}" type="presParOf" srcId="{2984E6F7-16EA-4E42-AD7A-950D3630FAB3}" destId="{1E29177B-A01E-6E49-AC8A-42C994BD6CDE}" srcOrd="3" destOrd="0" presId="urn:microsoft.com/office/officeart/2005/8/layout/hierarchy5"/>
    <dgm:cxn modelId="{EF4667BC-416F-7549-9E2C-A1FDED11D6EB}" type="presParOf" srcId="{1E29177B-A01E-6E49-AC8A-42C994BD6CDE}" destId="{C689C857-985C-9144-A07B-F3E4F0454F1A}" srcOrd="0" destOrd="0" presId="urn:microsoft.com/office/officeart/2005/8/layout/hierarchy5"/>
    <dgm:cxn modelId="{2D7E5638-442B-6743-A53B-48362EC8EF94}" type="presParOf" srcId="{1E29177B-A01E-6E49-AC8A-42C994BD6CDE}" destId="{5F19D42D-90E5-9049-8E1F-700DDE3BF9DB}" srcOrd="1" destOrd="0" presId="urn:microsoft.com/office/officeart/2005/8/layout/hierarchy5"/>
    <dgm:cxn modelId="{35C2EEF3-33AB-D94D-8B9B-EC1B5F5F1879}" type="presParOf" srcId="{6AD59B2F-D88A-0943-984A-CDD0DC780428}" destId="{ECD3659C-1EF4-4644-B679-7890F51CA765}" srcOrd="2" destOrd="0" presId="urn:microsoft.com/office/officeart/2005/8/layout/hierarchy5"/>
    <dgm:cxn modelId="{C59AA4DC-196E-B549-8001-E77F9E433061}" type="presParOf" srcId="{ECD3659C-1EF4-4644-B679-7890F51CA765}" destId="{8B18CAE6-5938-F742-80B2-58A712EF5D8A}" srcOrd="0" destOrd="0" presId="urn:microsoft.com/office/officeart/2005/8/layout/hierarchy5"/>
    <dgm:cxn modelId="{1CC786F6-935E-4144-8B1A-F7EEAAF578F8}" type="presParOf" srcId="{6AD59B2F-D88A-0943-984A-CDD0DC780428}" destId="{813471C9-7C75-D74E-9860-A30395A5BEF2}" srcOrd="3" destOrd="0" presId="urn:microsoft.com/office/officeart/2005/8/layout/hierarchy5"/>
    <dgm:cxn modelId="{8D680B8D-74E1-A047-8063-F57589E27B4D}" type="presParOf" srcId="{813471C9-7C75-D74E-9860-A30395A5BEF2}" destId="{9FDD2A71-EEA8-FC47-8A35-89A8C6191DA6}" srcOrd="0" destOrd="0" presId="urn:microsoft.com/office/officeart/2005/8/layout/hierarchy5"/>
    <dgm:cxn modelId="{70D3B742-5028-8B45-B52D-9F00F455547F}" type="presParOf" srcId="{813471C9-7C75-D74E-9860-A30395A5BEF2}" destId="{21BF1E31-91DB-5C4D-908B-18C95363BB35}" srcOrd="1" destOrd="0" presId="urn:microsoft.com/office/officeart/2005/8/layout/hierarchy5"/>
    <dgm:cxn modelId="{8425F807-E3B3-BB4D-9714-E35D3931F5F6}" type="presParOf" srcId="{21BF1E31-91DB-5C4D-908B-18C95363BB35}" destId="{581C56F6-66F8-2046-B68F-3E9822A46BAC}" srcOrd="0" destOrd="0" presId="urn:microsoft.com/office/officeart/2005/8/layout/hierarchy5"/>
    <dgm:cxn modelId="{EEAB819C-EF1D-D048-912B-4253C93A2B5C}" type="presParOf" srcId="{581C56F6-66F8-2046-B68F-3E9822A46BAC}" destId="{C28720F9-ED44-E640-8B80-5B04DC982359}" srcOrd="0" destOrd="0" presId="urn:microsoft.com/office/officeart/2005/8/layout/hierarchy5"/>
    <dgm:cxn modelId="{21649D5B-ACBF-AF44-83E0-4203DF806427}" type="presParOf" srcId="{21BF1E31-91DB-5C4D-908B-18C95363BB35}" destId="{F4C6960D-16B1-7D49-8291-DEC27AF6478E}" srcOrd="1" destOrd="0" presId="urn:microsoft.com/office/officeart/2005/8/layout/hierarchy5"/>
    <dgm:cxn modelId="{3BDF72F2-5F95-7A40-8AF5-44464F074A67}" type="presParOf" srcId="{F4C6960D-16B1-7D49-8291-DEC27AF6478E}" destId="{3F138BB6-BE15-AE4B-9046-E7E168951F94}" srcOrd="0" destOrd="0" presId="urn:microsoft.com/office/officeart/2005/8/layout/hierarchy5"/>
    <dgm:cxn modelId="{4200A168-E14B-CD48-98A9-29F48B7DCD1C}" type="presParOf" srcId="{F4C6960D-16B1-7D49-8291-DEC27AF6478E}" destId="{0B7A7E18-2507-C14D-B9CE-C288A253663E}" srcOrd="1" destOrd="0" presId="urn:microsoft.com/office/officeart/2005/8/layout/hierarchy5"/>
    <dgm:cxn modelId="{56527344-6C8D-8444-BF35-A7B02E87F759}" type="presParOf" srcId="{6DAAFAA0-3FEF-1540-BB01-73544FACAB63}" destId="{98172DDE-962F-D849-A4A3-9B4CCFB78A7D}" srcOrd="1" destOrd="0" presId="urn:microsoft.com/office/officeart/2005/8/layout/hierarchy5"/>
    <dgm:cxn modelId="{BB7B5699-381E-E842-AB76-6D6AA8090B5A}" type="presParOf" srcId="{98172DDE-962F-D849-A4A3-9B4CCFB78A7D}" destId="{6BA71203-C0D0-C24F-9D18-3AF3D6C75A22}" srcOrd="0" destOrd="0" presId="urn:microsoft.com/office/officeart/2005/8/layout/hierarchy5"/>
    <dgm:cxn modelId="{7171B40F-3FCA-E84B-819E-F3FDD0B7B742}" type="presParOf" srcId="{6BA71203-C0D0-C24F-9D18-3AF3D6C75A22}" destId="{61A98A8C-27D8-124F-A986-34108CB071B1}" srcOrd="0" destOrd="0" presId="urn:microsoft.com/office/officeart/2005/8/layout/hierarchy5"/>
    <dgm:cxn modelId="{D3409654-D37D-A948-803E-06E2421F6161}" type="presParOf" srcId="{6BA71203-C0D0-C24F-9D18-3AF3D6C75A22}" destId="{9C707040-7F9B-C242-96CA-A52081BDB333}" srcOrd="1" destOrd="0" presId="urn:microsoft.com/office/officeart/2005/8/layout/hierarchy5"/>
    <dgm:cxn modelId="{B38FECCF-CC1C-2841-B3A6-333C4F0E3C3A}" type="presParOf" srcId="{98172DDE-962F-D849-A4A3-9B4CCFB78A7D}" destId="{D9BEC552-51E2-2045-8D99-F9E1C85EFF68}" srcOrd="1" destOrd="0" presId="urn:microsoft.com/office/officeart/2005/8/layout/hierarchy5"/>
    <dgm:cxn modelId="{8D698753-54DF-7749-86CF-6D96B9389F19}" type="presParOf" srcId="{D9BEC552-51E2-2045-8D99-F9E1C85EFF68}" destId="{21DD4409-14BE-F14C-974D-4FB47111B2DE}" srcOrd="0" destOrd="0" presId="urn:microsoft.com/office/officeart/2005/8/layout/hierarchy5"/>
    <dgm:cxn modelId="{846B765E-F5AF-FB49-9160-DAC7149F8E13}" type="presParOf" srcId="{98172DDE-962F-D849-A4A3-9B4CCFB78A7D}" destId="{3C3AA9CA-CA9A-114C-8ECB-1A3E6FF54F4E}" srcOrd="2" destOrd="0" presId="urn:microsoft.com/office/officeart/2005/8/layout/hierarchy5"/>
    <dgm:cxn modelId="{ECA4460C-9C9D-EC40-8B0C-B20B2D936707}" type="presParOf" srcId="{3C3AA9CA-CA9A-114C-8ECB-1A3E6FF54F4E}" destId="{E1203D64-BA8E-5547-A1AA-0AD59813223C}" srcOrd="0" destOrd="0" presId="urn:microsoft.com/office/officeart/2005/8/layout/hierarchy5"/>
    <dgm:cxn modelId="{2F1A4B4E-B9E9-884C-9097-C67CC706E190}" type="presParOf" srcId="{3C3AA9CA-CA9A-114C-8ECB-1A3E6FF54F4E}" destId="{DAB8D125-7B58-6644-A327-C676D689F7D0}" srcOrd="1" destOrd="0" presId="urn:microsoft.com/office/officeart/2005/8/layout/hierarchy5"/>
    <dgm:cxn modelId="{BCF8ADF6-FF95-3842-B628-8BD3767BB47D}" type="presParOf" srcId="{98172DDE-962F-D849-A4A3-9B4CCFB78A7D}" destId="{23CDBE48-79ED-D542-BF15-63D45C36B526}" srcOrd="3" destOrd="0" presId="urn:microsoft.com/office/officeart/2005/8/layout/hierarchy5"/>
    <dgm:cxn modelId="{14E09DCF-A8B6-5249-9855-F80437EF7DF1}" type="presParOf" srcId="{23CDBE48-79ED-D542-BF15-63D45C36B526}" destId="{3E3DC353-872C-5D4D-B27A-42A59941ADA3}" srcOrd="0" destOrd="0" presId="urn:microsoft.com/office/officeart/2005/8/layout/hierarchy5"/>
    <dgm:cxn modelId="{F30BA77C-3B42-F64E-BE31-E03FC69DA484}" type="presParOf" srcId="{98172DDE-962F-D849-A4A3-9B4CCFB78A7D}" destId="{EA2BDABB-EB76-AC41-BA6B-C8BA665D7E64}" srcOrd="4" destOrd="0" presId="urn:microsoft.com/office/officeart/2005/8/layout/hierarchy5"/>
    <dgm:cxn modelId="{8F4EAB31-04A5-A344-BCB2-14EF837A6050}" type="presParOf" srcId="{EA2BDABB-EB76-AC41-BA6B-C8BA665D7E64}" destId="{2F5AE634-D689-D040-AF69-1234DBB09A66}" srcOrd="0" destOrd="0" presId="urn:microsoft.com/office/officeart/2005/8/layout/hierarchy5"/>
    <dgm:cxn modelId="{FAEFD8C1-CFF0-BC43-A5CA-2AFFFE1D7457}" type="presParOf" srcId="{EA2BDABB-EB76-AC41-BA6B-C8BA665D7E64}" destId="{82FF92E9-17E7-B648-AABC-D18F8250820F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2AC02A34-577A-274C-8397-E1256792A07F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C9C676-2763-CC4F-9DF5-BAB6847E2AB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Vocabulary knowledge is the number one factor in comprehension.</a:t>
          </a:r>
        </a:p>
      </dgm:t>
    </dgm:pt>
    <dgm:pt modelId="{23A391E2-C13D-CB43-9B67-1E3ACBB71459}" type="parTrans" cxnId="{48A6C150-C948-7545-AA5A-3AF417EC1867}">
      <dgm:prSet/>
      <dgm:spPr/>
      <dgm:t>
        <a:bodyPr/>
        <a:lstStyle/>
        <a:p>
          <a:endParaRPr lang="en-US"/>
        </a:p>
      </dgm:t>
    </dgm:pt>
    <dgm:pt modelId="{ABF8F304-D3A3-5943-8E07-CED5C1EC1184}" type="sibTrans" cxnId="{48A6C150-C948-7545-AA5A-3AF417EC1867}">
      <dgm:prSet/>
      <dgm:spPr/>
      <dgm:t>
        <a:bodyPr/>
        <a:lstStyle/>
        <a:p>
          <a:endParaRPr lang="en-US"/>
        </a:p>
      </dgm:t>
    </dgm:pt>
    <dgm:pt modelId="{93193373-5935-E64D-9A6A-95FB94FD87E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Vocabulary is best learned in context and in real world situations.</a:t>
          </a:r>
        </a:p>
      </dgm:t>
    </dgm:pt>
    <dgm:pt modelId="{F1D75F8C-C486-4645-9D7C-67D1F08F6310}" type="parTrans" cxnId="{05E59E49-42B9-0746-8465-77A1439D00ED}">
      <dgm:prSet/>
      <dgm:spPr/>
      <dgm:t>
        <a:bodyPr/>
        <a:lstStyle/>
        <a:p>
          <a:endParaRPr lang="en-US"/>
        </a:p>
      </dgm:t>
    </dgm:pt>
    <dgm:pt modelId="{45F2D655-6136-5D47-8E98-BA6B5BDDCBEB}" type="sibTrans" cxnId="{05E59E49-42B9-0746-8465-77A1439D00ED}">
      <dgm:prSet/>
      <dgm:spPr/>
      <dgm:t>
        <a:bodyPr/>
        <a:lstStyle/>
        <a:p>
          <a:endParaRPr lang="en-US"/>
        </a:p>
      </dgm:t>
    </dgm:pt>
    <dgm:pt modelId="{037FC979-7CE2-AE49-9754-34100F321F4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Rote memorization of dictionary definitions is NOT true learning and is an ineffective way to build vocabulary.</a:t>
          </a:r>
        </a:p>
      </dgm:t>
    </dgm:pt>
    <dgm:pt modelId="{2D4ADFC6-CCC9-C14E-B1BE-08DEA3962598}" type="parTrans" cxnId="{C0357998-33A6-DC48-85BC-8EDB262CFA64}">
      <dgm:prSet/>
      <dgm:spPr/>
      <dgm:t>
        <a:bodyPr/>
        <a:lstStyle/>
        <a:p>
          <a:endParaRPr lang="en-US"/>
        </a:p>
      </dgm:t>
    </dgm:pt>
    <dgm:pt modelId="{68BAE73A-C12D-5443-B8E0-B2D6EC8D2C5C}" type="sibTrans" cxnId="{C0357998-33A6-DC48-85BC-8EDB262CFA64}">
      <dgm:prSet/>
      <dgm:spPr/>
      <dgm:t>
        <a:bodyPr/>
        <a:lstStyle/>
        <a:p>
          <a:endParaRPr lang="en-US"/>
        </a:p>
      </dgm:t>
    </dgm:pt>
    <dgm:pt modelId="{26EC0C51-4B31-C343-8A68-2A52D13A493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Assimilating new words requires multiple exposures in varied contexts over time.</a:t>
          </a:r>
        </a:p>
      </dgm:t>
    </dgm:pt>
    <dgm:pt modelId="{B80FCB29-51CD-0649-80AC-3B9FC8E90BBE}" type="parTrans" cxnId="{3301E89B-E93C-8D4A-8778-4BBD429C244B}">
      <dgm:prSet/>
      <dgm:spPr/>
      <dgm:t>
        <a:bodyPr/>
        <a:lstStyle/>
        <a:p>
          <a:endParaRPr lang="en-US"/>
        </a:p>
      </dgm:t>
    </dgm:pt>
    <dgm:pt modelId="{D213D30C-E738-884F-B115-51B68FBA68EB}" type="sibTrans" cxnId="{3301E89B-E93C-8D4A-8778-4BBD429C244B}">
      <dgm:prSet/>
      <dgm:spPr/>
      <dgm:t>
        <a:bodyPr/>
        <a:lstStyle/>
        <a:p>
          <a:endParaRPr lang="en-US"/>
        </a:p>
      </dgm:t>
    </dgm:pt>
    <dgm:pt modelId="{B1CA3745-03A6-9F43-A6DB-28B4257B1538}" type="pres">
      <dgm:prSet presAssocID="{2AC02A34-577A-274C-8397-E1256792A07F}" presName="composite" presStyleCnt="0">
        <dgm:presLayoutVars>
          <dgm:chMax val="1"/>
          <dgm:dir/>
          <dgm:resizeHandles val="exact"/>
        </dgm:presLayoutVars>
      </dgm:prSet>
      <dgm:spPr/>
    </dgm:pt>
    <dgm:pt modelId="{1DFA5BD4-A6A8-D543-8132-2B00751C6C1B}" type="pres">
      <dgm:prSet presAssocID="{DCC9C676-2763-CC4F-9DF5-BAB6847E2AB1}" presName="roof" presStyleLbl="dkBgShp" presStyleIdx="0" presStyleCnt="2"/>
      <dgm:spPr/>
    </dgm:pt>
    <dgm:pt modelId="{FFF8807C-0640-5048-B12E-465A651E9E35}" type="pres">
      <dgm:prSet presAssocID="{DCC9C676-2763-CC4F-9DF5-BAB6847E2AB1}" presName="pillars" presStyleCnt="0"/>
      <dgm:spPr/>
    </dgm:pt>
    <dgm:pt modelId="{0A0EF717-E5C0-3840-82CA-F1E150C2DF4D}" type="pres">
      <dgm:prSet presAssocID="{DCC9C676-2763-CC4F-9DF5-BAB6847E2AB1}" presName="pillar1" presStyleLbl="node1" presStyleIdx="0" presStyleCnt="3">
        <dgm:presLayoutVars>
          <dgm:bulletEnabled val="1"/>
        </dgm:presLayoutVars>
      </dgm:prSet>
      <dgm:spPr/>
    </dgm:pt>
    <dgm:pt modelId="{2F5F8C69-DE4F-7B4B-85BB-FBCCB5512489}" type="pres">
      <dgm:prSet presAssocID="{037FC979-7CE2-AE49-9754-34100F321F4B}" presName="pillarX" presStyleLbl="node1" presStyleIdx="1" presStyleCnt="3">
        <dgm:presLayoutVars>
          <dgm:bulletEnabled val="1"/>
        </dgm:presLayoutVars>
      </dgm:prSet>
      <dgm:spPr/>
    </dgm:pt>
    <dgm:pt modelId="{C9D0D3E4-7A40-3842-8438-B1950D8BEFE9}" type="pres">
      <dgm:prSet presAssocID="{26EC0C51-4B31-C343-8A68-2A52D13A493C}" presName="pillarX" presStyleLbl="node1" presStyleIdx="2" presStyleCnt="3">
        <dgm:presLayoutVars>
          <dgm:bulletEnabled val="1"/>
        </dgm:presLayoutVars>
      </dgm:prSet>
      <dgm:spPr/>
    </dgm:pt>
    <dgm:pt modelId="{0C2D2C60-B6C6-E644-BBB8-EB3E463BCD1F}" type="pres">
      <dgm:prSet presAssocID="{DCC9C676-2763-CC4F-9DF5-BAB6847E2AB1}" presName="base" presStyleLbl="dkBgShp" presStyleIdx="1" presStyleCnt="2"/>
      <dgm:spPr/>
    </dgm:pt>
  </dgm:ptLst>
  <dgm:cxnLst>
    <dgm:cxn modelId="{C95B5010-FC4B-C744-8968-2876422B2C68}" type="presOf" srcId="{93193373-5935-E64D-9A6A-95FB94FD87E4}" destId="{0A0EF717-E5C0-3840-82CA-F1E150C2DF4D}" srcOrd="0" destOrd="0" presId="urn:microsoft.com/office/officeart/2005/8/layout/hList3"/>
    <dgm:cxn modelId="{681BCC3C-D650-974B-BD4F-669E9F67B08D}" type="presOf" srcId="{2AC02A34-577A-274C-8397-E1256792A07F}" destId="{B1CA3745-03A6-9F43-A6DB-28B4257B1538}" srcOrd="0" destOrd="0" presId="urn:microsoft.com/office/officeart/2005/8/layout/hList3"/>
    <dgm:cxn modelId="{05E59E49-42B9-0746-8465-77A1439D00ED}" srcId="{DCC9C676-2763-CC4F-9DF5-BAB6847E2AB1}" destId="{93193373-5935-E64D-9A6A-95FB94FD87E4}" srcOrd="0" destOrd="0" parTransId="{F1D75F8C-C486-4645-9D7C-67D1F08F6310}" sibTransId="{45F2D655-6136-5D47-8E98-BA6B5BDDCBEB}"/>
    <dgm:cxn modelId="{48A6C150-C948-7545-AA5A-3AF417EC1867}" srcId="{2AC02A34-577A-274C-8397-E1256792A07F}" destId="{DCC9C676-2763-CC4F-9DF5-BAB6847E2AB1}" srcOrd="0" destOrd="0" parTransId="{23A391E2-C13D-CB43-9B67-1E3ACBB71459}" sibTransId="{ABF8F304-D3A3-5943-8E07-CED5C1EC1184}"/>
    <dgm:cxn modelId="{2FB5A68C-5DF8-914A-AA0E-3F45971D860E}" type="presOf" srcId="{037FC979-7CE2-AE49-9754-34100F321F4B}" destId="{2F5F8C69-DE4F-7B4B-85BB-FBCCB5512489}" srcOrd="0" destOrd="0" presId="urn:microsoft.com/office/officeart/2005/8/layout/hList3"/>
    <dgm:cxn modelId="{C0357998-33A6-DC48-85BC-8EDB262CFA64}" srcId="{DCC9C676-2763-CC4F-9DF5-BAB6847E2AB1}" destId="{037FC979-7CE2-AE49-9754-34100F321F4B}" srcOrd="1" destOrd="0" parTransId="{2D4ADFC6-CCC9-C14E-B1BE-08DEA3962598}" sibTransId="{68BAE73A-C12D-5443-B8E0-B2D6EC8D2C5C}"/>
    <dgm:cxn modelId="{3301E89B-E93C-8D4A-8778-4BBD429C244B}" srcId="{DCC9C676-2763-CC4F-9DF5-BAB6847E2AB1}" destId="{26EC0C51-4B31-C343-8A68-2A52D13A493C}" srcOrd="2" destOrd="0" parTransId="{B80FCB29-51CD-0649-80AC-3B9FC8E90BBE}" sibTransId="{D213D30C-E738-884F-B115-51B68FBA68EB}"/>
    <dgm:cxn modelId="{FD4AA1A0-377C-D147-89AB-8D5995A2A380}" type="presOf" srcId="{DCC9C676-2763-CC4F-9DF5-BAB6847E2AB1}" destId="{1DFA5BD4-A6A8-D543-8132-2B00751C6C1B}" srcOrd="0" destOrd="0" presId="urn:microsoft.com/office/officeart/2005/8/layout/hList3"/>
    <dgm:cxn modelId="{329F5CBF-5809-ED47-AB92-BF3C73AB2F9F}" type="presOf" srcId="{26EC0C51-4B31-C343-8A68-2A52D13A493C}" destId="{C9D0D3E4-7A40-3842-8438-B1950D8BEFE9}" srcOrd="0" destOrd="0" presId="urn:microsoft.com/office/officeart/2005/8/layout/hList3"/>
    <dgm:cxn modelId="{0B8615E6-7C43-DA49-B45D-A81A00E7B948}" type="presParOf" srcId="{B1CA3745-03A6-9F43-A6DB-28B4257B1538}" destId="{1DFA5BD4-A6A8-D543-8132-2B00751C6C1B}" srcOrd="0" destOrd="0" presId="urn:microsoft.com/office/officeart/2005/8/layout/hList3"/>
    <dgm:cxn modelId="{8A834087-89F5-2447-9BB6-9743A01773B3}" type="presParOf" srcId="{B1CA3745-03A6-9F43-A6DB-28B4257B1538}" destId="{FFF8807C-0640-5048-B12E-465A651E9E35}" srcOrd="1" destOrd="0" presId="urn:microsoft.com/office/officeart/2005/8/layout/hList3"/>
    <dgm:cxn modelId="{F123F7CC-DA02-D84A-B51F-D01FF167FBAC}" type="presParOf" srcId="{FFF8807C-0640-5048-B12E-465A651E9E35}" destId="{0A0EF717-E5C0-3840-82CA-F1E150C2DF4D}" srcOrd="0" destOrd="0" presId="urn:microsoft.com/office/officeart/2005/8/layout/hList3"/>
    <dgm:cxn modelId="{EE7A09F5-18A9-B043-83B2-722BDC417A3F}" type="presParOf" srcId="{FFF8807C-0640-5048-B12E-465A651E9E35}" destId="{2F5F8C69-DE4F-7B4B-85BB-FBCCB5512489}" srcOrd="1" destOrd="0" presId="urn:microsoft.com/office/officeart/2005/8/layout/hList3"/>
    <dgm:cxn modelId="{763BE9D0-09FA-3642-81C3-48CD682C54AF}" type="presParOf" srcId="{FFF8807C-0640-5048-B12E-465A651E9E35}" destId="{C9D0D3E4-7A40-3842-8438-B1950D8BEFE9}" srcOrd="2" destOrd="0" presId="urn:microsoft.com/office/officeart/2005/8/layout/hList3"/>
    <dgm:cxn modelId="{CE461FB6-48B8-B744-A63D-07CF6B77D2D6}" type="presParOf" srcId="{B1CA3745-03A6-9F43-A6DB-28B4257B1538}" destId="{0C2D2C60-B6C6-E644-BBB8-EB3E463BCD1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288B2270-0817-DB4F-A298-7ED4D4EF33B4}" type="doc">
      <dgm:prSet loTypeId="urn:microsoft.com/office/officeart/2005/8/layout/equation2" loCatId="relationship" qsTypeId="urn:microsoft.com/office/officeart/2005/8/quickstyle/simple4" qsCatId="simple" csTypeId="urn:microsoft.com/office/officeart/2005/8/colors/accent1_2" csCatId="accent1" phldr="1"/>
      <dgm:spPr/>
    </dgm:pt>
    <dgm:pt modelId="{81555F7F-EFEF-1245-9907-28E1D818EFB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Word associations and mental pictures supply depth and breadth of knowledge.</a:t>
          </a:r>
        </a:p>
      </dgm:t>
    </dgm:pt>
    <dgm:pt modelId="{6D9A3401-F98F-644C-A8C1-17FCC6856839}" type="parTrans" cxnId="{4287ECF4-76E9-584B-AA95-06BC3EBF496C}">
      <dgm:prSet/>
      <dgm:spPr/>
      <dgm:t>
        <a:bodyPr/>
        <a:lstStyle/>
        <a:p>
          <a:endParaRPr lang="en-US"/>
        </a:p>
      </dgm:t>
    </dgm:pt>
    <dgm:pt modelId="{F6320CE0-355F-BB4B-8CD7-F9B06EEB6832}" type="sibTrans" cxnId="{4287ECF4-76E9-584B-AA95-06BC3EBF496C}">
      <dgm:prSet/>
      <dgm:spPr/>
      <dgm:t>
        <a:bodyPr/>
        <a:lstStyle/>
        <a:p>
          <a:endParaRPr lang="en-US"/>
        </a:p>
      </dgm:t>
    </dgm:pt>
    <dgm:pt modelId="{F5D94742-2B58-C34B-ADA4-78522D8F8E2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Connecting new words with sensory experiences cements the word in long-term memory.</a:t>
          </a:r>
        </a:p>
      </dgm:t>
    </dgm:pt>
    <dgm:pt modelId="{2F542EDD-E134-184B-AB12-855C07438820}" type="parTrans" cxnId="{8DF46119-36C0-AF4C-8E81-F561A5BAF745}">
      <dgm:prSet/>
      <dgm:spPr/>
      <dgm:t>
        <a:bodyPr/>
        <a:lstStyle/>
        <a:p>
          <a:endParaRPr lang="en-US"/>
        </a:p>
      </dgm:t>
    </dgm:pt>
    <dgm:pt modelId="{7F1B5712-30CA-2840-AC9F-C5D38A562044}" type="sibTrans" cxnId="{8DF46119-36C0-AF4C-8E81-F561A5BAF745}">
      <dgm:prSet/>
      <dgm:spPr/>
      <dgm:t>
        <a:bodyPr/>
        <a:lstStyle/>
        <a:p>
          <a:endParaRPr lang="en-US"/>
        </a:p>
      </dgm:t>
    </dgm:pt>
    <dgm:pt modelId="{29127AA7-2F8E-814F-828B-E7E3B38985CF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Vocabulary learning requires comprehension support. </a:t>
          </a:r>
        </a:p>
      </dgm:t>
    </dgm:pt>
    <dgm:pt modelId="{87455957-5155-F642-B0FC-036E77ABAA70}" type="parTrans" cxnId="{E633F870-2620-034A-945E-4D36605A4082}">
      <dgm:prSet/>
      <dgm:spPr/>
      <dgm:t>
        <a:bodyPr/>
        <a:lstStyle/>
        <a:p>
          <a:endParaRPr lang="en-US"/>
        </a:p>
      </dgm:t>
    </dgm:pt>
    <dgm:pt modelId="{92BA6CAA-3F3A-7C48-BA71-26C0E57D4888}" type="sibTrans" cxnId="{E633F870-2620-034A-945E-4D36605A4082}">
      <dgm:prSet/>
      <dgm:spPr/>
      <dgm:t>
        <a:bodyPr/>
        <a:lstStyle/>
        <a:p>
          <a:endParaRPr lang="en-US"/>
        </a:p>
      </dgm:t>
    </dgm:pt>
    <dgm:pt modelId="{30C0EDB9-B895-8C49-8524-EFE59112B3AB}" type="pres">
      <dgm:prSet presAssocID="{288B2270-0817-DB4F-A298-7ED4D4EF33B4}" presName="Name0" presStyleCnt="0">
        <dgm:presLayoutVars>
          <dgm:dir/>
          <dgm:resizeHandles val="exact"/>
        </dgm:presLayoutVars>
      </dgm:prSet>
      <dgm:spPr/>
    </dgm:pt>
    <dgm:pt modelId="{9202339E-B98D-3842-A4CF-F00D9E5B7B7D}" type="pres">
      <dgm:prSet presAssocID="{288B2270-0817-DB4F-A298-7ED4D4EF33B4}" presName="vNodes" presStyleCnt="0"/>
      <dgm:spPr/>
    </dgm:pt>
    <dgm:pt modelId="{17EF77D7-80C5-BD42-A62A-CEC078000A9E}" type="pres">
      <dgm:prSet presAssocID="{81555F7F-EFEF-1245-9907-28E1D818EFB3}" presName="node" presStyleLbl="node1" presStyleIdx="0" presStyleCnt="3" custScaleX="207418" custScaleY="201044">
        <dgm:presLayoutVars>
          <dgm:bulletEnabled val="1"/>
        </dgm:presLayoutVars>
      </dgm:prSet>
      <dgm:spPr/>
    </dgm:pt>
    <dgm:pt modelId="{B71D22E4-318B-D34A-950D-640FFD1F1480}" type="pres">
      <dgm:prSet presAssocID="{F6320CE0-355F-BB4B-8CD7-F9B06EEB6832}" presName="spacerT" presStyleCnt="0"/>
      <dgm:spPr/>
    </dgm:pt>
    <dgm:pt modelId="{B3883B28-A36D-EF45-94C9-5B284F15A0A6}" type="pres">
      <dgm:prSet presAssocID="{F6320CE0-355F-BB4B-8CD7-F9B06EEB6832}" presName="sibTrans" presStyleLbl="sibTrans2D1" presStyleIdx="0" presStyleCnt="2"/>
      <dgm:spPr/>
    </dgm:pt>
    <dgm:pt modelId="{97213D67-7406-D848-91B5-940B83449B23}" type="pres">
      <dgm:prSet presAssocID="{F6320CE0-355F-BB4B-8CD7-F9B06EEB6832}" presName="spacerB" presStyleCnt="0"/>
      <dgm:spPr/>
    </dgm:pt>
    <dgm:pt modelId="{9382B2EA-205D-3A4E-8228-48A1844DCE5A}" type="pres">
      <dgm:prSet presAssocID="{F5D94742-2B58-C34B-ADA4-78522D8F8E29}" presName="node" presStyleLbl="node1" presStyleIdx="1" presStyleCnt="3" custScaleX="202280" custScaleY="203772">
        <dgm:presLayoutVars>
          <dgm:bulletEnabled val="1"/>
        </dgm:presLayoutVars>
      </dgm:prSet>
      <dgm:spPr/>
    </dgm:pt>
    <dgm:pt modelId="{FEE8FB0A-3280-BB43-B693-5B8A0DFB2869}" type="pres">
      <dgm:prSet presAssocID="{288B2270-0817-DB4F-A298-7ED4D4EF33B4}" presName="sibTransLast" presStyleLbl="sibTrans2D1" presStyleIdx="1" presStyleCnt="2"/>
      <dgm:spPr/>
    </dgm:pt>
    <dgm:pt modelId="{6466E310-072C-D345-8237-4905186B8DDE}" type="pres">
      <dgm:prSet presAssocID="{288B2270-0817-DB4F-A298-7ED4D4EF33B4}" presName="connectorText" presStyleLbl="sibTrans2D1" presStyleIdx="1" presStyleCnt="2"/>
      <dgm:spPr/>
    </dgm:pt>
    <dgm:pt modelId="{1DC4077F-776C-B54C-B438-2D52E4E6392E}" type="pres">
      <dgm:prSet presAssocID="{288B2270-0817-DB4F-A298-7ED4D4EF33B4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46062309-E210-4A4B-8163-F45F6FB6EF07}" type="presOf" srcId="{F5D94742-2B58-C34B-ADA4-78522D8F8E29}" destId="{9382B2EA-205D-3A4E-8228-48A1844DCE5A}" srcOrd="0" destOrd="0" presId="urn:microsoft.com/office/officeart/2005/8/layout/equation2"/>
    <dgm:cxn modelId="{B4BB7C0C-3421-D746-A389-758A2F0A1569}" type="presOf" srcId="{F6320CE0-355F-BB4B-8CD7-F9B06EEB6832}" destId="{B3883B28-A36D-EF45-94C9-5B284F15A0A6}" srcOrd="0" destOrd="0" presId="urn:microsoft.com/office/officeart/2005/8/layout/equation2"/>
    <dgm:cxn modelId="{8DF46119-36C0-AF4C-8E81-F561A5BAF745}" srcId="{288B2270-0817-DB4F-A298-7ED4D4EF33B4}" destId="{F5D94742-2B58-C34B-ADA4-78522D8F8E29}" srcOrd="1" destOrd="0" parTransId="{2F542EDD-E134-184B-AB12-855C07438820}" sibTransId="{7F1B5712-30CA-2840-AC9F-C5D38A562044}"/>
    <dgm:cxn modelId="{9BDFC31B-9F3E-4244-9CBF-FAD994A65F71}" type="presOf" srcId="{288B2270-0817-DB4F-A298-7ED4D4EF33B4}" destId="{30C0EDB9-B895-8C49-8524-EFE59112B3AB}" srcOrd="0" destOrd="0" presId="urn:microsoft.com/office/officeart/2005/8/layout/equation2"/>
    <dgm:cxn modelId="{6FDB7850-D259-5344-B05F-E1867BD50C3F}" type="presOf" srcId="{7F1B5712-30CA-2840-AC9F-C5D38A562044}" destId="{6466E310-072C-D345-8237-4905186B8DDE}" srcOrd="1" destOrd="0" presId="urn:microsoft.com/office/officeart/2005/8/layout/equation2"/>
    <dgm:cxn modelId="{E633F870-2620-034A-945E-4D36605A4082}" srcId="{288B2270-0817-DB4F-A298-7ED4D4EF33B4}" destId="{29127AA7-2F8E-814F-828B-E7E3B38985CF}" srcOrd="2" destOrd="0" parTransId="{87455957-5155-F642-B0FC-036E77ABAA70}" sibTransId="{92BA6CAA-3F3A-7C48-BA71-26C0E57D4888}"/>
    <dgm:cxn modelId="{FED43072-73C0-364A-80B9-CDB3C0739014}" type="presOf" srcId="{81555F7F-EFEF-1245-9907-28E1D818EFB3}" destId="{17EF77D7-80C5-BD42-A62A-CEC078000A9E}" srcOrd="0" destOrd="0" presId="urn:microsoft.com/office/officeart/2005/8/layout/equation2"/>
    <dgm:cxn modelId="{FDFE18A2-6787-E44F-B13B-50AFCA62D191}" type="presOf" srcId="{29127AA7-2F8E-814F-828B-E7E3B38985CF}" destId="{1DC4077F-776C-B54C-B438-2D52E4E6392E}" srcOrd="0" destOrd="0" presId="urn:microsoft.com/office/officeart/2005/8/layout/equation2"/>
    <dgm:cxn modelId="{2D2085E5-7323-C74F-93EC-AC204782B525}" type="presOf" srcId="{7F1B5712-30CA-2840-AC9F-C5D38A562044}" destId="{FEE8FB0A-3280-BB43-B693-5B8A0DFB2869}" srcOrd="0" destOrd="0" presId="urn:microsoft.com/office/officeart/2005/8/layout/equation2"/>
    <dgm:cxn modelId="{4287ECF4-76E9-584B-AA95-06BC3EBF496C}" srcId="{288B2270-0817-DB4F-A298-7ED4D4EF33B4}" destId="{81555F7F-EFEF-1245-9907-28E1D818EFB3}" srcOrd="0" destOrd="0" parTransId="{6D9A3401-F98F-644C-A8C1-17FCC6856839}" sibTransId="{F6320CE0-355F-BB4B-8CD7-F9B06EEB6832}"/>
    <dgm:cxn modelId="{B5A5CD73-9DDD-AD42-A6AD-4563EE4264B7}" type="presParOf" srcId="{30C0EDB9-B895-8C49-8524-EFE59112B3AB}" destId="{9202339E-B98D-3842-A4CF-F00D9E5B7B7D}" srcOrd="0" destOrd="0" presId="urn:microsoft.com/office/officeart/2005/8/layout/equation2"/>
    <dgm:cxn modelId="{4301CA71-98C4-ED4D-AB12-88CCCB7C8247}" type="presParOf" srcId="{9202339E-B98D-3842-A4CF-F00D9E5B7B7D}" destId="{17EF77D7-80C5-BD42-A62A-CEC078000A9E}" srcOrd="0" destOrd="0" presId="urn:microsoft.com/office/officeart/2005/8/layout/equation2"/>
    <dgm:cxn modelId="{FF13C1C1-676A-F841-94F3-14B111DEBEF3}" type="presParOf" srcId="{9202339E-B98D-3842-A4CF-F00D9E5B7B7D}" destId="{B71D22E4-318B-D34A-950D-640FFD1F1480}" srcOrd="1" destOrd="0" presId="urn:microsoft.com/office/officeart/2005/8/layout/equation2"/>
    <dgm:cxn modelId="{C7AB216B-2E0F-1E43-8354-95748FE93605}" type="presParOf" srcId="{9202339E-B98D-3842-A4CF-F00D9E5B7B7D}" destId="{B3883B28-A36D-EF45-94C9-5B284F15A0A6}" srcOrd="2" destOrd="0" presId="urn:microsoft.com/office/officeart/2005/8/layout/equation2"/>
    <dgm:cxn modelId="{BEAA0690-DA1F-F447-AAF0-F1E3EF7A5435}" type="presParOf" srcId="{9202339E-B98D-3842-A4CF-F00D9E5B7B7D}" destId="{97213D67-7406-D848-91B5-940B83449B23}" srcOrd="3" destOrd="0" presId="urn:microsoft.com/office/officeart/2005/8/layout/equation2"/>
    <dgm:cxn modelId="{3EAD37B7-0346-BA42-9FED-BA5100DD3A7D}" type="presParOf" srcId="{9202339E-B98D-3842-A4CF-F00D9E5B7B7D}" destId="{9382B2EA-205D-3A4E-8228-48A1844DCE5A}" srcOrd="4" destOrd="0" presId="urn:microsoft.com/office/officeart/2005/8/layout/equation2"/>
    <dgm:cxn modelId="{DEE287FF-3760-0445-B9AC-945C1C66750D}" type="presParOf" srcId="{30C0EDB9-B895-8C49-8524-EFE59112B3AB}" destId="{FEE8FB0A-3280-BB43-B693-5B8A0DFB2869}" srcOrd="1" destOrd="0" presId="urn:microsoft.com/office/officeart/2005/8/layout/equation2"/>
    <dgm:cxn modelId="{93CD9F3C-76C5-3546-A00E-D03D1E7C2ABC}" type="presParOf" srcId="{FEE8FB0A-3280-BB43-B693-5B8A0DFB2869}" destId="{6466E310-072C-D345-8237-4905186B8DDE}" srcOrd="0" destOrd="0" presId="urn:microsoft.com/office/officeart/2005/8/layout/equation2"/>
    <dgm:cxn modelId="{46C3E64D-B8B7-9A41-989A-B9DAA2ED0196}" type="presParOf" srcId="{30C0EDB9-B895-8C49-8524-EFE59112B3AB}" destId="{1DC4077F-776C-B54C-B438-2D52E4E6392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708B9121-29A4-1140-A7FB-EF488CFF717D}" type="doc">
      <dgm:prSet loTypeId="urn:microsoft.com/office/officeart/2005/8/layout/hierarchy2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331D47-466B-6D46-BAAC-ED01F983169A}">
      <dgm:prSet phldrT="[Text]"/>
      <dgm:spPr/>
      <dgm:t>
        <a:bodyPr/>
        <a:lstStyle/>
        <a:p>
          <a:r>
            <a:rPr lang="en-US" dirty="0"/>
            <a:t>Beach</a:t>
          </a:r>
        </a:p>
      </dgm:t>
    </dgm:pt>
    <dgm:pt modelId="{AFF62769-8201-6743-9D5F-F487493A816B}" type="parTrans" cxnId="{F7A7DF74-FCAA-154D-850B-5139ACFC3D46}">
      <dgm:prSet/>
      <dgm:spPr/>
      <dgm:t>
        <a:bodyPr/>
        <a:lstStyle/>
        <a:p>
          <a:endParaRPr lang="en-US"/>
        </a:p>
      </dgm:t>
    </dgm:pt>
    <dgm:pt modelId="{AB71D530-8823-1C4F-9CA5-E87733F4D373}" type="sibTrans" cxnId="{F7A7DF74-FCAA-154D-850B-5139ACFC3D46}">
      <dgm:prSet/>
      <dgm:spPr/>
      <dgm:t>
        <a:bodyPr/>
        <a:lstStyle/>
        <a:p>
          <a:endParaRPr lang="en-US"/>
        </a:p>
      </dgm:t>
    </dgm:pt>
    <dgm:pt modelId="{29F8ABA3-247E-E54F-B03F-3C4328655AA2}">
      <dgm:prSet phldrT="[Text]"/>
      <dgm:spPr/>
      <dgm:t>
        <a:bodyPr/>
        <a:lstStyle/>
        <a:p>
          <a:r>
            <a:rPr lang="en-US" dirty="0"/>
            <a:t>ocean</a:t>
          </a:r>
        </a:p>
      </dgm:t>
    </dgm:pt>
    <dgm:pt modelId="{580EF0C0-DD8F-9A4D-A5CE-8E78A3BBBB5A}" type="parTrans" cxnId="{B8F67B9A-A48B-3E43-9249-28A3733F0F2B}">
      <dgm:prSet/>
      <dgm:spPr/>
      <dgm:t>
        <a:bodyPr/>
        <a:lstStyle/>
        <a:p>
          <a:endParaRPr lang="en-US"/>
        </a:p>
      </dgm:t>
    </dgm:pt>
    <dgm:pt modelId="{00508853-F47B-F549-B52C-783D090C375C}" type="sibTrans" cxnId="{B8F67B9A-A48B-3E43-9249-28A3733F0F2B}">
      <dgm:prSet/>
      <dgm:spPr/>
      <dgm:t>
        <a:bodyPr/>
        <a:lstStyle/>
        <a:p>
          <a:endParaRPr lang="en-US"/>
        </a:p>
      </dgm:t>
    </dgm:pt>
    <dgm:pt modelId="{448E28D7-2540-4949-9807-0D8734863A5D}">
      <dgm:prSet phldrT="[Text]"/>
      <dgm:spPr/>
      <dgm:t>
        <a:bodyPr/>
        <a:lstStyle/>
        <a:p>
          <a:r>
            <a:rPr lang="en-US" dirty="0"/>
            <a:t>waves </a:t>
          </a:r>
        </a:p>
      </dgm:t>
    </dgm:pt>
    <dgm:pt modelId="{5C5B6D19-0A8B-D446-B7EC-961710F8337E}" type="parTrans" cxnId="{319622D5-93E3-944E-B015-BAA490562A40}">
      <dgm:prSet/>
      <dgm:spPr/>
      <dgm:t>
        <a:bodyPr/>
        <a:lstStyle/>
        <a:p>
          <a:endParaRPr lang="en-US"/>
        </a:p>
      </dgm:t>
    </dgm:pt>
    <dgm:pt modelId="{6FF3A87E-4B30-974A-9C61-F08AC7061A57}" type="sibTrans" cxnId="{319622D5-93E3-944E-B015-BAA490562A40}">
      <dgm:prSet/>
      <dgm:spPr/>
      <dgm:t>
        <a:bodyPr/>
        <a:lstStyle/>
        <a:p>
          <a:endParaRPr lang="en-US"/>
        </a:p>
      </dgm:t>
    </dgm:pt>
    <dgm:pt modelId="{9F8A6DEC-FE26-2E47-B318-D61169E6695D}">
      <dgm:prSet phldrT="[Text]"/>
      <dgm:spPr/>
      <dgm:t>
        <a:bodyPr/>
        <a:lstStyle/>
        <a:p>
          <a:r>
            <a:rPr lang="en-US" dirty="0"/>
            <a:t>sand</a:t>
          </a:r>
        </a:p>
      </dgm:t>
    </dgm:pt>
    <dgm:pt modelId="{CDB81C3E-D3CA-A646-AA48-06746C393DE0}" type="parTrans" cxnId="{5244EFF0-A60A-AB4E-81D2-C26FC05FE45B}">
      <dgm:prSet/>
      <dgm:spPr/>
      <dgm:t>
        <a:bodyPr/>
        <a:lstStyle/>
        <a:p>
          <a:endParaRPr lang="en-US"/>
        </a:p>
      </dgm:t>
    </dgm:pt>
    <dgm:pt modelId="{C7F903C1-2A40-F545-AC6D-C17EF3300543}" type="sibTrans" cxnId="{5244EFF0-A60A-AB4E-81D2-C26FC05FE45B}">
      <dgm:prSet/>
      <dgm:spPr/>
      <dgm:t>
        <a:bodyPr/>
        <a:lstStyle/>
        <a:p>
          <a:endParaRPr lang="en-US"/>
        </a:p>
      </dgm:t>
    </dgm:pt>
    <dgm:pt modelId="{182EC220-F84F-1D49-8120-42719C6F4213}">
      <dgm:prSet phldrT="[Text]"/>
      <dgm:spPr/>
      <dgm:t>
        <a:bodyPr/>
        <a:lstStyle/>
        <a:p>
          <a:r>
            <a:rPr lang="en-US" dirty="0"/>
            <a:t>seagulls</a:t>
          </a:r>
        </a:p>
      </dgm:t>
    </dgm:pt>
    <dgm:pt modelId="{C98352CC-56A8-CB46-A98C-42151AA36952}" type="parTrans" cxnId="{3EB9C058-CB3B-D142-84AA-5B77DCE2D3D8}">
      <dgm:prSet/>
      <dgm:spPr/>
      <dgm:t>
        <a:bodyPr/>
        <a:lstStyle/>
        <a:p>
          <a:endParaRPr lang="en-US"/>
        </a:p>
      </dgm:t>
    </dgm:pt>
    <dgm:pt modelId="{74D474CC-D81D-CA44-9C95-16ECEAE3EA6F}" type="sibTrans" cxnId="{3EB9C058-CB3B-D142-84AA-5B77DCE2D3D8}">
      <dgm:prSet/>
      <dgm:spPr/>
      <dgm:t>
        <a:bodyPr/>
        <a:lstStyle/>
        <a:p>
          <a:endParaRPr lang="en-US"/>
        </a:p>
      </dgm:t>
    </dgm:pt>
    <dgm:pt modelId="{1A56B693-6A2E-0343-B10F-25256AC50B6B}">
      <dgm:prSet phldrT="[Text]"/>
      <dgm:spPr/>
      <dgm:t>
        <a:bodyPr/>
        <a:lstStyle/>
        <a:p>
          <a:r>
            <a:rPr lang="en-US" dirty="0"/>
            <a:t>sun bathers</a:t>
          </a:r>
        </a:p>
      </dgm:t>
    </dgm:pt>
    <dgm:pt modelId="{DA9DDDE9-C844-B245-B1AD-5787ADBBB8F2}" type="parTrans" cxnId="{912C5B7B-0F3E-AA4E-B6CC-29E2C641584A}">
      <dgm:prSet/>
      <dgm:spPr/>
      <dgm:t>
        <a:bodyPr/>
        <a:lstStyle/>
        <a:p>
          <a:endParaRPr lang="en-US"/>
        </a:p>
      </dgm:t>
    </dgm:pt>
    <dgm:pt modelId="{2069C89B-3668-2B41-A39C-61A59B7D7AE0}" type="sibTrans" cxnId="{912C5B7B-0F3E-AA4E-B6CC-29E2C641584A}">
      <dgm:prSet/>
      <dgm:spPr/>
      <dgm:t>
        <a:bodyPr/>
        <a:lstStyle/>
        <a:p>
          <a:endParaRPr lang="en-US"/>
        </a:p>
      </dgm:t>
    </dgm:pt>
    <dgm:pt modelId="{B5C0EF97-F65D-1F4B-BF1C-AAC640F3C4D5}" type="pres">
      <dgm:prSet presAssocID="{708B9121-29A4-1140-A7FB-EF488CFF717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8B92F2D-4F8A-864E-BA9D-599A71E3693B}" type="pres">
      <dgm:prSet presAssocID="{5C331D47-466B-6D46-BAAC-ED01F983169A}" presName="root1" presStyleCnt="0"/>
      <dgm:spPr/>
    </dgm:pt>
    <dgm:pt modelId="{ED118F1E-D3AB-694B-873B-384187F7FA2E}" type="pres">
      <dgm:prSet presAssocID="{5C331D47-466B-6D46-BAAC-ED01F983169A}" presName="LevelOneTextNode" presStyleLbl="node0" presStyleIdx="0" presStyleCnt="1">
        <dgm:presLayoutVars>
          <dgm:chPref val="3"/>
        </dgm:presLayoutVars>
      </dgm:prSet>
      <dgm:spPr/>
    </dgm:pt>
    <dgm:pt modelId="{DF2EF607-996A-294D-A99D-8EC6F997834B}" type="pres">
      <dgm:prSet presAssocID="{5C331D47-466B-6D46-BAAC-ED01F983169A}" presName="level2hierChild" presStyleCnt="0"/>
      <dgm:spPr/>
    </dgm:pt>
    <dgm:pt modelId="{6D106494-B88C-9B4D-B6B2-56641ECBF717}" type="pres">
      <dgm:prSet presAssocID="{580EF0C0-DD8F-9A4D-A5CE-8E78A3BBBB5A}" presName="conn2-1" presStyleLbl="parChTrans1D2" presStyleIdx="0" presStyleCnt="2"/>
      <dgm:spPr/>
    </dgm:pt>
    <dgm:pt modelId="{F9132E5E-AA8A-AE4B-95B0-3A5EFD975CD3}" type="pres">
      <dgm:prSet presAssocID="{580EF0C0-DD8F-9A4D-A5CE-8E78A3BBBB5A}" presName="connTx" presStyleLbl="parChTrans1D2" presStyleIdx="0" presStyleCnt="2"/>
      <dgm:spPr/>
    </dgm:pt>
    <dgm:pt modelId="{00803715-91AF-1D48-AE5B-C27F407D468F}" type="pres">
      <dgm:prSet presAssocID="{29F8ABA3-247E-E54F-B03F-3C4328655AA2}" presName="root2" presStyleCnt="0"/>
      <dgm:spPr/>
    </dgm:pt>
    <dgm:pt modelId="{EED34A19-4F99-4840-AF83-98A642B4420D}" type="pres">
      <dgm:prSet presAssocID="{29F8ABA3-247E-E54F-B03F-3C4328655AA2}" presName="LevelTwoTextNode" presStyleLbl="node2" presStyleIdx="0" presStyleCnt="2">
        <dgm:presLayoutVars>
          <dgm:chPref val="3"/>
        </dgm:presLayoutVars>
      </dgm:prSet>
      <dgm:spPr/>
    </dgm:pt>
    <dgm:pt modelId="{52BEA85F-4341-2B4E-915E-AE1F95A11208}" type="pres">
      <dgm:prSet presAssocID="{29F8ABA3-247E-E54F-B03F-3C4328655AA2}" presName="level3hierChild" presStyleCnt="0"/>
      <dgm:spPr/>
    </dgm:pt>
    <dgm:pt modelId="{1B6E1E6E-92D8-994F-9756-609398110429}" type="pres">
      <dgm:prSet presAssocID="{5C5B6D19-0A8B-D446-B7EC-961710F8337E}" presName="conn2-1" presStyleLbl="parChTrans1D3" presStyleIdx="0" presStyleCnt="3"/>
      <dgm:spPr/>
    </dgm:pt>
    <dgm:pt modelId="{FD570D17-8014-BD47-9C49-B1087F64730E}" type="pres">
      <dgm:prSet presAssocID="{5C5B6D19-0A8B-D446-B7EC-961710F8337E}" presName="connTx" presStyleLbl="parChTrans1D3" presStyleIdx="0" presStyleCnt="3"/>
      <dgm:spPr/>
    </dgm:pt>
    <dgm:pt modelId="{E930C7C3-8CEC-E545-85DE-D15B77E443E2}" type="pres">
      <dgm:prSet presAssocID="{448E28D7-2540-4949-9807-0D8734863A5D}" presName="root2" presStyleCnt="0"/>
      <dgm:spPr/>
    </dgm:pt>
    <dgm:pt modelId="{14874E47-AC51-8548-B7CE-4E2F0F207694}" type="pres">
      <dgm:prSet presAssocID="{448E28D7-2540-4949-9807-0D8734863A5D}" presName="LevelTwoTextNode" presStyleLbl="node3" presStyleIdx="0" presStyleCnt="3">
        <dgm:presLayoutVars>
          <dgm:chPref val="3"/>
        </dgm:presLayoutVars>
      </dgm:prSet>
      <dgm:spPr/>
    </dgm:pt>
    <dgm:pt modelId="{ED7205F4-C979-4649-A03E-326A447A558C}" type="pres">
      <dgm:prSet presAssocID="{448E28D7-2540-4949-9807-0D8734863A5D}" presName="level3hierChild" presStyleCnt="0"/>
      <dgm:spPr/>
    </dgm:pt>
    <dgm:pt modelId="{2C3ECD79-9C6E-7347-8977-6C2719842541}" type="pres">
      <dgm:prSet presAssocID="{CDB81C3E-D3CA-A646-AA48-06746C393DE0}" presName="conn2-1" presStyleLbl="parChTrans1D3" presStyleIdx="1" presStyleCnt="3"/>
      <dgm:spPr/>
    </dgm:pt>
    <dgm:pt modelId="{8D1A7DEC-DF83-544B-B923-13C5484D9811}" type="pres">
      <dgm:prSet presAssocID="{CDB81C3E-D3CA-A646-AA48-06746C393DE0}" presName="connTx" presStyleLbl="parChTrans1D3" presStyleIdx="1" presStyleCnt="3"/>
      <dgm:spPr/>
    </dgm:pt>
    <dgm:pt modelId="{45A37C04-D309-DA47-BC1B-329DB37E994B}" type="pres">
      <dgm:prSet presAssocID="{9F8A6DEC-FE26-2E47-B318-D61169E6695D}" presName="root2" presStyleCnt="0"/>
      <dgm:spPr/>
    </dgm:pt>
    <dgm:pt modelId="{F7370191-EB5A-FD47-89B9-DF21FE18C526}" type="pres">
      <dgm:prSet presAssocID="{9F8A6DEC-FE26-2E47-B318-D61169E6695D}" presName="LevelTwoTextNode" presStyleLbl="node3" presStyleIdx="1" presStyleCnt="3">
        <dgm:presLayoutVars>
          <dgm:chPref val="3"/>
        </dgm:presLayoutVars>
      </dgm:prSet>
      <dgm:spPr/>
    </dgm:pt>
    <dgm:pt modelId="{82F03364-1FAB-8E4E-A5BC-97E89541EC08}" type="pres">
      <dgm:prSet presAssocID="{9F8A6DEC-FE26-2E47-B318-D61169E6695D}" presName="level3hierChild" presStyleCnt="0"/>
      <dgm:spPr/>
    </dgm:pt>
    <dgm:pt modelId="{F60B492A-115D-8B42-BA41-A438472ADA09}" type="pres">
      <dgm:prSet presAssocID="{C98352CC-56A8-CB46-A98C-42151AA36952}" presName="conn2-1" presStyleLbl="parChTrans1D2" presStyleIdx="1" presStyleCnt="2"/>
      <dgm:spPr/>
    </dgm:pt>
    <dgm:pt modelId="{80C42C0D-0C73-0449-917B-2CC9F0DE55B8}" type="pres">
      <dgm:prSet presAssocID="{C98352CC-56A8-CB46-A98C-42151AA36952}" presName="connTx" presStyleLbl="parChTrans1D2" presStyleIdx="1" presStyleCnt="2"/>
      <dgm:spPr/>
    </dgm:pt>
    <dgm:pt modelId="{C3AAB1DA-C123-364D-8453-28352A891D17}" type="pres">
      <dgm:prSet presAssocID="{182EC220-F84F-1D49-8120-42719C6F4213}" presName="root2" presStyleCnt="0"/>
      <dgm:spPr/>
    </dgm:pt>
    <dgm:pt modelId="{FE56DA2D-C07F-A243-A27F-ECADEA107192}" type="pres">
      <dgm:prSet presAssocID="{182EC220-F84F-1D49-8120-42719C6F4213}" presName="LevelTwoTextNode" presStyleLbl="node2" presStyleIdx="1" presStyleCnt="2">
        <dgm:presLayoutVars>
          <dgm:chPref val="3"/>
        </dgm:presLayoutVars>
      </dgm:prSet>
      <dgm:spPr/>
    </dgm:pt>
    <dgm:pt modelId="{76BDB0D9-CFA4-FC48-8A66-D061619A1EE3}" type="pres">
      <dgm:prSet presAssocID="{182EC220-F84F-1D49-8120-42719C6F4213}" presName="level3hierChild" presStyleCnt="0"/>
      <dgm:spPr/>
    </dgm:pt>
    <dgm:pt modelId="{75BD49A1-3323-1D42-BD48-0F26660A1264}" type="pres">
      <dgm:prSet presAssocID="{DA9DDDE9-C844-B245-B1AD-5787ADBBB8F2}" presName="conn2-1" presStyleLbl="parChTrans1D3" presStyleIdx="2" presStyleCnt="3"/>
      <dgm:spPr/>
    </dgm:pt>
    <dgm:pt modelId="{E4E1BF90-991E-1D42-9B4F-4C3B350B238B}" type="pres">
      <dgm:prSet presAssocID="{DA9DDDE9-C844-B245-B1AD-5787ADBBB8F2}" presName="connTx" presStyleLbl="parChTrans1D3" presStyleIdx="2" presStyleCnt="3"/>
      <dgm:spPr/>
    </dgm:pt>
    <dgm:pt modelId="{4A776C9A-8B9C-214D-AA22-3FEEE2962A63}" type="pres">
      <dgm:prSet presAssocID="{1A56B693-6A2E-0343-B10F-25256AC50B6B}" presName="root2" presStyleCnt="0"/>
      <dgm:spPr/>
    </dgm:pt>
    <dgm:pt modelId="{CEFF467E-BD76-B746-83AD-A3112D6CD753}" type="pres">
      <dgm:prSet presAssocID="{1A56B693-6A2E-0343-B10F-25256AC50B6B}" presName="LevelTwoTextNode" presStyleLbl="node3" presStyleIdx="2" presStyleCnt="3">
        <dgm:presLayoutVars>
          <dgm:chPref val="3"/>
        </dgm:presLayoutVars>
      </dgm:prSet>
      <dgm:spPr/>
    </dgm:pt>
    <dgm:pt modelId="{F2F8C825-9EF9-8543-BB08-C34D64D83F4E}" type="pres">
      <dgm:prSet presAssocID="{1A56B693-6A2E-0343-B10F-25256AC50B6B}" presName="level3hierChild" presStyleCnt="0"/>
      <dgm:spPr/>
    </dgm:pt>
  </dgm:ptLst>
  <dgm:cxnLst>
    <dgm:cxn modelId="{70B8B602-273F-1B42-81BE-E2556C68F64E}" type="presOf" srcId="{29F8ABA3-247E-E54F-B03F-3C4328655AA2}" destId="{EED34A19-4F99-4840-AF83-98A642B4420D}" srcOrd="0" destOrd="0" presId="urn:microsoft.com/office/officeart/2005/8/layout/hierarchy2"/>
    <dgm:cxn modelId="{29C68D03-22DE-6748-A842-F946B2500215}" type="presOf" srcId="{DA9DDDE9-C844-B245-B1AD-5787ADBBB8F2}" destId="{75BD49A1-3323-1D42-BD48-0F26660A1264}" srcOrd="0" destOrd="0" presId="urn:microsoft.com/office/officeart/2005/8/layout/hierarchy2"/>
    <dgm:cxn modelId="{484C0E30-009B-A841-AC06-2761C4D1DA55}" type="presOf" srcId="{C98352CC-56A8-CB46-A98C-42151AA36952}" destId="{80C42C0D-0C73-0449-917B-2CC9F0DE55B8}" srcOrd="1" destOrd="0" presId="urn:microsoft.com/office/officeart/2005/8/layout/hierarchy2"/>
    <dgm:cxn modelId="{8B584236-F29E-144E-89F3-FF4297D36548}" type="presOf" srcId="{5C5B6D19-0A8B-D446-B7EC-961710F8337E}" destId="{1B6E1E6E-92D8-994F-9756-609398110429}" srcOrd="0" destOrd="0" presId="urn:microsoft.com/office/officeart/2005/8/layout/hierarchy2"/>
    <dgm:cxn modelId="{723E6C40-7C28-984D-9D7D-78920E718181}" type="presOf" srcId="{182EC220-F84F-1D49-8120-42719C6F4213}" destId="{FE56DA2D-C07F-A243-A27F-ECADEA107192}" srcOrd="0" destOrd="0" presId="urn:microsoft.com/office/officeart/2005/8/layout/hierarchy2"/>
    <dgm:cxn modelId="{3EB9C058-CB3B-D142-84AA-5B77DCE2D3D8}" srcId="{5C331D47-466B-6D46-BAAC-ED01F983169A}" destId="{182EC220-F84F-1D49-8120-42719C6F4213}" srcOrd="1" destOrd="0" parTransId="{C98352CC-56A8-CB46-A98C-42151AA36952}" sibTransId="{74D474CC-D81D-CA44-9C95-16ECEAE3EA6F}"/>
    <dgm:cxn modelId="{B51FA65E-D44E-6240-9441-947CD297D317}" type="presOf" srcId="{9F8A6DEC-FE26-2E47-B318-D61169E6695D}" destId="{F7370191-EB5A-FD47-89B9-DF21FE18C526}" srcOrd="0" destOrd="0" presId="urn:microsoft.com/office/officeart/2005/8/layout/hierarchy2"/>
    <dgm:cxn modelId="{F7A7DF74-FCAA-154D-850B-5139ACFC3D46}" srcId="{708B9121-29A4-1140-A7FB-EF488CFF717D}" destId="{5C331D47-466B-6D46-BAAC-ED01F983169A}" srcOrd="0" destOrd="0" parTransId="{AFF62769-8201-6743-9D5F-F487493A816B}" sibTransId="{AB71D530-8823-1C4F-9CA5-E87733F4D373}"/>
    <dgm:cxn modelId="{E7EBAE77-9057-7341-B902-5C003BDF8305}" type="presOf" srcId="{1A56B693-6A2E-0343-B10F-25256AC50B6B}" destId="{CEFF467E-BD76-B746-83AD-A3112D6CD753}" srcOrd="0" destOrd="0" presId="urn:microsoft.com/office/officeart/2005/8/layout/hierarchy2"/>
    <dgm:cxn modelId="{912C5B7B-0F3E-AA4E-B6CC-29E2C641584A}" srcId="{182EC220-F84F-1D49-8120-42719C6F4213}" destId="{1A56B693-6A2E-0343-B10F-25256AC50B6B}" srcOrd="0" destOrd="0" parTransId="{DA9DDDE9-C844-B245-B1AD-5787ADBBB8F2}" sibTransId="{2069C89B-3668-2B41-A39C-61A59B7D7AE0}"/>
    <dgm:cxn modelId="{B8F67B9A-A48B-3E43-9249-28A3733F0F2B}" srcId="{5C331D47-466B-6D46-BAAC-ED01F983169A}" destId="{29F8ABA3-247E-E54F-B03F-3C4328655AA2}" srcOrd="0" destOrd="0" parTransId="{580EF0C0-DD8F-9A4D-A5CE-8E78A3BBBB5A}" sibTransId="{00508853-F47B-F549-B52C-783D090C375C}"/>
    <dgm:cxn modelId="{0148D7AF-79C9-C94D-80CE-BA8AEF154E39}" type="presOf" srcId="{CDB81C3E-D3CA-A646-AA48-06746C393DE0}" destId="{8D1A7DEC-DF83-544B-B923-13C5484D9811}" srcOrd="1" destOrd="0" presId="urn:microsoft.com/office/officeart/2005/8/layout/hierarchy2"/>
    <dgm:cxn modelId="{A5E46BBC-0B4E-414F-8272-DEC6D9753703}" type="presOf" srcId="{5C5B6D19-0A8B-D446-B7EC-961710F8337E}" destId="{FD570D17-8014-BD47-9C49-B1087F64730E}" srcOrd="1" destOrd="0" presId="urn:microsoft.com/office/officeart/2005/8/layout/hierarchy2"/>
    <dgm:cxn modelId="{319622D5-93E3-944E-B015-BAA490562A40}" srcId="{29F8ABA3-247E-E54F-B03F-3C4328655AA2}" destId="{448E28D7-2540-4949-9807-0D8734863A5D}" srcOrd="0" destOrd="0" parTransId="{5C5B6D19-0A8B-D446-B7EC-961710F8337E}" sibTransId="{6FF3A87E-4B30-974A-9C61-F08AC7061A57}"/>
    <dgm:cxn modelId="{679A76DA-0CDB-6F46-AF6A-8CE3E416B6B3}" type="presOf" srcId="{448E28D7-2540-4949-9807-0D8734863A5D}" destId="{14874E47-AC51-8548-B7CE-4E2F0F207694}" srcOrd="0" destOrd="0" presId="urn:microsoft.com/office/officeart/2005/8/layout/hierarchy2"/>
    <dgm:cxn modelId="{355CA8DD-1C81-AA48-8A7C-AA7D4BFC5442}" type="presOf" srcId="{708B9121-29A4-1140-A7FB-EF488CFF717D}" destId="{B5C0EF97-F65D-1F4B-BF1C-AAC640F3C4D5}" srcOrd="0" destOrd="0" presId="urn:microsoft.com/office/officeart/2005/8/layout/hierarchy2"/>
    <dgm:cxn modelId="{5ABF32E2-409F-3340-883F-F1F0D6735A7E}" type="presOf" srcId="{CDB81C3E-D3CA-A646-AA48-06746C393DE0}" destId="{2C3ECD79-9C6E-7347-8977-6C2719842541}" srcOrd="0" destOrd="0" presId="urn:microsoft.com/office/officeart/2005/8/layout/hierarchy2"/>
    <dgm:cxn modelId="{3CC1CEE2-88EA-404C-ADE3-A7E2AF43B2B2}" type="presOf" srcId="{580EF0C0-DD8F-9A4D-A5CE-8E78A3BBBB5A}" destId="{F9132E5E-AA8A-AE4B-95B0-3A5EFD975CD3}" srcOrd="1" destOrd="0" presId="urn:microsoft.com/office/officeart/2005/8/layout/hierarchy2"/>
    <dgm:cxn modelId="{7534F6E7-1A84-BA4B-A375-8D4A174EF102}" type="presOf" srcId="{5C331D47-466B-6D46-BAAC-ED01F983169A}" destId="{ED118F1E-D3AB-694B-873B-384187F7FA2E}" srcOrd="0" destOrd="0" presId="urn:microsoft.com/office/officeart/2005/8/layout/hierarchy2"/>
    <dgm:cxn modelId="{C5F2BEF0-1721-D94F-92E4-9C6469F27A82}" type="presOf" srcId="{C98352CC-56A8-CB46-A98C-42151AA36952}" destId="{F60B492A-115D-8B42-BA41-A438472ADA09}" srcOrd="0" destOrd="0" presId="urn:microsoft.com/office/officeart/2005/8/layout/hierarchy2"/>
    <dgm:cxn modelId="{5244EFF0-A60A-AB4E-81D2-C26FC05FE45B}" srcId="{29F8ABA3-247E-E54F-B03F-3C4328655AA2}" destId="{9F8A6DEC-FE26-2E47-B318-D61169E6695D}" srcOrd="1" destOrd="0" parTransId="{CDB81C3E-D3CA-A646-AA48-06746C393DE0}" sibTransId="{C7F903C1-2A40-F545-AC6D-C17EF3300543}"/>
    <dgm:cxn modelId="{93910EF7-9F4E-F748-BD4C-0779BE9202E0}" type="presOf" srcId="{DA9DDDE9-C844-B245-B1AD-5787ADBBB8F2}" destId="{E4E1BF90-991E-1D42-9B4F-4C3B350B238B}" srcOrd="1" destOrd="0" presId="urn:microsoft.com/office/officeart/2005/8/layout/hierarchy2"/>
    <dgm:cxn modelId="{040697FC-D83B-4F48-B9FD-8BCB1A03CAC0}" type="presOf" srcId="{580EF0C0-DD8F-9A4D-A5CE-8E78A3BBBB5A}" destId="{6D106494-B88C-9B4D-B6B2-56641ECBF717}" srcOrd="0" destOrd="0" presId="urn:microsoft.com/office/officeart/2005/8/layout/hierarchy2"/>
    <dgm:cxn modelId="{E206FEBE-D8D4-D146-9297-EAC38B280DB0}" type="presParOf" srcId="{B5C0EF97-F65D-1F4B-BF1C-AAC640F3C4D5}" destId="{88B92F2D-4F8A-864E-BA9D-599A71E3693B}" srcOrd="0" destOrd="0" presId="urn:microsoft.com/office/officeart/2005/8/layout/hierarchy2"/>
    <dgm:cxn modelId="{214ABB85-2A45-FC4A-B016-AC28D81F192D}" type="presParOf" srcId="{88B92F2D-4F8A-864E-BA9D-599A71E3693B}" destId="{ED118F1E-D3AB-694B-873B-384187F7FA2E}" srcOrd="0" destOrd="0" presId="urn:microsoft.com/office/officeart/2005/8/layout/hierarchy2"/>
    <dgm:cxn modelId="{00880E07-4952-A445-AF88-4D555C311AAF}" type="presParOf" srcId="{88B92F2D-4F8A-864E-BA9D-599A71E3693B}" destId="{DF2EF607-996A-294D-A99D-8EC6F997834B}" srcOrd="1" destOrd="0" presId="urn:microsoft.com/office/officeart/2005/8/layout/hierarchy2"/>
    <dgm:cxn modelId="{13AD4756-C5AA-B34B-AFD4-FFAA63BE7EF5}" type="presParOf" srcId="{DF2EF607-996A-294D-A99D-8EC6F997834B}" destId="{6D106494-B88C-9B4D-B6B2-56641ECBF717}" srcOrd="0" destOrd="0" presId="urn:microsoft.com/office/officeart/2005/8/layout/hierarchy2"/>
    <dgm:cxn modelId="{B97BCB0B-F8FD-1E4E-9955-BD53D0C4817B}" type="presParOf" srcId="{6D106494-B88C-9B4D-B6B2-56641ECBF717}" destId="{F9132E5E-AA8A-AE4B-95B0-3A5EFD975CD3}" srcOrd="0" destOrd="0" presId="urn:microsoft.com/office/officeart/2005/8/layout/hierarchy2"/>
    <dgm:cxn modelId="{AEF12AC3-97DD-F04D-AA00-BF5E73A39EB3}" type="presParOf" srcId="{DF2EF607-996A-294D-A99D-8EC6F997834B}" destId="{00803715-91AF-1D48-AE5B-C27F407D468F}" srcOrd="1" destOrd="0" presId="urn:microsoft.com/office/officeart/2005/8/layout/hierarchy2"/>
    <dgm:cxn modelId="{692F70D7-1D29-0341-A1CB-9E9E9D42DFA2}" type="presParOf" srcId="{00803715-91AF-1D48-AE5B-C27F407D468F}" destId="{EED34A19-4F99-4840-AF83-98A642B4420D}" srcOrd="0" destOrd="0" presId="urn:microsoft.com/office/officeart/2005/8/layout/hierarchy2"/>
    <dgm:cxn modelId="{4279AF89-4C9F-554E-B530-6749CE1DC82C}" type="presParOf" srcId="{00803715-91AF-1D48-AE5B-C27F407D468F}" destId="{52BEA85F-4341-2B4E-915E-AE1F95A11208}" srcOrd="1" destOrd="0" presId="urn:microsoft.com/office/officeart/2005/8/layout/hierarchy2"/>
    <dgm:cxn modelId="{3C281131-A83E-4B48-BCE5-5FBBBA612CC3}" type="presParOf" srcId="{52BEA85F-4341-2B4E-915E-AE1F95A11208}" destId="{1B6E1E6E-92D8-994F-9756-609398110429}" srcOrd="0" destOrd="0" presId="urn:microsoft.com/office/officeart/2005/8/layout/hierarchy2"/>
    <dgm:cxn modelId="{A2F88F50-1ECF-4742-B216-23C8A03E0904}" type="presParOf" srcId="{1B6E1E6E-92D8-994F-9756-609398110429}" destId="{FD570D17-8014-BD47-9C49-B1087F64730E}" srcOrd="0" destOrd="0" presId="urn:microsoft.com/office/officeart/2005/8/layout/hierarchy2"/>
    <dgm:cxn modelId="{817F8B64-78C1-E143-8029-2B7BD659C1F7}" type="presParOf" srcId="{52BEA85F-4341-2B4E-915E-AE1F95A11208}" destId="{E930C7C3-8CEC-E545-85DE-D15B77E443E2}" srcOrd="1" destOrd="0" presId="urn:microsoft.com/office/officeart/2005/8/layout/hierarchy2"/>
    <dgm:cxn modelId="{3104E7E5-EB95-B545-8BE9-45130665B3DE}" type="presParOf" srcId="{E930C7C3-8CEC-E545-85DE-D15B77E443E2}" destId="{14874E47-AC51-8548-B7CE-4E2F0F207694}" srcOrd="0" destOrd="0" presId="urn:microsoft.com/office/officeart/2005/8/layout/hierarchy2"/>
    <dgm:cxn modelId="{3A1A2671-2A16-F34B-B76A-17F9047DBD8A}" type="presParOf" srcId="{E930C7C3-8CEC-E545-85DE-D15B77E443E2}" destId="{ED7205F4-C979-4649-A03E-326A447A558C}" srcOrd="1" destOrd="0" presId="urn:microsoft.com/office/officeart/2005/8/layout/hierarchy2"/>
    <dgm:cxn modelId="{A9E957C5-DDD5-4E43-A772-7879613C5CDE}" type="presParOf" srcId="{52BEA85F-4341-2B4E-915E-AE1F95A11208}" destId="{2C3ECD79-9C6E-7347-8977-6C2719842541}" srcOrd="2" destOrd="0" presId="urn:microsoft.com/office/officeart/2005/8/layout/hierarchy2"/>
    <dgm:cxn modelId="{EBC16742-4710-224F-A628-E0FFF8273C6B}" type="presParOf" srcId="{2C3ECD79-9C6E-7347-8977-6C2719842541}" destId="{8D1A7DEC-DF83-544B-B923-13C5484D9811}" srcOrd="0" destOrd="0" presId="urn:microsoft.com/office/officeart/2005/8/layout/hierarchy2"/>
    <dgm:cxn modelId="{447B9EFE-AA12-6E49-AE2A-6462596E6054}" type="presParOf" srcId="{52BEA85F-4341-2B4E-915E-AE1F95A11208}" destId="{45A37C04-D309-DA47-BC1B-329DB37E994B}" srcOrd="3" destOrd="0" presId="urn:microsoft.com/office/officeart/2005/8/layout/hierarchy2"/>
    <dgm:cxn modelId="{40A76AEA-C33B-644F-8E4A-7EA75B0DD33B}" type="presParOf" srcId="{45A37C04-D309-DA47-BC1B-329DB37E994B}" destId="{F7370191-EB5A-FD47-89B9-DF21FE18C526}" srcOrd="0" destOrd="0" presId="urn:microsoft.com/office/officeart/2005/8/layout/hierarchy2"/>
    <dgm:cxn modelId="{63A1DFD8-8E32-6B4C-9A78-F5246EC77E56}" type="presParOf" srcId="{45A37C04-D309-DA47-BC1B-329DB37E994B}" destId="{82F03364-1FAB-8E4E-A5BC-97E89541EC08}" srcOrd="1" destOrd="0" presId="urn:microsoft.com/office/officeart/2005/8/layout/hierarchy2"/>
    <dgm:cxn modelId="{81DE8794-94C9-424C-8FD6-A38F93F4725E}" type="presParOf" srcId="{DF2EF607-996A-294D-A99D-8EC6F997834B}" destId="{F60B492A-115D-8B42-BA41-A438472ADA09}" srcOrd="2" destOrd="0" presId="urn:microsoft.com/office/officeart/2005/8/layout/hierarchy2"/>
    <dgm:cxn modelId="{EFDA8280-D2D4-A74B-9550-35FFC491AD77}" type="presParOf" srcId="{F60B492A-115D-8B42-BA41-A438472ADA09}" destId="{80C42C0D-0C73-0449-917B-2CC9F0DE55B8}" srcOrd="0" destOrd="0" presId="urn:microsoft.com/office/officeart/2005/8/layout/hierarchy2"/>
    <dgm:cxn modelId="{ADAF4D8D-2E98-304B-8510-D0ECE2217FE6}" type="presParOf" srcId="{DF2EF607-996A-294D-A99D-8EC6F997834B}" destId="{C3AAB1DA-C123-364D-8453-28352A891D17}" srcOrd="3" destOrd="0" presId="urn:microsoft.com/office/officeart/2005/8/layout/hierarchy2"/>
    <dgm:cxn modelId="{2A4D7C4E-0C86-BF42-BCC3-7C19200E1B46}" type="presParOf" srcId="{C3AAB1DA-C123-364D-8453-28352A891D17}" destId="{FE56DA2D-C07F-A243-A27F-ECADEA107192}" srcOrd="0" destOrd="0" presId="urn:microsoft.com/office/officeart/2005/8/layout/hierarchy2"/>
    <dgm:cxn modelId="{7F9A75CB-90B4-5F49-8E25-D51503D74CE0}" type="presParOf" srcId="{C3AAB1DA-C123-364D-8453-28352A891D17}" destId="{76BDB0D9-CFA4-FC48-8A66-D061619A1EE3}" srcOrd="1" destOrd="0" presId="urn:microsoft.com/office/officeart/2005/8/layout/hierarchy2"/>
    <dgm:cxn modelId="{8983E5EB-C4B9-FA4B-826F-AA47CE99AD9F}" type="presParOf" srcId="{76BDB0D9-CFA4-FC48-8A66-D061619A1EE3}" destId="{75BD49A1-3323-1D42-BD48-0F26660A1264}" srcOrd="0" destOrd="0" presId="urn:microsoft.com/office/officeart/2005/8/layout/hierarchy2"/>
    <dgm:cxn modelId="{8FC69A07-D362-1547-803D-70F32D60DA0A}" type="presParOf" srcId="{75BD49A1-3323-1D42-BD48-0F26660A1264}" destId="{E4E1BF90-991E-1D42-9B4F-4C3B350B238B}" srcOrd="0" destOrd="0" presId="urn:microsoft.com/office/officeart/2005/8/layout/hierarchy2"/>
    <dgm:cxn modelId="{AE7BBCF1-7A4C-1548-AE06-871B637D33BB}" type="presParOf" srcId="{76BDB0D9-CFA4-FC48-8A66-D061619A1EE3}" destId="{4A776C9A-8B9C-214D-AA22-3FEEE2962A63}" srcOrd="1" destOrd="0" presId="urn:microsoft.com/office/officeart/2005/8/layout/hierarchy2"/>
    <dgm:cxn modelId="{630092D7-552A-BE41-B959-DE2AE443C865}" type="presParOf" srcId="{4A776C9A-8B9C-214D-AA22-3FEEE2962A63}" destId="{CEFF467E-BD76-B746-83AD-A3112D6CD753}" srcOrd="0" destOrd="0" presId="urn:microsoft.com/office/officeart/2005/8/layout/hierarchy2"/>
    <dgm:cxn modelId="{D1498464-F9D2-C541-966F-D9633C9BBD52}" type="presParOf" srcId="{4A776C9A-8B9C-214D-AA22-3FEEE2962A63}" destId="{F2F8C825-9EF9-8543-BB08-C34D64D83F4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E9481F34-50B7-FA4A-9D3D-083D7DBC3D23}" type="doc">
      <dgm:prSet loTypeId="urn:microsoft.com/office/officeart/2005/8/layout/hProcess7#3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2A6FFE-BCC2-274C-AA69-F51223A97AEC}">
      <dgm:prSet phldrT="[Text]"/>
      <dgm:spPr/>
      <dgm:t>
        <a:bodyPr/>
        <a:lstStyle/>
        <a:p>
          <a:r>
            <a:rPr lang="en-US" dirty="0"/>
            <a:t>SOUND</a:t>
          </a:r>
        </a:p>
      </dgm:t>
    </dgm:pt>
    <dgm:pt modelId="{98A393CA-0B80-0C40-9C10-24525A107689}" type="parTrans" cxnId="{8D8799AD-51CB-CA44-9A13-C523124476A5}">
      <dgm:prSet/>
      <dgm:spPr/>
      <dgm:t>
        <a:bodyPr/>
        <a:lstStyle/>
        <a:p>
          <a:endParaRPr lang="en-US"/>
        </a:p>
      </dgm:t>
    </dgm:pt>
    <dgm:pt modelId="{5FD1C549-5E9B-6349-A5F8-8B0B6C3528B0}" type="sibTrans" cxnId="{8D8799AD-51CB-CA44-9A13-C523124476A5}">
      <dgm:prSet/>
      <dgm:spPr/>
      <dgm:t>
        <a:bodyPr/>
        <a:lstStyle/>
        <a:p>
          <a:endParaRPr lang="en-US"/>
        </a:p>
      </dgm:t>
    </dgm:pt>
    <dgm:pt modelId="{F198FD35-74B9-AC49-B495-7C3E8A5DB2F0}">
      <dgm:prSet phldrT="[Text]" custT="1"/>
      <dgm:spPr/>
      <dgm:t>
        <a:bodyPr/>
        <a:lstStyle/>
        <a:p>
          <a:r>
            <a:rPr lang="en-US" sz="1200" dirty="0"/>
            <a:t>* </a:t>
          </a:r>
          <a:r>
            <a:rPr lang="en-US" sz="2000" dirty="0"/>
            <a:t>Hear the waves crashing against the surf</a:t>
          </a:r>
        </a:p>
        <a:p>
          <a:endParaRPr lang="en-US" sz="2000" dirty="0"/>
        </a:p>
        <a:p>
          <a:r>
            <a:rPr lang="en-US" sz="2000" dirty="0"/>
            <a:t>* Hear seagulls cawing</a:t>
          </a:r>
        </a:p>
      </dgm:t>
    </dgm:pt>
    <dgm:pt modelId="{14851BD5-D742-3B43-96A2-C449DFB43EF6}" type="parTrans" cxnId="{C25FCD38-3511-A644-8960-AA957230D460}">
      <dgm:prSet/>
      <dgm:spPr/>
      <dgm:t>
        <a:bodyPr/>
        <a:lstStyle/>
        <a:p>
          <a:endParaRPr lang="en-US"/>
        </a:p>
      </dgm:t>
    </dgm:pt>
    <dgm:pt modelId="{04B27177-8DDA-504F-A569-2CBBD7BECD95}" type="sibTrans" cxnId="{C25FCD38-3511-A644-8960-AA957230D460}">
      <dgm:prSet/>
      <dgm:spPr/>
      <dgm:t>
        <a:bodyPr/>
        <a:lstStyle/>
        <a:p>
          <a:endParaRPr lang="en-US"/>
        </a:p>
      </dgm:t>
    </dgm:pt>
    <dgm:pt modelId="{1528CC9F-C278-604C-A276-706E4CF7E4D6}">
      <dgm:prSet phldrT="[Text]"/>
      <dgm:spPr/>
      <dgm:t>
        <a:bodyPr/>
        <a:lstStyle/>
        <a:p>
          <a:r>
            <a:rPr lang="en-US" dirty="0"/>
            <a:t>Feeling</a:t>
          </a:r>
        </a:p>
      </dgm:t>
    </dgm:pt>
    <dgm:pt modelId="{F7C2D18E-C5ED-6341-B540-E9AD26856F86}" type="parTrans" cxnId="{151C8FEE-0378-9941-8F08-2FFFF6429A01}">
      <dgm:prSet/>
      <dgm:spPr/>
      <dgm:t>
        <a:bodyPr/>
        <a:lstStyle/>
        <a:p>
          <a:endParaRPr lang="en-US"/>
        </a:p>
      </dgm:t>
    </dgm:pt>
    <dgm:pt modelId="{48A21E48-4E0F-AC40-8BDB-1C945EB55143}" type="sibTrans" cxnId="{151C8FEE-0378-9941-8F08-2FFFF6429A01}">
      <dgm:prSet/>
      <dgm:spPr/>
      <dgm:t>
        <a:bodyPr/>
        <a:lstStyle/>
        <a:p>
          <a:endParaRPr lang="en-US"/>
        </a:p>
      </dgm:t>
    </dgm:pt>
    <dgm:pt modelId="{34EE754D-2F99-D148-897C-9D2BFDA01199}">
      <dgm:prSet phldrT="[Text]" custT="1"/>
      <dgm:spPr/>
      <dgm:t>
        <a:bodyPr/>
        <a:lstStyle/>
        <a:p>
          <a:r>
            <a:rPr lang="en-US" sz="2000" dirty="0"/>
            <a:t>* Feeling the warm sun on your face</a:t>
          </a:r>
        </a:p>
        <a:p>
          <a:r>
            <a:rPr lang="en-US" sz="2000" dirty="0"/>
            <a:t>*Feeling the ocean breeze blowing against your body</a:t>
          </a:r>
        </a:p>
        <a:p>
          <a:r>
            <a:rPr lang="en-US" sz="2000" dirty="0"/>
            <a:t>*Feeling the hot sand on your feet</a:t>
          </a:r>
        </a:p>
        <a:p>
          <a:endParaRPr lang="en-US" sz="2000" dirty="0"/>
        </a:p>
      </dgm:t>
    </dgm:pt>
    <dgm:pt modelId="{CE90825C-2F92-F441-830C-559D5FB80BEC}" type="parTrans" cxnId="{CAE20E31-8B94-0741-85FE-6DF6C9FD683E}">
      <dgm:prSet/>
      <dgm:spPr/>
      <dgm:t>
        <a:bodyPr/>
        <a:lstStyle/>
        <a:p>
          <a:endParaRPr lang="en-US"/>
        </a:p>
      </dgm:t>
    </dgm:pt>
    <dgm:pt modelId="{19FDD2A2-B8A5-034E-AA01-33BA040D07A7}" type="sibTrans" cxnId="{CAE20E31-8B94-0741-85FE-6DF6C9FD683E}">
      <dgm:prSet/>
      <dgm:spPr/>
      <dgm:t>
        <a:bodyPr/>
        <a:lstStyle/>
        <a:p>
          <a:endParaRPr lang="en-US"/>
        </a:p>
      </dgm:t>
    </dgm:pt>
    <dgm:pt modelId="{24660786-19F6-E94A-BAB9-F2B2C96154C9}">
      <dgm:prSet phldrT="[Text]"/>
      <dgm:spPr/>
      <dgm:t>
        <a:bodyPr/>
        <a:lstStyle/>
        <a:p>
          <a:r>
            <a:rPr lang="en-US" dirty="0"/>
            <a:t>Smell</a:t>
          </a:r>
        </a:p>
      </dgm:t>
    </dgm:pt>
    <dgm:pt modelId="{04D28F45-C217-974C-9ACF-2D47F985B39A}" type="parTrans" cxnId="{0A6A90C1-064E-594D-8D95-2613A0F92FC4}">
      <dgm:prSet/>
      <dgm:spPr/>
      <dgm:t>
        <a:bodyPr/>
        <a:lstStyle/>
        <a:p>
          <a:endParaRPr lang="en-US"/>
        </a:p>
      </dgm:t>
    </dgm:pt>
    <dgm:pt modelId="{DB421408-A558-CA4D-A44F-CF92D51F6197}" type="sibTrans" cxnId="{0A6A90C1-064E-594D-8D95-2613A0F92FC4}">
      <dgm:prSet/>
      <dgm:spPr/>
      <dgm:t>
        <a:bodyPr/>
        <a:lstStyle/>
        <a:p>
          <a:endParaRPr lang="en-US"/>
        </a:p>
      </dgm:t>
    </dgm:pt>
    <dgm:pt modelId="{670241D0-BF66-984F-97C4-D5CB29E478FC}">
      <dgm:prSet phldrT="[Text]" custT="1"/>
      <dgm:spPr/>
      <dgm:t>
        <a:bodyPr/>
        <a:lstStyle/>
        <a:p>
          <a:r>
            <a:rPr lang="en-US" sz="2000" dirty="0"/>
            <a:t>* Smell the suntan lotion that people are wearing</a:t>
          </a:r>
        </a:p>
        <a:p>
          <a:endParaRPr lang="en-US" sz="2000" dirty="0"/>
        </a:p>
        <a:p>
          <a:r>
            <a:rPr lang="en-US" sz="2000" dirty="0"/>
            <a:t>* Smell the salty ocean air</a:t>
          </a:r>
        </a:p>
      </dgm:t>
    </dgm:pt>
    <dgm:pt modelId="{FCDA7E43-E0F9-9242-B397-39A92DFDD4E0}" type="parTrans" cxnId="{E9FB29E9-7930-6544-843F-73191DD81B01}">
      <dgm:prSet/>
      <dgm:spPr/>
      <dgm:t>
        <a:bodyPr/>
        <a:lstStyle/>
        <a:p>
          <a:endParaRPr lang="en-US"/>
        </a:p>
      </dgm:t>
    </dgm:pt>
    <dgm:pt modelId="{78979D2E-16E8-774F-9370-FA96A90BADF2}" type="sibTrans" cxnId="{E9FB29E9-7930-6544-843F-73191DD81B01}">
      <dgm:prSet/>
      <dgm:spPr/>
      <dgm:t>
        <a:bodyPr/>
        <a:lstStyle/>
        <a:p>
          <a:endParaRPr lang="en-US"/>
        </a:p>
      </dgm:t>
    </dgm:pt>
    <dgm:pt modelId="{E2034AEC-2419-ED4A-99D8-FA6929977F28}" type="pres">
      <dgm:prSet presAssocID="{E9481F34-50B7-FA4A-9D3D-083D7DBC3D23}" presName="Name0" presStyleCnt="0">
        <dgm:presLayoutVars>
          <dgm:dir/>
          <dgm:animLvl val="lvl"/>
          <dgm:resizeHandles val="exact"/>
        </dgm:presLayoutVars>
      </dgm:prSet>
      <dgm:spPr/>
    </dgm:pt>
    <dgm:pt modelId="{590977AF-A7E1-3746-A6ED-502CD2AB5251}" type="pres">
      <dgm:prSet presAssocID="{B12A6FFE-BCC2-274C-AA69-F51223A97AEC}" presName="compositeNode" presStyleCnt="0">
        <dgm:presLayoutVars>
          <dgm:bulletEnabled val="1"/>
        </dgm:presLayoutVars>
      </dgm:prSet>
      <dgm:spPr/>
    </dgm:pt>
    <dgm:pt modelId="{817CD0D1-827C-0F48-9936-74BC8A82F9D9}" type="pres">
      <dgm:prSet presAssocID="{B12A6FFE-BCC2-274C-AA69-F51223A97AEC}" presName="bgRect" presStyleLbl="node1" presStyleIdx="0" presStyleCnt="3"/>
      <dgm:spPr/>
    </dgm:pt>
    <dgm:pt modelId="{CDFA7108-809E-E54E-ABBA-363797FB5D4F}" type="pres">
      <dgm:prSet presAssocID="{B12A6FFE-BCC2-274C-AA69-F51223A97AEC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BB5CFF50-AC9B-C146-84A0-03F3EE77A811}" type="pres">
      <dgm:prSet presAssocID="{B12A6FFE-BCC2-274C-AA69-F51223A97AEC}" presName="childNode" presStyleLbl="node1" presStyleIdx="0" presStyleCnt="3">
        <dgm:presLayoutVars>
          <dgm:bulletEnabled val="1"/>
        </dgm:presLayoutVars>
      </dgm:prSet>
      <dgm:spPr/>
    </dgm:pt>
    <dgm:pt modelId="{CC8C6613-38ED-C74A-9A5F-403D15E2F582}" type="pres">
      <dgm:prSet presAssocID="{5FD1C549-5E9B-6349-A5F8-8B0B6C3528B0}" presName="hSp" presStyleCnt="0"/>
      <dgm:spPr/>
    </dgm:pt>
    <dgm:pt modelId="{6A8374DF-7104-2844-AD37-CFE9F27A4608}" type="pres">
      <dgm:prSet presAssocID="{5FD1C549-5E9B-6349-A5F8-8B0B6C3528B0}" presName="vProcSp" presStyleCnt="0"/>
      <dgm:spPr/>
    </dgm:pt>
    <dgm:pt modelId="{34FE6FEA-F68B-BA47-ADC2-72ABEF401C48}" type="pres">
      <dgm:prSet presAssocID="{5FD1C549-5E9B-6349-A5F8-8B0B6C3528B0}" presName="vSp1" presStyleCnt="0"/>
      <dgm:spPr/>
    </dgm:pt>
    <dgm:pt modelId="{47C81D95-1158-6548-AE9F-B3940945DB8E}" type="pres">
      <dgm:prSet presAssocID="{5FD1C549-5E9B-6349-A5F8-8B0B6C3528B0}" presName="simulatedConn" presStyleLbl="solidFgAcc1" presStyleIdx="0" presStyleCnt="2"/>
      <dgm:spPr/>
    </dgm:pt>
    <dgm:pt modelId="{89657919-8D2A-A140-87ED-CA17DA480CAD}" type="pres">
      <dgm:prSet presAssocID="{5FD1C549-5E9B-6349-A5F8-8B0B6C3528B0}" presName="vSp2" presStyleCnt="0"/>
      <dgm:spPr/>
    </dgm:pt>
    <dgm:pt modelId="{FA126A81-28B4-294C-82B5-A56020025F77}" type="pres">
      <dgm:prSet presAssocID="{5FD1C549-5E9B-6349-A5F8-8B0B6C3528B0}" presName="sibTrans" presStyleCnt="0"/>
      <dgm:spPr/>
    </dgm:pt>
    <dgm:pt modelId="{82ED1BA1-D97A-CE45-AF37-82A60871E2CC}" type="pres">
      <dgm:prSet presAssocID="{1528CC9F-C278-604C-A276-706E4CF7E4D6}" presName="compositeNode" presStyleCnt="0">
        <dgm:presLayoutVars>
          <dgm:bulletEnabled val="1"/>
        </dgm:presLayoutVars>
      </dgm:prSet>
      <dgm:spPr/>
    </dgm:pt>
    <dgm:pt modelId="{928669B8-94EF-704A-B35E-475726F816A1}" type="pres">
      <dgm:prSet presAssocID="{1528CC9F-C278-604C-A276-706E4CF7E4D6}" presName="bgRect" presStyleLbl="node1" presStyleIdx="1" presStyleCnt="3" custLinFactNeighborX="-474" custLinFactNeighborY="0"/>
      <dgm:spPr/>
    </dgm:pt>
    <dgm:pt modelId="{122C83EE-EEE0-054C-B5BD-B5989FBC63EB}" type="pres">
      <dgm:prSet presAssocID="{1528CC9F-C278-604C-A276-706E4CF7E4D6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F2C89BB2-2288-654A-9F3F-10513CAFE233}" type="pres">
      <dgm:prSet presAssocID="{1528CC9F-C278-604C-A276-706E4CF7E4D6}" presName="childNode" presStyleLbl="node1" presStyleIdx="1" presStyleCnt="3">
        <dgm:presLayoutVars>
          <dgm:bulletEnabled val="1"/>
        </dgm:presLayoutVars>
      </dgm:prSet>
      <dgm:spPr/>
    </dgm:pt>
    <dgm:pt modelId="{31FDAE05-AF4C-5C48-93AA-DB9E70D66340}" type="pres">
      <dgm:prSet presAssocID="{48A21E48-4E0F-AC40-8BDB-1C945EB55143}" presName="hSp" presStyleCnt="0"/>
      <dgm:spPr/>
    </dgm:pt>
    <dgm:pt modelId="{05315C22-2B1E-0148-99D9-BDA55BA5CF10}" type="pres">
      <dgm:prSet presAssocID="{48A21E48-4E0F-AC40-8BDB-1C945EB55143}" presName="vProcSp" presStyleCnt="0"/>
      <dgm:spPr/>
    </dgm:pt>
    <dgm:pt modelId="{2B367750-8C6A-7C4D-B180-323AC58DA9F8}" type="pres">
      <dgm:prSet presAssocID="{48A21E48-4E0F-AC40-8BDB-1C945EB55143}" presName="vSp1" presStyleCnt="0"/>
      <dgm:spPr/>
    </dgm:pt>
    <dgm:pt modelId="{3EA88979-CCDB-9A47-AECF-7A814514BFD6}" type="pres">
      <dgm:prSet presAssocID="{48A21E48-4E0F-AC40-8BDB-1C945EB55143}" presName="simulatedConn" presStyleLbl="solidFgAcc1" presStyleIdx="1" presStyleCnt="2"/>
      <dgm:spPr/>
    </dgm:pt>
    <dgm:pt modelId="{91CC5E63-53BC-1A48-9D94-A7B017D6A25E}" type="pres">
      <dgm:prSet presAssocID="{48A21E48-4E0F-AC40-8BDB-1C945EB55143}" presName="vSp2" presStyleCnt="0"/>
      <dgm:spPr/>
    </dgm:pt>
    <dgm:pt modelId="{87ED10DB-BC6D-AE4A-8948-B52499EEABB5}" type="pres">
      <dgm:prSet presAssocID="{48A21E48-4E0F-AC40-8BDB-1C945EB55143}" presName="sibTrans" presStyleCnt="0"/>
      <dgm:spPr/>
    </dgm:pt>
    <dgm:pt modelId="{0AF6B402-8624-BE49-9749-52712A8CB726}" type="pres">
      <dgm:prSet presAssocID="{24660786-19F6-E94A-BAB9-F2B2C96154C9}" presName="compositeNode" presStyleCnt="0">
        <dgm:presLayoutVars>
          <dgm:bulletEnabled val="1"/>
        </dgm:presLayoutVars>
      </dgm:prSet>
      <dgm:spPr/>
    </dgm:pt>
    <dgm:pt modelId="{24C1EDD2-FC70-494D-A8A3-EF71CA3650EC}" type="pres">
      <dgm:prSet presAssocID="{24660786-19F6-E94A-BAB9-F2B2C96154C9}" presName="bgRect" presStyleLbl="node1" presStyleIdx="2" presStyleCnt="3"/>
      <dgm:spPr/>
    </dgm:pt>
    <dgm:pt modelId="{D9BDAB38-1E7D-744D-AF4B-7BEC7915E390}" type="pres">
      <dgm:prSet presAssocID="{24660786-19F6-E94A-BAB9-F2B2C96154C9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88D0815A-C2B1-B645-B1FA-88E1AA6B206C}" type="pres">
      <dgm:prSet presAssocID="{24660786-19F6-E94A-BAB9-F2B2C96154C9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72958D22-5059-C74C-8615-90EE40239631}" type="presOf" srcId="{34EE754D-2F99-D148-897C-9D2BFDA01199}" destId="{F2C89BB2-2288-654A-9F3F-10513CAFE233}" srcOrd="0" destOrd="0" presId="urn:microsoft.com/office/officeart/2005/8/layout/hProcess7#3"/>
    <dgm:cxn modelId="{0AEE1C2A-CBFB-6747-A9EE-2EF6A5A55AFC}" type="presOf" srcId="{1528CC9F-C278-604C-A276-706E4CF7E4D6}" destId="{122C83EE-EEE0-054C-B5BD-B5989FBC63EB}" srcOrd="1" destOrd="0" presId="urn:microsoft.com/office/officeart/2005/8/layout/hProcess7#3"/>
    <dgm:cxn modelId="{CAE20E31-8B94-0741-85FE-6DF6C9FD683E}" srcId="{1528CC9F-C278-604C-A276-706E4CF7E4D6}" destId="{34EE754D-2F99-D148-897C-9D2BFDA01199}" srcOrd="0" destOrd="0" parTransId="{CE90825C-2F92-F441-830C-559D5FB80BEC}" sibTransId="{19FDD2A2-B8A5-034E-AA01-33BA040D07A7}"/>
    <dgm:cxn modelId="{C25FCD38-3511-A644-8960-AA957230D460}" srcId="{B12A6FFE-BCC2-274C-AA69-F51223A97AEC}" destId="{F198FD35-74B9-AC49-B495-7C3E8A5DB2F0}" srcOrd="0" destOrd="0" parTransId="{14851BD5-D742-3B43-96A2-C449DFB43EF6}" sibTransId="{04B27177-8DDA-504F-A569-2CBBD7BECD95}"/>
    <dgm:cxn modelId="{B9E93242-636B-D448-BF10-42FFF8D4B662}" type="presOf" srcId="{1528CC9F-C278-604C-A276-706E4CF7E4D6}" destId="{928669B8-94EF-704A-B35E-475726F816A1}" srcOrd="0" destOrd="0" presId="urn:microsoft.com/office/officeart/2005/8/layout/hProcess7#3"/>
    <dgm:cxn modelId="{BB89FB42-7845-2D4C-9341-FC5DFA7A3083}" type="presOf" srcId="{670241D0-BF66-984F-97C4-D5CB29E478FC}" destId="{88D0815A-C2B1-B645-B1FA-88E1AA6B206C}" srcOrd="0" destOrd="0" presId="urn:microsoft.com/office/officeart/2005/8/layout/hProcess7#3"/>
    <dgm:cxn modelId="{23AE1A6A-6FC6-7143-B71F-D906381D68BE}" type="presOf" srcId="{B12A6FFE-BCC2-274C-AA69-F51223A97AEC}" destId="{CDFA7108-809E-E54E-ABBA-363797FB5D4F}" srcOrd="1" destOrd="0" presId="urn:microsoft.com/office/officeart/2005/8/layout/hProcess7#3"/>
    <dgm:cxn modelId="{4D153877-5F31-7344-AB70-38792141E235}" type="presOf" srcId="{E9481F34-50B7-FA4A-9D3D-083D7DBC3D23}" destId="{E2034AEC-2419-ED4A-99D8-FA6929977F28}" srcOrd="0" destOrd="0" presId="urn:microsoft.com/office/officeart/2005/8/layout/hProcess7#3"/>
    <dgm:cxn modelId="{4803297C-C9AA-ED48-AA3A-67BF3CE2E0CB}" type="presOf" srcId="{F198FD35-74B9-AC49-B495-7C3E8A5DB2F0}" destId="{BB5CFF50-AC9B-C146-84A0-03F3EE77A811}" srcOrd="0" destOrd="0" presId="urn:microsoft.com/office/officeart/2005/8/layout/hProcess7#3"/>
    <dgm:cxn modelId="{F227F4A7-5CB9-D34D-9E91-46818FD58B99}" type="presOf" srcId="{24660786-19F6-E94A-BAB9-F2B2C96154C9}" destId="{24C1EDD2-FC70-494D-A8A3-EF71CA3650EC}" srcOrd="0" destOrd="0" presId="urn:microsoft.com/office/officeart/2005/8/layout/hProcess7#3"/>
    <dgm:cxn modelId="{8D8799AD-51CB-CA44-9A13-C523124476A5}" srcId="{E9481F34-50B7-FA4A-9D3D-083D7DBC3D23}" destId="{B12A6FFE-BCC2-274C-AA69-F51223A97AEC}" srcOrd="0" destOrd="0" parTransId="{98A393CA-0B80-0C40-9C10-24525A107689}" sibTransId="{5FD1C549-5E9B-6349-A5F8-8B0B6C3528B0}"/>
    <dgm:cxn modelId="{714BC0B4-97AE-6C4D-8376-B27AAAEF5C5E}" type="presOf" srcId="{24660786-19F6-E94A-BAB9-F2B2C96154C9}" destId="{D9BDAB38-1E7D-744D-AF4B-7BEC7915E390}" srcOrd="1" destOrd="0" presId="urn:microsoft.com/office/officeart/2005/8/layout/hProcess7#3"/>
    <dgm:cxn modelId="{0A6A90C1-064E-594D-8D95-2613A0F92FC4}" srcId="{E9481F34-50B7-FA4A-9D3D-083D7DBC3D23}" destId="{24660786-19F6-E94A-BAB9-F2B2C96154C9}" srcOrd="2" destOrd="0" parTransId="{04D28F45-C217-974C-9ACF-2D47F985B39A}" sibTransId="{DB421408-A558-CA4D-A44F-CF92D51F6197}"/>
    <dgm:cxn modelId="{E9FB29E9-7930-6544-843F-73191DD81B01}" srcId="{24660786-19F6-E94A-BAB9-F2B2C96154C9}" destId="{670241D0-BF66-984F-97C4-D5CB29E478FC}" srcOrd="0" destOrd="0" parTransId="{FCDA7E43-E0F9-9242-B397-39A92DFDD4E0}" sibTransId="{78979D2E-16E8-774F-9370-FA96A90BADF2}"/>
    <dgm:cxn modelId="{D9B43FEB-F5B3-3447-8389-7481A1539C78}" type="presOf" srcId="{B12A6FFE-BCC2-274C-AA69-F51223A97AEC}" destId="{817CD0D1-827C-0F48-9936-74BC8A82F9D9}" srcOrd="0" destOrd="0" presId="urn:microsoft.com/office/officeart/2005/8/layout/hProcess7#3"/>
    <dgm:cxn modelId="{151C8FEE-0378-9941-8F08-2FFFF6429A01}" srcId="{E9481F34-50B7-FA4A-9D3D-083D7DBC3D23}" destId="{1528CC9F-C278-604C-A276-706E4CF7E4D6}" srcOrd="1" destOrd="0" parTransId="{F7C2D18E-C5ED-6341-B540-E9AD26856F86}" sibTransId="{48A21E48-4E0F-AC40-8BDB-1C945EB55143}"/>
    <dgm:cxn modelId="{7EE89267-92A7-AA47-92A4-3E47653BD8F1}" type="presParOf" srcId="{E2034AEC-2419-ED4A-99D8-FA6929977F28}" destId="{590977AF-A7E1-3746-A6ED-502CD2AB5251}" srcOrd="0" destOrd="0" presId="urn:microsoft.com/office/officeart/2005/8/layout/hProcess7#3"/>
    <dgm:cxn modelId="{9CE8BF09-3FFC-854C-9E79-3E59365D2CF7}" type="presParOf" srcId="{590977AF-A7E1-3746-A6ED-502CD2AB5251}" destId="{817CD0D1-827C-0F48-9936-74BC8A82F9D9}" srcOrd="0" destOrd="0" presId="urn:microsoft.com/office/officeart/2005/8/layout/hProcess7#3"/>
    <dgm:cxn modelId="{3A960568-A00D-EA42-BFB3-F76ABF342E47}" type="presParOf" srcId="{590977AF-A7E1-3746-A6ED-502CD2AB5251}" destId="{CDFA7108-809E-E54E-ABBA-363797FB5D4F}" srcOrd="1" destOrd="0" presId="urn:microsoft.com/office/officeart/2005/8/layout/hProcess7#3"/>
    <dgm:cxn modelId="{8F30381B-0A18-0E41-B5E7-B803F52ACBE7}" type="presParOf" srcId="{590977AF-A7E1-3746-A6ED-502CD2AB5251}" destId="{BB5CFF50-AC9B-C146-84A0-03F3EE77A811}" srcOrd="2" destOrd="0" presId="urn:microsoft.com/office/officeart/2005/8/layout/hProcess7#3"/>
    <dgm:cxn modelId="{D08E4FB8-457B-2044-8B0B-E4D29DE789F0}" type="presParOf" srcId="{E2034AEC-2419-ED4A-99D8-FA6929977F28}" destId="{CC8C6613-38ED-C74A-9A5F-403D15E2F582}" srcOrd="1" destOrd="0" presId="urn:microsoft.com/office/officeart/2005/8/layout/hProcess7#3"/>
    <dgm:cxn modelId="{8477097B-ADF5-8F48-9155-9DFBE239615E}" type="presParOf" srcId="{E2034AEC-2419-ED4A-99D8-FA6929977F28}" destId="{6A8374DF-7104-2844-AD37-CFE9F27A4608}" srcOrd="2" destOrd="0" presId="urn:microsoft.com/office/officeart/2005/8/layout/hProcess7#3"/>
    <dgm:cxn modelId="{63AFAB7C-B7C6-4447-B860-E6B150AEFE96}" type="presParOf" srcId="{6A8374DF-7104-2844-AD37-CFE9F27A4608}" destId="{34FE6FEA-F68B-BA47-ADC2-72ABEF401C48}" srcOrd="0" destOrd="0" presId="urn:microsoft.com/office/officeart/2005/8/layout/hProcess7#3"/>
    <dgm:cxn modelId="{9C0922E6-8931-CE43-A57D-3F7D3748DC48}" type="presParOf" srcId="{6A8374DF-7104-2844-AD37-CFE9F27A4608}" destId="{47C81D95-1158-6548-AE9F-B3940945DB8E}" srcOrd="1" destOrd="0" presId="urn:microsoft.com/office/officeart/2005/8/layout/hProcess7#3"/>
    <dgm:cxn modelId="{5A218D82-8447-6D4B-8A43-4FC4F0FF7915}" type="presParOf" srcId="{6A8374DF-7104-2844-AD37-CFE9F27A4608}" destId="{89657919-8D2A-A140-87ED-CA17DA480CAD}" srcOrd="2" destOrd="0" presId="urn:microsoft.com/office/officeart/2005/8/layout/hProcess7#3"/>
    <dgm:cxn modelId="{B8B55695-7F50-A44B-BBDA-8788BF0B0C89}" type="presParOf" srcId="{E2034AEC-2419-ED4A-99D8-FA6929977F28}" destId="{FA126A81-28B4-294C-82B5-A56020025F77}" srcOrd="3" destOrd="0" presId="urn:microsoft.com/office/officeart/2005/8/layout/hProcess7#3"/>
    <dgm:cxn modelId="{E924BDD4-4D6A-0444-B70A-2ABD7B81B8A0}" type="presParOf" srcId="{E2034AEC-2419-ED4A-99D8-FA6929977F28}" destId="{82ED1BA1-D97A-CE45-AF37-82A60871E2CC}" srcOrd="4" destOrd="0" presId="urn:microsoft.com/office/officeart/2005/8/layout/hProcess7#3"/>
    <dgm:cxn modelId="{270BC33A-92C5-EF40-AA64-18D75015D0CC}" type="presParOf" srcId="{82ED1BA1-D97A-CE45-AF37-82A60871E2CC}" destId="{928669B8-94EF-704A-B35E-475726F816A1}" srcOrd="0" destOrd="0" presId="urn:microsoft.com/office/officeart/2005/8/layout/hProcess7#3"/>
    <dgm:cxn modelId="{A0BF644F-AC10-3546-A02F-7A4713254E2A}" type="presParOf" srcId="{82ED1BA1-D97A-CE45-AF37-82A60871E2CC}" destId="{122C83EE-EEE0-054C-B5BD-B5989FBC63EB}" srcOrd="1" destOrd="0" presId="urn:microsoft.com/office/officeart/2005/8/layout/hProcess7#3"/>
    <dgm:cxn modelId="{D94AA500-4EB1-5249-8ABF-AACC654319C8}" type="presParOf" srcId="{82ED1BA1-D97A-CE45-AF37-82A60871E2CC}" destId="{F2C89BB2-2288-654A-9F3F-10513CAFE233}" srcOrd="2" destOrd="0" presId="urn:microsoft.com/office/officeart/2005/8/layout/hProcess7#3"/>
    <dgm:cxn modelId="{CEC7C29A-9AE3-9A4F-9151-C132E58B085C}" type="presParOf" srcId="{E2034AEC-2419-ED4A-99D8-FA6929977F28}" destId="{31FDAE05-AF4C-5C48-93AA-DB9E70D66340}" srcOrd="5" destOrd="0" presId="urn:microsoft.com/office/officeart/2005/8/layout/hProcess7#3"/>
    <dgm:cxn modelId="{DB95DAEF-B066-614B-9212-37FB15A4F61A}" type="presParOf" srcId="{E2034AEC-2419-ED4A-99D8-FA6929977F28}" destId="{05315C22-2B1E-0148-99D9-BDA55BA5CF10}" srcOrd="6" destOrd="0" presId="urn:microsoft.com/office/officeart/2005/8/layout/hProcess7#3"/>
    <dgm:cxn modelId="{A3D09E4F-8F78-134F-B45C-5B5C36E2459D}" type="presParOf" srcId="{05315C22-2B1E-0148-99D9-BDA55BA5CF10}" destId="{2B367750-8C6A-7C4D-B180-323AC58DA9F8}" srcOrd="0" destOrd="0" presId="urn:microsoft.com/office/officeart/2005/8/layout/hProcess7#3"/>
    <dgm:cxn modelId="{C703F5B8-F698-124B-AAFF-BB76863A05FD}" type="presParOf" srcId="{05315C22-2B1E-0148-99D9-BDA55BA5CF10}" destId="{3EA88979-CCDB-9A47-AECF-7A814514BFD6}" srcOrd="1" destOrd="0" presId="urn:microsoft.com/office/officeart/2005/8/layout/hProcess7#3"/>
    <dgm:cxn modelId="{FBD06C6D-3A85-F944-93F7-F9C4F95B361C}" type="presParOf" srcId="{05315C22-2B1E-0148-99D9-BDA55BA5CF10}" destId="{91CC5E63-53BC-1A48-9D94-A7B017D6A25E}" srcOrd="2" destOrd="0" presId="urn:microsoft.com/office/officeart/2005/8/layout/hProcess7#3"/>
    <dgm:cxn modelId="{71746E9C-1D4A-0443-AB8C-2426A61555DF}" type="presParOf" srcId="{E2034AEC-2419-ED4A-99D8-FA6929977F28}" destId="{87ED10DB-BC6D-AE4A-8948-B52499EEABB5}" srcOrd="7" destOrd="0" presId="urn:microsoft.com/office/officeart/2005/8/layout/hProcess7#3"/>
    <dgm:cxn modelId="{F25FDC52-89B1-4C41-BE26-A3B41446F352}" type="presParOf" srcId="{E2034AEC-2419-ED4A-99D8-FA6929977F28}" destId="{0AF6B402-8624-BE49-9749-52712A8CB726}" srcOrd="8" destOrd="0" presId="urn:microsoft.com/office/officeart/2005/8/layout/hProcess7#3"/>
    <dgm:cxn modelId="{449E5142-0FB0-B046-AE1D-ABCD43256374}" type="presParOf" srcId="{0AF6B402-8624-BE49-9749-52712A8CB726}" destId="{24C1EDD2-FC70-494D-A8A3-EF71CA3650EC}" srcOrd="0" destOrd="0" presId="urn:microsoft.com/office/officeart/2005/8/layout/hProcess7#3"/>
    <dgm:cxn modelId="{DD0933F6-84F4-9145-A3A0-123B2173A965}" type="presParOf" srcId="{0AF6B402-8624-BE49-9749-52712A8CB726}" destId="{D9BDAB38-1E7D-744D-AF4B-7BEC7915E390}" srcOrd="1" destOrd="0" presId="urn:microsoft.com/office/officeart/2005/8/layout/hProcess7#3"/>
    <dgm:cxn modelId="{72E70DB4-56DB-7B41-B5B8-3BEE05CA583B}" type="presParOf" srcId="{0AF6B402-8624-BE49-9749-52712A8CB726}" destId="{88D0815A-C2B1-B645-B1FA-88E1AA6B206C}" srcOrd="2" destOrd="0" presId="urn:microsoft.com/office/officeart/2005/8/layout/hProcess7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3B5E4243-F396-7C4E-8EA5-6EF99E51B535}" type="doc">
      <dgm:prSet loTypeId="urn:microsoft.com/office/officeart/2005/8/layout/target1" loCatId="relationship" qsTypeId="urn:microsoft.com/office/officeart/2005/8/quickstyle/simple4" qsCatId="simple" csTypeId="urn:microsoft.com/office/officeart/2005/8/colors/accent1_2" csCatId="accent1" phldr="1"/>
      <dgm:spPr/>
    </dgm:pt>
    <dgm:pt modelId="{9018E133-7E69-564D-9368-3D8939831CCB}">
      <dgm:prSet phldrT="[Text]"/>
      <dgm:spPr/>
      <dgm:t>
        <a:bodyPr/>
        <a:lstStyle/>
        <a:p>
          <a:r>
            <a:rPr lang="en-US" dirty="0"/>
            <a:t>Knowing a word</a:t>
          </a:r>
        </a:p>
      </dgm:t>
    </dgm:pt>
    <dgm:pt modelId="{94754AD5-3728-2B49-8E23-B3A30B91DEAE}" type="parTrans" cxnId="{410B8592-5EC7-0D4E-86B7-9C7088B433EA}">
      <dgm:prSet/>
      <dgm:spPr/>
      <dgm:t>
        <a:bodyPr/>
        <a:lstStyle/>
        <a:p>
          <a:endParaRPr lang="en-US"/>
        </a:p>
      </dgm:t>
    </dgm:pt>
    <dgm:pt modelId="{1F7398BF-1FD0-194D-AA40-392573806D8C}" type="sibTrans" cxnId="{410B8592-5EC7-0D4E-86B7-9C7088B433EA}">
      <dgm:prSet/>
      <dgm:spPr/>
      <dgm:t>
        <a:bodyPr/>
        <a:lstStyle/>
        <a:p>
          <a:endParaRPr lang="en-US"/>
        </a:p>
      </dgm:t>
    </dgm:pt>
    <dgm:pt modelId="{A9B7CFA3-AFA1-3649-9FD0-49BB86F5C6AB}">
      <dgm:prSet phldrT="[Text]"/>
      <dgm:spPr/>
      <dgm:t>
        <a:bodyPr/>
        <a:lstStyle/>
        <a:p>
          <a:r>
            <a:rPr lang="en-US" dirty="0"/>
            <a:t>The more words filed  together in long-term memory, </a:t>
          </a:r>
        </a:p>
      </dgm:t>
    </dgm:pt>
    <dgm:pt modelId="{D67D2FF6-6571-2A4A-AE7B-12116ECB549B}" type="parTrans" cxnId="{CF312612-72AF-CE46-BB03-68413E071704}">
      <dgm:prSet/>
      <dgm:spPr/>
      <dgm:t>
        <a:bodyPr/>
        <a:lstStyle/>
        <a:p>
          <a:endParaRPr lang="en-US"/>
        </a:p>
      </dgm:t>
    </dgm:pt>
    <dgm:pt modelId="{39F741B6-B061-DF4D-9574-CB37FD4C6E4C}" type="sibTrans" cxnId="{CF312612-72AF-CE46-BB03-68413E071704}">
      <dgm:prSet/>
      <dgm:spPr/>
      <dgm:t>
        <a:bodyPr/>
        <a:lstStyle/>
        <a:p>
          <a:endParaRPr lang="en-US"/>
        </a:p>
      </dgm:t>
    </dgm:pt>
    <dgm:pt modelId="{F8C29D4C-6CB1-4D4F-9063-14673EB62233}">
      <dgm:prSet phldrT="[Text]"/>
      <dgm:spPr/>
      <dgm:t>
        <a:bodyPr/>
        <a:lstStyle/>
        <a:p>
          <a:r>
            <a:rPr lang="en-US" dirty="0"/>
            <a:t>The deeper and broader our understanding</a:t>
          </a:r>
        </a:p>
      </dgm:t>
    </dgm:pt>
    <dgm:pt modelId="{56BE00D6-D770-AA47-BEC3-475097EAAB25}" type="parTrans" cxnId="{335FC621-3E94-4B41-B7D9-E10FEFFF31C1}">
      <dgm:prSet/>
      <dgm:spPr/>
      <dgm:t>
        <a:bodyPr/>
        <a:lstStyle/>
        <a:p>
          <a:endParaRPr lang="en-US"/>
        </a:p>
      </dgm:t>
    </dgm:pt>
    <dgm:pt modelId="{91D7D6CB-B7C5-D542-9069-6AF7820A4EC3}" type="sibTrans" cxnId="{335FC621-3E94-4B41-B7D9-E10FEFFF31C1}">
      <dgm:prSet/>
      <dgm:spPr/>
      <dgm:t>
        <a:bodyPr/>
        <a:lstStyle/>
        <a:p>
          <a:endParaRPr lang="en-US"/>
        </a:p>
      </dgm:t>
    </dgm:pt>
    <dgm:pt modelId="{3BEB5FBF-5F35-7E40-9B43-4700CBEF6149}" type="pres">
      <dgm:prSet presAssocID="{3B5E4243-F396-7C4E-8EA5-6EF99E51B535}" presName="composite" presStyleCnt="0">
        <dgm:presLayoutVars>
          <dgm:chMax val="5"/>
          <dgm:dir/>
          <dgm:resizeHandles val="exact"/>
        </dgm:presLayoutVars>
      </dgm:prSet>
      <dgm:spPr/>
    </dgm:pt>
    <dgm:pt modelId="{E38126F2-9438-CA4C-B280-A26150F0BE82}" type="pres">
      <dgm:prSet presAssocID="{9018E133-7E69-564D-9368-3D8939831CCB}" presName="circle1" presStyleLbl="lnNode1" presStyleIdx="0" presStyleCnt="3"/>
      <dgm:spPr/>
    </dgm:pt>
    <dgm:pt modelId="{3B6E9431-F0D7-8C40-828F-EC8B83B2E914}" type="pres">
      <dgm:prSet presAssocID="{9018E133-7E69-564D-9368-3D8939831CCB}" presName="text1" presStyleLbl="revTx" presStyleIdx="0" presStyleCnt="3">
        <dgm:presLayoutVars>
          <dgm:bulletEnabled val="1"/>
        </dgm:presLayoutVars>
      </dgm:prSet>
      <dgm:spPr/>
    </dgm:pt>
    <dgm:pt modelId="{02B0214D-E1CF-A846-89A7-65A06336BDD0}" type="pres">
      <dgm:prSet presAssocID="{9018E133-7E69-564D-9368-3D8939831CCB}" presName="line1" presStyleLbl="callout" presStyleIdx="0" presStyleCnt="6"/>
      <dgm:spPr/>
    </dgm:pt>
    <dgm:pt modelId="{B79E45DC-ED41-274D-942F-4BA611D79027}" type="pres">
      <dgm:prSet presAssocID="{9018E133-7E69-564D-9368-3D8939831CCB}" presName="d1" presStyleLbl="callout" presStyleIdx="1" presStyleCnt="6"/>
      <dgm:spPr/>
    </dgm:pt>
    <dgm:pt modelId="{A5B5D857-4A76-DE46-8431-FB8000B78E13}" type="pres">
      <dgm:prSet presAssocID="{A9B7CFA3-AFA1-3649-9FD0-49BB86F5C6AB}" presName="circle2" presStyleLbl="lnNode1" presStyleIdx="1" presStyleCnt="3"/>
      <dgm:spPr/>
    </dgm:pt>
    <dgm:pt modelId="{0760D360-21A7-8646-9A97-696EEA871AAC}" type="pres">
      <dgm:prSet presAssocID="{A9B7CFA3-AFA1-3649-9FD0-49BB86F5C6AB}" presName="text2" presStyleLbl="revTx" presStyleIdx="1" presStyleCnt="3">
        <dgm:presLayoutVars>
          <dgm:bulletEnabled val="1"/>
        </dgm:presLayoutVars>
      </dgm:prSet>
      <dgm:spPr/>
    </dgm:pt>
    <dgm:pt modelId="{D693B640-9E64-DA41-927E-F0056AF3C09F}" type="pres">
      <dgm:prSet presAssocID="{A9B7CFA3-AFA1-3649-9FD0-49BB86F5C6AB}" presName="line2" presStyleLbl="callout" presStyleIdx="2" presStyleCnt="6"/>
      <dgm:spPr/>
    </dgm:pt>
    <dgm:pt modelId="{FE6C589E-8691-7344-A567-6CC87B41E9F3}" type="pres">
      <dgm:prSet presAssocID="{A9B7CFA3-AFA1-3649-9FD0-49BB86F5C6AB}" presName="d2" presStyleLbl="callout" presStyleIdx="3" presStyleCnt="6"/>
      <dgm:spPr/>
    </dgm:pt>
    <dgm:pt modelId="{BBA142E5-E143-EF4A-8004-CE3112292F55}" type="pres">
      <dgm:prSet presAssocID="{F8C29D4C-6CB1-4D4F-9063-14673EB62233}" presName="circle3" presStyleLbl="lnNode1" presStyleIdx="2" presStyleCnt="3"/>
      <dgm:spPr/>
    </dgm:pt>
    <dgm:pt modelId="{A0CC311C-68C1-424F-B385-73A2D0AFDCAB}" type="pres">
      <dgm:prSet presAssocID="{F8C29D4C-6CB1-4D4F-9063-14673EB62233}" presName="text3" presStyleLbl="revTx" presStyleIdx="2" presStyleCnt="3">
        <dgm:presLayoutVars>
          <dgm:bulletEnabled val="1"/>
        </dgm:presLayoutVars>
      </dgm:prSet>
      <dgm:spPr/>
    </dgm:pt>
    <dgm:pt modelId="{D0E59A7F-66EA-0B48-85BF-6A714DC8AEB1}" type="pres">
      <dgm:prSet presAssocID="{F8C29D4C-6CB1-4D4F-9063-14673EB62233}" presName="line3" presStyleLbl="callout" presStyleIdx="4" presStyleCnt="6"/>
      <dgm:spPr/>
    </dgm:pt>
    <dgm:pt modelId="{AF14070C-37A0-B74D-AF70-60954144828F}" type="pres">
      <dgm:prSet presAssocID="{F8C29D4C-6CB1-4D4F-9063-14673EB62233}" presName="d3" presStyleLbl="callout" presStyleIdx="5" presStyleCnt="6"/>
      <dgm:spPr/>
    </dgm:pt>
  </dgm:ptLst>
  <dgm:cxnLst>
    <dgm:cxn modelId="{CF312612-72AF-CE46-BB03-68413E071704}" srcId="{3B5E4243-F396-7C4E-8EA5-6EF99E51B535}" destId="{A9B7CFA3-AFA1-3649-9FD0-49BB86F5C6AB}" srcOrd="1" destOrd="0" parTransId="{D67D2FF6-6571-2A4A-AE7B-12116ECB549B}" sibTransId="{39F741B6-B061-DF4D-9574-CB37FD4C6E4C}"/>
    <dgm:cxn modelId="{335FC621-3E94-4B41-B7D9-E10FEFFF31C1}" srcId="{3B5E4243-F396-7C4E-8EA5-6EF99E51B535}" destId="{F8C29D4C-6CB1-4D4F-9063-14673EB62233}" srcOrd="2" destOrd="0" parTransId="{56BE00D6-D770-AA47-BEC3-475097EAAB25}" sibTransId="{91D7D6CB-B7C5-D542-9069-6AF7820A4EC3}"/>
    <dgm:cxn modelId="{410B8592-5EC7-0D4E-86B7-9C7088B433EA}" srcId="{3B5E4243-F396-7C4E-8EA5-6EF99E51B535}" destId="{9018E133-7E69-564D-9368-3D8939831CCB}" srcOrd="0" destOrd="0" parTransId="{94754AD5-3728-2B49-8E23-B3A30B91DEAE}" sibTransId="{1F7398BF-1FD0-194D-AA40-392573806D8C}"/>
    <dgm:cxn modelId="{0A6FEC99-58F6-E54B-B907-64CA7035B676}" type="presOf" srcId="{A9B7CFA3-AFA1-3649-9FD0-49BB86F5C6AB}" destId="{0760D360-21A7-8646-9A97-696EEA871AAC}" srcOrd="0" destOrd="0" presId="urn:microsoft.com/office/officeart/2005/8/layout/target1"/>
    <dgm:cxn modelId="{ECFDFAB4-E88B-C446-A4AE-9C9D919BBE91}" type="presOf" srcId="{9018E133-7E69-564D-9368-3D8939831CCB}" destId="{3B6E9431-F0D7-8C40-828F-EC8B83B2E914}" srcOrd="0" destOrd="0" presId="urn:microsoft.com/office/officeart/2005/8/layout/target1"/>
    <dgm:cxn modelId="{193E1AC0-50ED-DA46-91C3-17EDAEB94CBE}" type="presOf" srcId="{3B5E4243-F396-7C4E-8EA5-6EF99E51B535}" destId="{3BEB5FBF-5F35-7E40-9B43-4700CBEF6149}" srcOrd="0" destOrd="0" presId="urn:microsoft.com/office/officeart/2005/8/layout/target1"/>
    <dgm:cxn modelId="{468038D4-863F-B54C-9A6C-EB3A05BB2954}" type="presOf" srcId="{F8C29D4C-6CB1-4D4F-9063-14673EB62233}" destId="{A0CC311C-68C1-424F-B385-73A2D0AFDCAB}" srcOrd="0" destOrd="0" presId="urn:microsoft.com/office/officeart/2005/8/layout/target1"/>
    <dgm:cxn modelId="{5198FEAC-1641-EE42-9BF4-95A8F55CAFF9}" type="presParOf" srcId="{3BEB5FBF-5F35-7E40-9B43-4700CBEF6149}" destId="{E38126F2-9438-CA4C-B280-A26150F0BE82}" srcOrd="0" destOrd="0" presId="urn:microsoft.com/office/officeart/2005/8/layout/target1"/>
    <dgm:cxn modelId="{E09F58EE-6EF0-8049-AED7-7F9B13347C6A}" type="presParOf" srcId="{3BEB5FBF-5F35-7E40-9B43-4700CBEF6149}" destId="{3B6E9431-F0D7-8C40-828F-EC8B83B2E914}" srcOrd="1" destOrd="0" presId="urn:microsoft.com/office/officeart/2005/8/layout/target1"/>
    <dgm:cxn modelId="{DBA6263F-6462-9E4C-BF28-DAEBA6FD25BF}" type="presParOf" srcId="{3BEB5FBF-5F35-7E40-9B43-4700CBEF6149}" destId="{02B0214D-E1CF-A846-89A7-65A06336BDD0}" srcOrd="2" destOrd="0" presId="urn:microsoft.com/office/officeart/2005/8/layout/target1"/>
    <dgm:cxn modelId="{B29C0842-6D8B-C54D-A994-C5C3C22E05B5}" type="presParOf" srcId="{3BEB5FBF-5F35-7E40-9B43-4700CBEF6149}" destId="{B79E45DC-ED41-274D-942F-4BA611D79027}" srcOrd="3" destOrd="0" presId="urn:microsoft.com/office/officeart/2005/8/layout/target1"/>
    <dgm:cxn modelId="{AE4FADD5-3879-934F-A770-95D17FA01941}" type="presParOf" srcId="{3BEB5FBF-5F35-7E40-9B43-4700CBEF6149}" destId="{A5B5D857-4A76-DE46-8431-FB8000B78E13}" srcOrd="4" destOrd="0" presId="urn:microsoft.com/office/officeart/2005/8/layout/target1"/>
    <dgm:cxn modelId="{524D0A43-820C-1B48-89D6-FD6BD120B530}" type="presParOf" srcId="{3BEB5FBF-5F35-7E40-9B43-4700CBEF6149}" destId="{0760D360-21A7-8646-9A97-696EEA871AAC}" srcOrd="5" destOrd="0" presId="urn:microsoft.com/office/officeart/2005/8/layout/target1"/>
    <dgm:cxn modelId="{8A183151-F936-614E-A977-7C63556E6308}" type="presParOf" srcId="{3BEB5FBF-5F35-7E40-9B43-4700CBEF6149}" destId="{D693B640-9E64-DA41-927E-F0056AF3C09F}" srcOrd="6" destOrd="0" presId="urn:microsoft.com/office/officeart/2005/8/layout/target1"/>
    <dgm:cxn modelId="{286A87DC-E0CE-B545-87C1-E287C23AE9A1}" type="presParOf" srcId="{3BEB5FBF-5F35-7E40-9B43-4700CBEF6149}" destId="{FE6C589E-8691-7344-A567-6CC87B41E9F3}" srcOrd="7" destOrd="0" presId="urn:microsoft.com/office/officeart/2005/8/layout/target1"/>
    <dgm:cxn modelId="{8B21BF78-C6DE-0C40-8A9C-276DAB95F3AD}" type="presParOf" srcId="{3BEB5FBF-5F35-7E40-9B43-4700CBEF6149}" destId="{BBA142E5-E143-EF4A-8004-CE3112292F55}" srcOrd="8" destOrd="0" presId="urn:microsoft.com/office/officeart/2005/8/layout/target1"/>
    <dgm:cxn modelId="{86FAED2D-B50B-2D45-A158-39D1BD01CA7C}" type="presParOf" srcId="{3BEB5FBF-5F35-7E40-9B43-4700CBEF6149}" destId="{A0CC311C-68C1-424F-B385-73A2D0AFDCAB}" srcOrd="9" destOrd="0" presId="urn:microsoft.com/office/officeart/2005/8/layout/target1"/>
    <dgm:cxn modelId="{1FEEB84E-3F0A-DA48-BEBD-22F0F720BD66}" type="presParOf" srcId="{3BEB5FBF-5F35-7E40-9B43-4700CBEF6149}" destId="{D0E59A7F-66EA-0B48-85BF-6A714DC8AEB1}" srcOrd="10" destOrd="0" presId="urn:microsoft.com/office/officeart/2005/8/layout/target1"/>
    <dgm:cxn modelId="{04085B9A-F967-DE48-92B9-86BAB7063EC8}" type="presParOf" srcId="{3BEB5FBF-5F35-7E40-9B43-4700CBEF6149}" destId="{AF14070C-37A0-B74D-AF70-60954144828F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BF51723A-5CFF-6F47-8322-C636E7BEDEC2}" type="doc">
      <dgm:prSet loTypeId="urn:microsoft.com/office/officeart/2005/8/layout/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D3E581-5DB0-B34E-928F-43F89876BCAA}">
      <dgm:prSet phldrT="[Text]"/>
      <dgm:spPr/>
      <dgm:t>
        <a:bodyPr/>
        <a:lstStyle/>
        <a:p>
          <a:r>
            <a:rPr lang="en-US" dirty="0"/>
            <a:t>Concrete vs. Abstract</a:t>
          </a:r>
        </a:p>
      </dgm:t>
    </dgm:pt>
    <dgm:pt modelId="{3BF13CF6-7256-6B47-B6AB-6579176774D2}" type="parTrans" cxnId="{159491C4-9FBE-2544-A5DD-B939AFE05CF6}">
      <dgm:prSet/>
      <dgm:spPr/>
      <dgm:t>
        <a:bodyPr/>
        <a:lstStyle/>
        <a:p>
          <a:endParaRPr lang="en-US"/>
        </a:p>
      </dgm:t>
    </dgm:pt>
    <dgm:pt modelId="{5ED7B432-806F-5549-B531-600A8CA4DBDE}" type="sibTrans" cxnId="{159491C4-9FBE-2544-A5DD-B939AFE05CF6}">
      <dgm:prSet/>
      <dgm:spPr/>
      <dgm:t>
        <a:bodyPr/>
        <a:lstStyle/>
        <a:p>
          <a:endParaRPr lang="en-US"/>
        </a:p>
      </dgm:t>
    </dgm:pt>
    <dgm:pt modelId="{753C69C3-CA94-D84B-A66D-3A7EEF3EBB5E}">
      <dgm:prSet phldrT="[Text]"/>
      <dgm:spPr/>
      <dgm:t>
        <a:bodyPr/>
        <a:lstStyle/>
        <a:p>
          <a:r>
            <a:rPr lang="en-US" dirty="0"/>
            <a:t>House</a:t>
          </a:r>
        </a:p>
      </dgm:t>
    </dgm:pt>
    <dgm:pt modelId="{211E0435-9EE3-D642-8E96-E0680CE637B8}" type="parTrans" cxnId="{DB1E41AA-0835-0C4C-9F9A-2DAF370E65CC}">
      <dgm:prSet/>
      <dgm:spPr/>
      <dgm:t>
        <a:bodyPr/>
        <a:lstStyle/>
        <a:p>
          <a:endParaRPr lang="en-US"/>
        </a:p>
      </dgm:t>
    </dgm:pt>
    <dgm:pt modelId="{C5BAC269-1FF0-104D-ACCC-837C6824220B}" type="sibTrans" cxnId="{DB1E41AA-0835-0C4C-9F9A-2DAF370E65CC}">
      <dgm:prSet/>
      <dgm:spPr/>
      <dgm:t>
        <a:bodyPr/>
        <a:lstStyle/>
        <a:p>
          <a:endParaRPr lang="en-US"/>
        </a:p>
      </dgm:t>
    </dgm:pt>
    <dgm:pt modelId="{B18220B0-AB1E-D642-A4FA-3E777F37BCA9}">
      <dgm:prSet phldrT="[Text]"/>
      <dgm:spPr/>
      <dgm:t>
        <a:bodyPr/>
        <a:lstStyle/>
        <a:p>
          <a:r>
            <a:rPr lang="en-US" dirty="0"/>
            <a:t>Security</a:t>
          </a:r>
        </a:p>
      </dgm:t>
    </dgm:pt>
    <dgm:pt modelId="{0A80E61F-0381-9A43-A6BB-D1602A57CFB7}" type="parTrans" cxnId="{C90BEE5A-30CE-FA48-AF67-7C18363E3ADA}">
      <dgm:prSet/>
      <dgm:spPr/>
      <dgm:t>
        <a:bodyPr/>
        <a:lstStyle/>
        <a:p>
          <a:endParaRPr lang="en-US"/>
        </a:p>
      </dgm:t>
    </dgm:pt>
    <dgm:pt modelId="{33E64E6D-CC2E-B84D-86A6-2F52840DAB5F}" type="sibTrans" cxnId="{C90BEE5A-30CE-FA48-AF67-7C18363E3ADA}">
      <dgm:prSet/>
      <dgm:spPr/>
      <dgm:t>
        <a:bodyPr/>
        <a:lstStyle/>
        <a:p>
          <a:endParaRPr lang="en-US"/>
        </a:p>
      </dgm:t>
    </dgm:pt>
    <dgm:pt modelId="{2C87EB78-5CCE-394C-85B4-2CAD121D6B02}">
      <dgm:prSet phldrT="[Text]"/>
      <dgm:spPr/>
      <dgm:t>
        <a:bodyPr/>
        <a:lstStyle/>
        <a:p>
          <a:r>
            <a:rPr lang="en-US" dirty="0"/>
            <a:t>Literal vs. Figurative</a:t>
          </a:r>
        </a:p>
      </dgm:t>
    </dgm:pt>
    <dgm:pt modelId="{DD38BD23-DF15-0E4C-A68A-2333F0C2C1EF}" type="parTrans" cxnId="{0743A315-2331-594D-8C55-BDC0DB781BC4}">
      <dgm:prSet/>
      <dgm:spPr/>
      <dgm:t>
        <a:bodyPr/>
        <a:lstStyle/>
        <a:p>
          <a:endParaRPr lang="en-US"/>
        </a:p>
      </dgm:t>
    </dgm:pt>
    <dgm:pt modelId="{BC9CD5D4-1346-0643-967C-499EBC986C61}" type="sibTrans" cxnId="{0743A315-2331-594D-8C55-BDC0DB781BC4}">
      <dgm:prSet/>
      <dgm:spPr/>
      <dgm:t>
        <a:bodyPr/>
        <a:lstStyle/>
        <a:p>
          <a:endParaRPr lang="en-US"/>
        </a:p>
      </dgm:t>
    </dgm:pt>
    <dgm:pt modelId="{CEF26079-136E-5345-822E-E6501F5835E9}">
      <dgm:prSet phldrT="[Text]"/>
      <dgm:spPr/>
      <dgm:t>
        <a:bodyPr/>
        <a:lstStyle/>
        <a:p>
          <a:r>
            <a:rPr lang="en-US" dirty="0"/>
            <a:t>A flimsy nightgown</a:t>
          </a:r>
        </a:p>
      </dgm:t>
    </dgm:pt>
    <dgm:pt modelId="{BC74D0A3-9D23-F041-9186-9A7AF7C0A42C}" type="parTrans" cxnId="{7AA8D338-9B40-F348-B6CA-752EC0F37D83}">
      <dgm:prSet/>
      <dgm:spPr/>
      <dgm:t>
        <a:bodyPr/>
        <a:lstStyle/>
        <a:p>
          <a:endParaRPr lang="en-US"/>
        </a:p>
      </dgm:t>
    </dgm:pt>
    <dgm:pt modelId="{93CD35BC-4C57-0D4E-9FF8-2D4E05ED9E75}" type="sibTrans" cxnId="{7AA8D338-9B40-F348-B6CA-752EC0F37D83}">
      <dgm:prSet/>
      <dgm:spPr/>
      <dgm:t>
        <a:bodyPr/>
        <a:lstStyle/>
        <a:p>
          <a:endParaRPr lang="en-US"/>
        </a:p>
      </dgm:t>
    </dgm:pt>
    <dgm:pt modelId="{C402AAA8-58A4-6848-985D-18A13BB0D5B4}">
      <dgm:prSet phldrT="[Text]"/>
      <dgm:spPr/>
      <dgm:t>
        <a:bodyPr/>
        <a:lstStyle/>
        <a:p>
          <a:r>
            <a:rPr lang="en-US" dirty="0"/>
            <a:t>A flimsy excuse</a:t>
          </a:r>
        </a:p>
      </dgm:t>
    </dgm:pt>
    <dgm:pt modelId="{99EF4E86-F888-6F4D-98EA-2A2186097C1E}" type="parTrans" cxnId="{7FED7035-9499-F447-9F1E-C95E4731DC57}">
      <dgm:prSet/>
      <dgm:spPr/>
      <dgm:t>
        <a:bodyPr/>
        <a:lstStyle/>
        <a:p>
          <a:endParaRPr lang="en-US"/>
        </a:p>
      </dgm:t>
    </dgm:pt>
    <dgm:pt modelId="{0A425CB7-2EE6-5147-B7B3-C67D318FF025}" type="sibTrans" cxnId="{7FED7035-9499-F447-9F1E-C95E4731DC57}">
      <dgm:prSet/>
      <dgm:spPr/>
      <dgm:t>
        <a:bodyPr/>
        <a:lstStyle/>
        <a:p>
          <a:endParaRPr lang="en-US"/>
        </a:p>
      </dgm:t>
    </dgm:pt>
    <dgm:pt modelId="{11047B25-91E7-1F4F-B945-F90037A58A53}">
      <dgm:prSet phldrT="[Text]"/>
      <dgm:spPr/>
      <dgm:t>
        <a:bodyPr/>
        <a:lstStyle/>
        <a:p>
          <a:r>
            <a:rPr lang="en-US" dirty="0"/>
            <a:t>Denotative vs. Connotative</a:t>
          </a:r>
        </a:p>
      </dgm:t>
    </dgm:pt>
    <dgm:pt modelId="{1E822B25-38C8-9E4D-B6DC-6238D46D10C8}" type="parTrans" cxnId="{3C6638B4-D9D3-6843-9E07-A4CDAAC6AD77}">
      <dgm:prSet/>
      <dgm:spPr/>
      <dgm:t>
        <a:bodyPr/>
        <a:lstStyle/>
        <a:p>
          <a:endParaRPr lang="en-US"/>
        </a:p>
      </dgm:t>
    </dgm:pt>
    <dgm:pt modelId="{597A21A3-B951-2D4E-9E30-181A1BC60B27}" type="sibTrans" cxnId="{3C6638B4-D9D3-6843-9E07-A4CDAAC6AD77}">
      <dgm:prSet/>
      <dgm:spPr/>
      <dgm:t>
        <a:bodyPr/>
        <a:lstStyle/>
        <a:p>
          <a:endParaRPr lang="en-US"/>
        </a:p>
      </dgm:t>
    </dgm:pt>
    <dgm:pt modelId="{6229ECD3-ACDD-3246-8FAE-7C546ED820F8}">
      <dgm:prSet phldrT="[Text]"/>
      <dgm:spPr/>
      <dgm:t>
        <a:bodyPr/>
        <a:lstStyle/>
        <a:p>
          <a:r>
            <a:rPr lang="en-US" dirty="0"/>
            <a:t>Smart</a:t>
          </a:r>
        </a:p>
      </dgm:t>
    </dgm:pt>
    <dgm:pt modelId="{A1E787B2-A0B3-9C46-98F6-25B08BD7492F}" type="parTrans" cxnId="{4CF71117-A68B-594B-A759-834E8941EA21}">
      <dgm:prSet/>
      <dgm:spPr/>
      <dgm:t>
        <a:bodyPr/>
        <a:lstStyle/>
        <a:p>
          <a:endParaRPr lang="en-US"/>
        </a:p>
      </dgm:t>
    </dgm:pt>
    <dgm:pt modelId="{0311D6DD-2F94-0D46-A571-F50892F51A3C}" type="sibTrans" cxnId="{4CF71117-A68B-594B-A759-834E8941EA21}">
      <dgm:prSet/>
      <dgm:spPr/>
      <dgm:t>
        <a:bodyPr/>
        <a:lstStyle/>
        <a:p>
          <a:endParaRPr lang="en-US"/>
        </a:p>
      </dgm:t>
    </dgm:pt>
    <dgm:pt modelId="{C906A060-D030-1D4F-936A-000B09FFEF9A}">
      <dgm:prSet phldrT="[Text]"/>
      <dgm:spPr/>
      <dgm:t>
        <a:bodyPr/>
        <a:lstStyle/>
        <a:p>
          <a:r>
            <a:rPr lang="en-US" dirty="0"/>
            <a:t>Sly</a:t>
          </a:r>
        </a:p>
      </dgm:t>
    </dgm:pt>
    <dgm:pt modelId="{39055965-EB32-304A-A80C-3EC4BE8E5023}" type="parTrans" cxnId="{9E8F303E-A80B-2A48-9217-33FC26B2FCEC}">
      <dgm:prSet/>
      <dgm:spPr/>
      <dgm:t>
        <a:bodyPr/>
        <a:lstStyle/>
        <a:p>
          <a:endParaRPr lang="en-US"/>
        </a:p>
      </dgm:t>
    </dgm:pt>
    <dgm:pt modelId="{5814B9A7-3E09-804E-B56A-3FD2C3117543}" type="sibTrans" cxnId="{9E8F303E-A80B-2A48-9217-33FC26B2FCEC}">
      <dgm:prSet/>
      <dgm:spPr/>
      <dgm:t>
        <a:bodyPr/>
        <a:lstStyle/>
        <a:p>
          <a:endParaRPr lang="en-US"/>
        </a:p>
      </dgm:t>
    </dgm:pt>
    <dgm:pt modelId="{C330FBC3-5A27-1847-9E10-BC2EB452CE5A}" type="pres">
      <dgm:prSet presAssocID="{BF51723A-5CFF-6F47-8322-C636E7BEDEC2}" presName="Name0" presStyleCnt="0">
        <dgm:presLayoutVars>
          <dgm:dir/>
          <dgm:animLvl val="lvl"/>
          <dgm:resizeHandles val="exact"/>
        </dgm:presLayoutVars>
      </dgm:prSet>
      <dgm:spPr/>
    </dgm:pt>
    <dgm:pt modelId="{4BE24844-EB09-6B42-A7F8-F46A1ECAF501}" type="pres">
      <dgm:prSet presAssocID="{11047B25-91E7-1F4F-B945-F90037A58A53}" presName="boxAndChildren" presStyleCnt="0"/>
      <dgm:spPr/>
    </dgm:pt>
    <dgm:pt modelId="{FB30534C-949F-624B-A90F-35FA73B38696}" type="pres">
      <dgm:prSet presAssocID="{11047B25-91E7-1F4F-B945-F90037A58A53}" presName="parentTextBox" presStyleLbl="node1" presStyleIdx="0" presStyleCnt="3"/>
      <dgm:spPr/>
    </dgm:pt>
    <dgm:pt modelId="{485F98B3-C0E2-624E-944A-BC8AEF7E01D3}" type="pres">
      <dgm:prSet presAssocID="{11047B25-91E7-1F4F-B945-F90037A58A53}" presName="entireBox" presStyleLbl="node1" presStyleIdx="0" presStyleCnt="3"/>
      <dgm:spPr/>
    </dgm:pt>
    <dgm:pt modelId="{A69E8ED4-E183-5346-BDB2-35571E873E74}" type="pres">
      <dgm:prSet presAssocID="{11047B25-91E7-1F4F-B945-F90037A58A53}" presName="descendantBox" presStyleCnt="0"/>
      <dgm:spPr/>
    </dgm:pt>
    <dgm:pt modelId="{D20AEAA7-F43C-FA40-AC80-9C4506D389A1}" type="pres">
      <dgm:prSet presAssocID="{6229ECD3-ACDD-3246-8FAE-7C546ED820F8}" presName="childTextBox" presStyleLbl="fgAccFollowNode1" presStyleIdx="0" presStyleCnt="6">
        <dgm:presLayoutVars>
          <dgm:bulletEnabled val="1"/>
        </dgm:presLayoutVars>
      </dgm:prSet>
      <dgm:spPr/>
    </dgm:pt>
    <dgm:pt modelId="{C0FFE774-1267-3B42-861F-C0F2C236CF20}" type="pres">
      <dgm:prSet presAssocID="{C906A060-D030-1D4F-936A-000B09FFEF9A}" presName="childTextBox" presStyleLbl="fgAccFollowNode1" presStyleIdx="1" presStyleCnt="6">
        <dgm:presLayoutVars>
          <dgm:bulletEnabled val="1"/>
        </dgm:presLayoutVars>
      </dgm:prSet>
      <dgm:spPr/>
    </dgm:pt>
    <dgm:pt modelId="{925AB740-829B-DC49-A405-E1B0D754F0A8}" type="pres">
      <dgm:prSet presAssocID="{BC9CD5D4-1346-0643-967C-499EBC986C61}" presName="sp" presStyleCnt="0"/>
      <dgm:spPr/>
    </dgm:pt>
    <dgm:pt modelId="{0359874E-EE54-5247-9799-D40E2C7762BF}" type="pres">
      <dgm:prSet presAssocID="{2C87EB78-5CCE-394C-85B4-2CAD121D6B02}" presName="arrowAndChildren" presStyleCnt="0"/>
      <dgm:spPr/>
    </dgm:pt>
    <dgm:pt modelId="{5FF8F71D-7637-A84F-A71A-A420FA45C94B}" type="pres">
      <dgm:prSet presAssocID="{2C87EB78-5CCE-394C-85B4-2CAD121D6B02}" presName="parentTextArrow" presStyleLbl="node1" presStyleIdx="0" presStyleCnt="3"/>
      <dgm:spPr/>
    </dgm:pt>
    <dgm:pt modelId="{56B76765-2292-D64C-9FBE-F5A50F55F26A}" type="pres">
      <dgm:prSet presAssocID="{2C87EB78-5CCE-394C-85B4-2CAD121D6B02}" presName="arrow" presStyleLbl="node1" presStyleIdx="1" presStyleCnt="3" custLinFactNeighborY="-3692"/>
      <dgm:spPr/>
    </dgm:pt>
    <dgm:pt modelId="{D5A8A8DF-DB09-6C4E-938F-66504FC40AA9}" type="pres">
      <dgm:prSet presAssocID="{2C87EB78-5CCE-394C-85B4-2CAD121D6B02}" presName="descendantArrow" presStyleCnt="0"/>
      <dgm:spPr/>
    </dgm:pt>
    <dgm:pt modelId="{330D7666-B0EE-6B48-8343-20EEB7ED1369}" type="pres">
      <dgm:prSet presAssocID="{CEF26079-136E-5345-822E-E6501F5835E9}" presName="childTextArrow" presStyleLbl="fgAccFollowNode1" presStyleIdx="2" presStyleCnt="6">
        <dgm:presLayoutVars>
          <dgm:bulletEnabled val="1"/>
        </dgm:presLayoutVars>
      </dgm:prSet>
      <dgm:spPr/>
    </dgm:pt>
    <dgm:pt modelId="{9353E91D-1287-134F-8E4D-AFDE38F3CA78}" type="pres">
      <dgm:prSet presAssocID="{C402AAA8-58A4-6848-985D-18A13BB0D5B4}" presName="childTextArrow" presStyleLbl="fgAccFollowNode1" presStyleIdx="3" presStyleCnt="6">
        <dgm:presLayoutVars>
          <dgm:bulletEnabled val="1"/>
        </dgm:presLayoutVars>
      </dgm:prSet>
      <dgm:spPr/>
    </dgm:pt>
    <dgm:pt modelId="{7BE35706-9439-BC47-ACE9-6230CAD03D85}" type="pres">
      <dgm:prSet presAssocID="{5ED7B432-806F-5549-B531-600A8CA4DBDE}" presName="sp" presStyleCnt="0"/>
      <dgm:spPr/>
    </dgm:pt>
    <dgm:pt modelId="{E9AFED3C-05E0-4C4F-BA5D-AF5AEEBBD44A}" type="pres">
      <dgm:prSet presAssocID="{ACD3E581-5DB0-B34E-928F-43F89876BCAA}" presName="arrowAndChildren" presStyleCnt="0"/>
      <dgm:spPr/>
    </dgm:pt>
    <dgm:pt modelId="{1B300B9D-9903-404A-AB68-1E0731BA5AC5}" type="pres">
      <dgm:prSet presAssocID="{ACD3E581-5DB0-B34E-928F-43F89876BCAA}" presName="parentTextArrow" presStyleLbl="node1" presStyleIdx="1" presStyleCnt="3"/>
      <dgm:spPr/>
    </dgm:pt>
    <dgm:pt modelId="{6B43B1DF-845F-CC44-B9D8-0EB6C313C327}" type="pres">
      <dgm:prSet presAssocID="{ACD3E581-5DB0-B34E-928F-43F89876BCAA}" presName="arrow" presStyleLbl="node1" presStyleIdx="2" presStyleCnt="3"/>
      <dgm:spPr/>
    </dgm:pt>
    <dgm:pt modelId="{1DFE401D-4D26-6443-9CB6-E667B40E6D09}" type="pres">
      <dgm:prSet presAssocID="{ACD3E581-5DB0-B34E-928F-43F89876BCAA}" presName="descendantArrow" presStyleCnt="0"/>
      <dgm:spPr/>
    </dgm:pt>
    <dgm:pt modelId="{6AB1D7F3-FB0C-E64A-B133-BCFC12BDB10C}" type="pres">
      <dgm:prSet presAssocID="{753C69C3-CA94-D84B-A66D-3A7EEF3EBB5E}" presName="childTextArrow" presStyleLbl="fgAccFollowNode1" presStyleIdx="4" presStyleCnt="6">
        <dgm:presLayoutVars>
          <dgm:bulletEnabled val="1"/>
        </dgm:presLayoutVars>
      </dgm:prSet>
      <dgm:spPr/>
    </dgm:pt>
    <dgm:pt modelId="{0BFF881A-D18A-CB41-B481-84C19B620854}" type="pres">
      <dgm:prSet presAssocID="{B18220B0-AB1E-D642-A4FA-3E777F37BCA9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34E3D70B-8925-584F-B98A-1F89B8920F50}" type="presOf" srcId="{753C69C3-CA94-D84B-A66D-3A7EEF3EBB5E}" destId="{6AB1D7F3-FB0C-E64A-B133-BCFC12BDB10C}" srcOrd="0" destOrd="0" presId="urn:microsoft.com/office/officeart/2005/8/layout/process4"/>
    <dgm:cxn modelId="{0743A315-2331-594D-8C55-BDC0DB781BC4}" srcId="{BF51723A-5CFF-6F47-8322-C636E7BEDEC2}" destId="{2C87EB78-5CCE-394C-85B4-2CAD121D6B02}" srcOrd="1" destOrd="0" parTransId="{DD38BD23-DF15-0E4C-A68A-2333F0C2C1EF}" sibTransId="{BC9CD5D4-1346-0643-967C-499EBC986C61}"/>
    <dgm:cxn modelId="{4CF71117-A68B-594B-A759-834E8941EA21}" srcId="{11047B25-91E7-1F4F-B945-F90037A58A53}" destId="{6229ECD3-ACDD-3246-8FAE-7C546ED820F8}" srcOrd="0" destOrd="0" parTransId="{A1E787B2-A0B3-9C46-98F6-25B08BD7492F}" sibTransId="{0311D6DD-2F94-0D46-A571-F50892F51A3C}"/>
    <dgm:cxn modelId="{3E43921B-FE10-0240-87F0-D8958F359B05}" type="presOf" srcId="{CEF26079-136E-5345-822E-E6501F5835E9}" destId="{330D7666-B0EE-6B48-8343-20EEB7ED1369}" srcOrd="0" destOrd="0" presId="urn:microsoft.com/office/officeart/2005/8/layout/process4"/>
    <dgm:cxn modelId="{0AD8FC24-9E4F-A448-BFFC-2143DB94C6C8}" type="presOf" srcId="{11047B25-91E7-1F4F-B945-F90037A58A53}" destId="{485F98B3-C0E2-624E-944A-BC8AEF7E01D3}" srcOrd="1" destOrd="0" presId="urn:microsoft.com/office/officeart/2005/8/layout/process4"/>
    <dgm:cxn modelId="{AD720629-ACE1-C440-BE28-3EA3829900A4}" type="presOf" srcId="{6229ECD3-ACDD-3246-8FAE-7C546ED820F8}" destId="{D20AEAA7-F43C-FA40-AC80-9C4506D389A1}" srcOrd="0" destOrd="0" presId="urn:microsoft.com/office/officeart/2005/8/layout/process4"/>
    <dgm:cxn modelId="{7FED7035-9499-F447-9F1E-C95E4731DC57}" srcId="{2C87EB78-5CCE-394C-85B4-2CAD121D6B02}" destId="{C402AAA8-58A4-6848-985D-18A13BB0D5B4}" srcOrd="1" destOrd="0" parTransId="{99EF4E86-F888-6F4D-98EA-2A2186097C1E}" sibTransId="{0A425CB7-2EE6-5147-B7B3-C67D318FF025}"/>
    <dgm:cxn modelId="{7AA8D338-9B40-F348-B6CA-752EC0F37D83}" srcId="{2C87EB78-5CCE-394C-85B4-2CAD121D6B02}" destId="{CEF26079-136E-5345-822E-E6501F5835E9}" srcOrd="0" destOrd="0" parTransId="{BC74D0A3-9D23-F041-9186-9A7AF7C0A42C}" sibTransId="{93CD35BC-4C57-0D4E-9FF8-2D4E05ED9E75}"/>
    <dgm:cxn modelId="{9E8F303E-A80B-2A48-9217-33FC26B2FCEC}" srcId="{11047B25-91E7-1F4F-B945-F90037A58A53}" destId="{C906A060-D030-1D4F-936A-000B09FFEF9A}" srcOrd="1" destOrd="0" parTransId="{39055965-EB32-304A-A80C-3EC4BE8E5023}" sibTransId="{5814B9A7-3E09-804E-B56A-3FD2C3117543}"/>
    <dgm:cxn modelId="{FDA02A4A-929D-3E42-8DDC-F755F61063DB}" type="presOf" srcId="{2C87EB78-5CCE-394C-85B4-2CAD121D6B02}" destId="{56B76765-2292-D64C-9FBE-F5A50F55F26A}" srcOrd="1" destOrd="0" presId="urn:microsoft.com/office/officeart/2005/8/layout/process4"/>
    <dgm:cxn modelId="{C90BEE5A-30CE-FA48-AF67-7C18363E3ADA}" srcId="{ACD3E581-5DB0-B34E-928F-43F89876BCAA}" destId="{B18220B0-AB1E-D642-A4FA-3E777F37BCA9}" srcOrd="1" destOrd="0" parTransId="{0A80E61F-0381-9A43-A6BB-D1602A57CFB7}" sibTransId="{33E64E6D-CC2E-B84D-86A6-2F52840DAB5F}"/>
    <dgm:cxn modelId="{CA05A560-57A3-6C4A-AFC1-EECDD17C8BCA}" type="presOf" srcId="{B18220B0-AB1E-D642-A4FA-3E777F37BCA9}" destId="{0BFF881A-D18A-CB41-B481-84C19B620854}" srcOrd="0" destOrd="0" presId="urn:microsoft.com/office/officeart/2005/8/layout/process4"/>
    <dgm:cxn modelId="{20B31C7F-5459-7E42-97F3-C4A452CF3A13}" type="presOf" srcId="{2C87EB78-5CCE-394C-85B4-2CAD121D6B02}" destId="{5FF8F71D-7637-A84F-A71A-A420FA45C94B}" srcOrd="0" destOrd="0" presId="urn:microsoft.com/office/officeart/2005/8/layout/process4"/>
    <dgm:cxn modelId="{6A7EB584-84A7-094B-B52B-6C89DDBDC41C}" type="presOf" srcId="{BF51723A-5CFF-6F47-8322-C636E7BEDEC2}" destId="{C330FBC3-5A27-1847-9E10-BC2EB452CE5A}" srcOrd="0" destOrd="0" presId="urn:microsoft.com/office/officeart/2005/8/layout/process4"/>
    <dgm:cxn modelId="{77A9AA93-DEED-5046-9B94-7AEFD175EB5D}" type="presOf" srcId="{C402AAA8-58A4-6848-985D-18A13BB0D5B4}" destId="{9353E91D-1287-134F-8E4D-AFDE38F3CA78}" srcOrd="0" destOrd="0" presId="urn:microsoft.com/office/officeart/2005/8/layout/process4"/>
    <dgm:cxn modelId="{DB1E41AA-0835-0C4C-9F9A-2DAF370E65CC}" srcId="{ACD3E581-5DB0-B34E-928F-43F89876BCAA}" destId="{753C69C3-CA94-D84B-A66D-3A7EEF3EBB5E}" srcOrd="0" destOrd="0" parTransId="{211E0435-9EE3-D642-8E96-E0680CE637B8}" sibTransId="{C5BAC269-1FF0-104D-ACCC-837C6824220B}"/>
    <dgm:cxn modelId="{3C6638B4-D9D3-6843-9E07-A4CDAAC6AD77}" srcId="{BF51723A-5CFF-6F47-8322-C636E7BEDEC2}" destId="{11047B25-91E7-1F4F-B945-F90037A58A53}" srcOrd="2" destOrd="0" parTransId="{1E822B25-38C8-9E4D-B6DC-6238D46D10C8}" sibTransId="{597A21A3-B951-2D4E-9E30-181A1BC60B27}"/>
    <dgm:cxn modelId="{159491C4-9FBE-2544-A5DD-B939AFE05CF6}" srcId="{BF51723A-5CFF-6F47-8322-C636E7BEDEC2}" destId="{ACD3E581-5DB0-B34E-928F-43F89876BCAA}" srcOrd="0" destOrd="0" parTransId="{3BF13CF6-7256-6B47-B6AB-6579176774D2}" sibTransId="{5ED7B432-806F-5549-B531-600A8CA4DBDE}"/>
    <dgm:cxn modelId="{01D4BFCC-14AC-8A42-875C-155E73305C9A}" type="presOf" srcId="{C906A060-D030-1D4F-936A-000B09FFEF9A}" destId="{C0FFE774-1267-3B42-861F-C0F2C236CF20}" srcOrd="0" destOrd="0" presId="urn:microsoft.com/office/officeart/2005/8/layout/process4"/>
    <dgm:cxn modelId="{4D1916E2-E531-EA4D-8F75-6297B2BBF0B8}" type="presOf" srcId="{ACD3E581-5DB0-B34E-928F-43F89876BCAA}" destId="{1B300B9D-9903-404A-AB68-1E0731BA5AC5}" srcOrd="0" destOrd="0" presId="urn:microsoft.com/office/officeart/2005/8/layout/process4"/>
    <dgm:cxn modelId="{4CB153EA-ECA6-304D-8B64-9F73EE7F856A}" type="presOf" srcId="{ACD3E581-5DB0-B34E-928F-43F89876BCAA}" destId="{6B43B1DF-845F-CC44-B9D8-0EB6C313C327}" srcOrd="1" destOrd="0" presId="urn:microsoft.com/office/officeart/2005/8/layout/process4"/>
    <dgm:cxn modelId="{194A84F3-8C85-9D40-894C-6A87E345B0DE}" type="presOf" srcId="{11047B25-91E7-1F4F-B945-F90037A58A53}" destId="{FB30534C-949F-624B-A90F-35FA73B38696}" srcOrd="0" destOrd="0" presId="urn:microsoft.com/office/officeart/2005/8/layout/process4"/>
    <dgm:cxn modelId="{3C0053E8-C4B0-624B-8635-BAA63D84FF44}" type="presParOf" srcId="{C330FBC3-5A27-1847-9E10-BC2EB452CE5A}" destId="{4BE24844-EB09-6B42-A7F8-F46A1ECAF501}" srcOrd="0" destOrd="0" presId="urn:microsoft.com/office/officeart/2005/8/layout/process4"/>
    <dgm:cxn modelId="{4596E259-6FD2-864F-8CD5-22BE48783F3E}" type="presParOf" srcId="{4BE24844-EB09-6B42-A7F8-F46A1ECAF501}" destId="{FB30534C-949F-624B-A90F-35FA73B38696}" srcOrd="0" destOrd="0" presId="urn:microsoft.com/office/officeart/2005/8/layout/process4"/>
    <dgm:cxn modelId="{8F633737-FC3F-3142-90CE-D1AFDBB4AC64}" type="presParOf" srcId="{4BE24844-EB09-6B42-A7F8-F46A1ECAF501}" destId="{485F98B3-C0E2-624E-944A-BC8AEF7E01D3}" srcOrd="1" destOrd="0" presId="urn:microsoft.com/office/officeart/2005/8/layout/process4"/>
    <dgm:cxn modelId="{46D8D910-69E1-574D-9A96-197B82E6D272}" type="presParOf" srcId="{4BE24844-EB09-6B42-A7F8-F46A1ECAF501}" destId="{A69E8ED4-E183-5346-BDB2-35571E873E74}" srcOrd="2" destOrd="0" presId="urn:microsoft.com/office/officeart/2005/8/layout/process4"/>
    <dgm:cxn modelId="{1C68284C-34BF-0349-B391-54500DFF8A63}" type="presParOf" srcId="{A69E8ED4-E183-5346-BDB2-35571E873E74}" destId="{D20AEAA7-F43C-FA40-AC80-9C4506D389A1}" srcOrd="0" destOrd="0" presId="urn:microsoft.com/office/officeart/2005/8/layout/process4"/>
    <dgm:cxn modelId="{8F369FA7-75DD-244C-82C4-FA1D5BEBEA50}" type="presParOf" srcId="{A69E8ED4-E183-5346-BDB2-35571E873E74}" destId="{C0FFE774-1267-3B42-861F-C0F2C236CF20}" srcOrd="1" destOrd="0" presId="urn:microsoft.com/office/officeart/2005/8/layout/process4"/>
    <dgm:cxn modelId="{22A5E1BD-639F-C245-8B7A-94B0C98DCEE0}" type="presParOf" srcId="{C330FBC3-5A27-1847-9E10-BC2EB452CE5A}" destId="{925AB740-829B-DC49-A405-E1B0D754F0A8}" srcOrd="1" destOrd="0" presId="urn:microsoft.com/office/officeart/2005/8/layout/process4"/>
    <dgm:cxn modelId="{13542C62-6A49-EE4E-ABA4-4428EF8F37ED}" type="presParOf" srcId="{C330FBC3-5A27-1847-9E10-BC2EB452CE5A}" destId="{0359874E-EE54-5247-9799-D40E2C7762BF}" srcOrd="2" destOrd="0" presId="urn:microsoft.com/office/officeart/2005/8/layout/process4"/>
    <dgm:cxn modelId="{0246D94E-8EF6-8E4A-B142-79F5C8DC115A}" type="presParOf" srcId="{0359874E-EE54-5247-9799-D40E2C7762BF}" destId="{5FF8F71D-7637-A84F-A71A-A420FA45C94B}" srcOrd="0" destOrd="0" presId="urn:microsoft.com/office/officeart/2005/8/layout/process4"/>
    <dgm:cxn modelId="{6A31CD92-E3F9-D744-B8BF-3D5333482492}" type="presParOf" srcId="{0359874E-EE54-5247-9799-D40E2C7762BF}" destId="{56B76765-2292-D64C-9FBE-F5A50F55F26A}" srcOrd="1" destOrd="0" presId="urn:microsoft.com/office/officeart/2005/8/layout/process4"/>
    <dgm:cxn modelId="{A4B30305-398D-2F48-93B7-11507A2C501D}" type="presParOf" srcId="{0359874E-EE54-5247-9799-D40E2C7762BF}" destId="{D5A8A8DF-DB09-6C4E-938F-66504FC40AA9}" srcOrd="2" destOrd="0" presId="urn:microsoft.com/office/officeart/2005/8/layout/process4"/>
    <dgm:cxn modelId="{650C45C8-99A0-3D4B-863C-677CE0433F0C}" type="presParOf" srcId="{D5A8A8DF-DB09-6C4E-938F-66504FC40AA9}" destId="{330D7666-B0EE-6B48-8343-20EEB7ED1369}" srcOrd="0" destOrd="0" presId="urn:microsoft.com/office/officeart/2005/8/layout/process4"/>
    <dgm:cxn modelId="{6FBC67C2-5D41-CF4D-8C48-94E8F84EEDCE}" type="presParOf" srcId="{D5A8A8DF-DB09-6C4E-938F-66504FC40AA9}" destId="{9353E91D-1287-134F-8E4D-AFDE38F3CA78}" srcOrd="1" destOrd="0" presId="urn:microsoft.com/office/officeart/2005/8/layout/process4"/>
    <dgm:cxn modelId="{DD5F1CD5-2A99-4346-853D-4C91F34B2BED}" type="presParOf" srcId="{C330FBC3-5A27-1847-9E10-BC2EB452CE5A}" destId="{7BE35706-9439-BC47-ACE9-6230CAD03D85}" srcOrd="3" destOrd="0" presId="urn:microsoft.com/office/officeart/2005/8/layout/process4"/>
    <dgm:cxn modelId="{9DBD3E86-8626-2541-90F3-9841C440EC07}" type="presParOf" srcId="{C330FBC3-5A27-1847-9E10-BC2EB452CE5A}" destId="{E9AFED3C-05E0-4C4F-BA5D-AF5AEEBBD44A}" srcOrd="4" destOrd="0" presId="urn:microsoft.com/office/officeart/2005/8/layout/process4"/>
    <dgm:cxn modelId="{CCB0D78B-EB34-AD4E-95B2-503F8A49F50A}" type="presParOf" srcId="{E9AFED3C-05E0-4C4F-BA5D-AF5AEEBBD44A}" destId="{1B300B9D-9903-404A-AB68-1E0731BA5AC5}" srcOrd="0" destOrd="0" presId="urn:microsoft.com/office/officeart/2005/8/layout/process4"/>
    <dgm:cxn modelId="{05987C1A-2494-BA42-B90D-BCB0C861607F}" type="presParOf" srcId="{E9AFED3C-05E0-4C4F-BA5D-AF5AEEBBD44A}" destId="{6B43B1DF-845F-CC44-B9D8-0EB6C313C327}" srcOrd="1" destOrd="0" presId="urn:microsoft.com/office/officeart/2005/8/layout/process4"/>
    <dgm:cxn modelId="{FD17F8F7-2DF9-C64C-A6D3-7CE36B22D1CC}" type="presParOf" srcId="{E9AFED3C-05E0-4C4F-BA5D-AF5AEEBBD44A}" destId="{1DFE401D-4D26-6443-9CB6-E667B40E6D09}" srcOrd="2" destOrd="0" presId="urn:microsoft.com/office/officeart/2005/8/layout/process4"/>
    <dgm:cxn modelId="{88CD953F-5FEE-7546-BCA7-B948F9C36721}" type="presParOf" srcId="{1DFE401D-4D26-6443-9CB6-E667B40E6D09}" destId="{6AB1D7F3-FB0C-E64A-B133-BCFC12BDB10C}" srcOrd="0" destOrd="0" presId="urn:microsoft.com/office/officeart/2005/8/layout/process4"/>
    <dgm:cxn modelId="{8A60F610-C10A-D340-954A-5BFF39047763}" type="presParOf" srcId="{1DFE401D-4D26-6443-9CB6-E667B40E6D09}" destId="{0BFF881A-D18A-CB41-B481-84C19B62085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12DC8314-682D-B149-98DF-7898D268647F}" type="doc">
      <dgm:prSet loTypeId="urn:microsoft.com/office/officeart/2005/8/layout/radial6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0644AD-4CDD-FF40-9198-419E04886F3A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Accurate language choices in appropriate social setting</a:t>
          </a:r>
        </a:p>
      </dgm:t>
    </dgm:pt>
    <dgm:pt modelId="{41234A1B-5856-BC4D-BB5E-B07EE44AB5BB}" type="parTrans" cxnId="{C56F2EE6-D289-DE48-BB73-BAC3462E87E5}">
      <dgm:prSet/>
      <dgm:spPr/>
      <dgm:t>
        <a:bodyPr/>
        <a:lstStyle/>
        <a:p>
          <a:endParaRPr lang="en-US"/>
        </a:p>
      </dgm:t>
    </dgm:pt>
    <dgm:pt modelId="{BB76265D-D7AE-EC44-B567-A89208CE187A}" type="sibTrans" cxnId="{C56F2EE6-D289-DE48-BB73-BAC3462E87E5}">
      <dgm:prSet/>
      <dgm:spPr/>
      <dgm:t>
        <a:bodyPr/>
        <a:lstStyle/>
        <a:p>
          <a:endParaRPr lang="en-US"/>
        </a:p>
      </dgm:t>
    </dgm:pt>
    <dgm:pt modelId="{3AC91B99-1131-D44E-AAEF-CB384164B1E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Register: an awareness of setting</a:t>
          </a:r>
        </a:p>
      </dgm:t>
    </dgm:pt>
    <dgm:pt modelId="{EFA21158-9782-C248-8605-AD5C29D4BD06}" type="parTrans" cxnId="{BFE716E5-D09D-D74E-8E56-291BF3EC8D56}">
      <dgm:prSet/>
      <dgm:spPr/>
      <dgm:t>
        <a:bodyPr/>
        <a:lstStyle/>
        <a:p>
          <a:endParaRPr lang="en-US"/>
        </a:p>
      </dgm:t>
    </dgm:pt>
    <dgm:pt modelId="{7F942702-AF0A-B24F-912F-ED24FA150BBB}" type="sibTrans" cxnId="{BFE716E5-D09D-D74E-8E56-291BF3EC8D56}">
      <dgm:prSet/>
      <dgm:spPr/>
      <dgm:t>
        <a:bodyPr/>
        <a:lstStyle/>
        <a:p>
          <a:endParaRPr lang="en-US"/>
        </a:p>
      </dgm:t>
    </dgm:pt>
    <dgm:pt modelId="{ECFBF904-C07C-7744-91E9-AAF9991D9B7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Role and relationship of listener and speaker</a:t>
          </a:r>
        </a:p>
      </dgm:t>
    </dgm:pt>
    <dgm:pt modelId="{0A20DDD3-CE11-6647-B088-04E4AF3A5B49}" type="parTrans" cxnId="{ACFE6931-8A59-7743-B2E0-1D0FB50BF412}">
      <dgm:prSet/>
      <dgm:spPr/>
      <dgm:t>
        <a:bodyPr/>
        <a:lstStyle/>
        <a:p>
          <a:endParaRPr lang="en-US"/>
        </a:p>
      </dgm:t>
    </dgm:pt>
    <dgm:pt modelId="{7FD02B02-A7F9-D848-92BD-D3FCE9D5B98F}" type="sibTrans" cxnId="{ACFE6931-8A59-7743-B2E0-1D0FB50BF412}">
      <dgm:prSet/>
      <dgm:spPr/>
      <dgm:t>
        <a:bodyPr/>
        <a:lstStyle/>
        <a:p>
          <a:endParaRPr lang="en-US"/>
        </a:p>
      </dgm:t>
    </dgm:pt>
    <dgm:pt modelId="{6EA4F436-3105-794E-93F6-0C28B4A6A5F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Formal vs. informal</a:t>
          </a:r>
        </a:p>
      </dgm:t>
    </dgm:pt>
    <dgm:pt modelId="{A7135819-F7A5-7F46-A8E6-30BA74BDCD54}" type="parTrans" cxnId="{F8AFFEAB-D585-8542-B1FF-3F734A08D643}">
      <dgm:prSet/>
      <dgm:spPr/>
      <dgm:t>
        <a:bodyPr/>
        <a:lstStyle/>
        <a:p>
          <a:endParaRPr lang="en-US"/>
        </a:p>
      </dgm:t>
    </dgm:pt>
    <dgm:pt modelId="{F235C3DA-52D6-F141-82D0-0ACD2E8BB847}" type="sibTrans" cxnId="{F8AFFEAB-D585-8542-B1FF-3F734A08D643}">
      <dgm:prSet/>
      <dgm:spPr/>
      <dgm:t>
        <a:bodyPr/>
        <a:lstStyle/>
        <a:p>
          <a:endParaRPr lang="en-US"/>
        </a:p>
      </dgm:t>
    </dgm:pt>
    <dgm:pt modelId="{E33F97EC-360E-F74B-A5E6-A416DB90797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Standard vs. non-standard</a:t>
          </a:r>
        </a:p>
      </dgm:t>
    </dgm:pt>
    <dgm:pt modelId="{AE975561-EEDC-E147-BDDB-FCD803A9F06D}" type="parTrans" cxnId="{BC7D522E-D576-5B4A-848A-BFB2D171BC39}">
      <dgm:prSet/>
      <dgm:spPr/>
      <dgm:t>
        <a:bodyPr/>
        <a:lstStyle/>
        <a:p>
          <a:endParaRPr lang="en-US"/>
        </a:p>
      </dgm:t>
    </dgm:pt>
    <dgm:pt modelId="{1FED86D4-8986-734C-932B-37C01D459B0B}" type="sibTrans" cxnId="{BC7D522E-D576-5B4A-848A-BFB2D171BC39}">
      <dgm:prSet/>
      <dgm:spPr/>
      <dgm:t>
        <a:bodyPr/>
        <a:lstStyle/>
        <a:p>
          <a:endParaRPr lang="en-US"/>
        </a:p>
      </dgm:t>
    </dgm:pt>
    <dgm:pt modelId="{52EDD08C-AA32-484E-A181-434D09F751AB}" type="pres">
      <dgm:prSet presAssocID="{12DC8314-682D-B149-98DF-7898D268647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D24C987-3D51-3A4C-AD39-6FE56FE92DFB}" type="pres">
      <dgm:prSet presAssocID="{290644AD-4CDD-FF40-9198-419E04886F3A}" presName="centerShape" presStyleLbl="node0" presStyleIdx="0" presStyleCnt="1"/>
      <dgm:spPr/>
    </dgm:pt>
    <dgm:pt modelId="{0B9C61E0-364D-C74F-ABCD-17123D980B26}" type="pres">
      <dgm:prSet presAssocID="{3AC91B99-1131-D44E-AAEF-CB384164B1EC}" presName="node" presStyleLbl="node1" presStyleIdx="0" presStyleCnt="4">
        <dgm:presLayoutVars>
          <dgm:bulletEnabled val="1"/>
        </dgm:presLayoutVars>
      </dgm:prSet>
      <dgm:spPr/>
    </dgm:pt>
    <dgm:pt modelId="{FD653F6E-FB46-2844-9A3F-B3CEBF3A42F1}" type="pres">
      <dgm:prSet presAssocID="{3AC91B99-1131-D44E-AAEF-CB384164B1EC}" presName="dummy" presStyleCnt="0"/>
      <dgm:spPr/>
    </dgm:pt>
    <dgm:pt modelId="{E968B3FA-897B-D74C-98BE-BE24C087725A}" type="pres">
      <dgm:prSet presAssocID="{7F942702-AF0A-B24F-912F-ED24FA150BBB}" presName="sibTrans" presStyleLbl="sibTrans2D1" presStyleIdx="0" presStyleCnt="4"/>
      <dgm:spPr/>
    </dgm:pt>
    <dgm:pt modelId="{A1863183-9938-7F4B-AA10-8238E64F4A2D}" type="pres">
      <dgm:prSet presAssocID="{ECFBF904-C07C-7744-91E9-AAF9991D9B7B}" presName="node" presStyleLbl="node1" presStyleIdx="1" presStyleCnt="4">
        <dgm:presLayoutVars>
          <dgm:bulletEnabled val="1"/>
        </dgm:presLayoutVars>
      </dgm:prSet>
      <dgm:spPr/>
    </dgm:pt>
    <dgm:pt modelId="{05A53638-6A33-1147-8B6E-0C073F2E04F4}" type="pres">
      <dgm:prSet presAssocID="{ECFBF904-C07C-7744-91E9-AAF9991D9B7B}" presName="dummy" presStyleCnt="0"/>
      <dgm:spPr/>
    </dgm:pt>
    <dgm:pt modelId="{964692F8-6B60-9D44-A31D-350CF28A36D9}" type="pres">
      <dgm:prSet presAssocID="{7FD02B02-A7F9-D848-92BD-D3FCE9D5B98F}" presName="sibTrans" presStyleLbl="sibTrans2D1" presStyleIdx="1" presStyleCnt="4"/>
      <dgm:spPr/>
    </dgm:pt>
    <dgm:pt modelId="{7BC56FB1-2584-C24F-8CCC-1FC69C304FD9}" type="pres">
      <dgm:prSet presAssocID="{6EA4F436-3105-794E-93F6-0C28B4A6A5F7}" presName="node" presStyleLbl="node1" presStyleIdx="2" presStyleCnt="4">
        <dgm:presLayoutVars>
          <dgm:bulletEnabled val="1"/>
        </dgm:presLayoutVars>
      </dgm:prSet>
      <dgm:spPr/>
    </dgm:pt>
    <dgm:pt modelId="{A9A0F604-8875-AD40-B16B-4327E41BA2F3}" type="pres">
      <dgm:prSet presAssocID="{6EA4F436-3105-794E-93F6-0C28B4A6A5F7}" presName="dummy" presStyleCnt="0"/>
      <dgm:spPr/>
    </dgm:pt>
    <dgm:pt modelId="{C547213C-7231-734A-928D-7355D90CCC55}" type="pres">
      <dgm:prSet presAssocID="{F235C3DA-52D6-F141-82D0-0ACD2E8BB847}" presName="sibTrans" presStyleLbl="sibTrans2D1" presStyleIdx="2" presStyleCnt="4"/>
      <dgm:spPr/>
    </dgm:pt>
    <dgm:pt modelId="{8CD66A41-1237-7D45-9DC7-16B65CC5D6B1}" type="pres">
      <dgm:prSet presAssocID="{E33F97EC-360E-F74B-A5E6-A416DB907975}" presName="node" presStyleLbl="node1" presStyleIdx="3" presStyleCnt="4">
        <dgm:presLayoutVars>
          <dgm:bulletEnabled val="1"/>
        </dgm:presLayoutVars>
      </dgm:prSet>
      <dgm:spPr/>
    </dgm:pt>
    <dgm:pt modelId="{55FA4703-C47B-6141-8E12-5F912F81A7FA}" type="pres">
      <dgm:prSet presAssocID="{E33F97EC-360E-F74B-A5E6-A416DB907975}" presName="dummy" presStyleCnt="0"/>
      <dgm:spPr/>
    </dgm:pt>
    <dgm:pt modelId="{8A4AEC59-A0B0-014F-B69E-E18121C88A88}" type="pres">
      <dgm:prSet presAssocID="{1FED86D4-8986-734C-932B-37C01D459B0B}" presName="sibTrans" presStyleLbl="sibTrans2D1" presStyleIdx="3" presStyleCnt="4"/>
      <dgm:spPr/>
    </dgm:pt>
  </dgm:ptLst>
  <dgm:cxnLst>
    <dgm:cxn modelId="{1D578910-CA1A-9E42-9BF4-A88ED2C7B899}" type="presOf" srcId="{12DC8314-682D-B149-98DF-7898D268647F}" destId="{52EDD08C-AA32-484E-A181-434D09F751AB}" srcOrd="0" destOrd="0" presId="urn:microsoft.com/office/officeart/2005/8/layout/radial6"/>
    <dgm:cxn modelId="{818F0A2C-E414-654D-A0B4-3ED162D058CA}" type="presOf" srcId="{F235C3DA-52D6-F141-82D0-0ACD2E8BB847}" destId="{C547213C-7231-734A-928D-7355D90CCC55}" srcOrd="0" destOrd="0" presId="urn:microsoft.com/office/officeart/2005/8/layout/radial6"/>
    <dgm:cxn modelId="{BC7D522E-D576-5B4A-848A-BFB2D171BC39}" srcId="{290644AD-4CDD-FF40-9198-419E04886F3A}" destId="{E33F97EC-360E-F74B-A5E6-A416DB907975}" srcOrd="3" destOrd="0" parTransId="{AE975561-EEDC-E147-BDDB-FCD803A9F06D}" sibTransId="{1FED86D4-8986-734C-932B-37C01D459B0B}"/>
    <dgm:cxn modelId="{ACFE6931-8A59-7743-B2E0-1D0FB50BF412}" srcId="{290644AD-4CDD-FF40-9198-419E04886F3A}" destId="{ECFBF904-C07C-7744-91E9-AAF9991D9B7B}" srcOrd="1" destOrd="0" parTransId="{0A20DDD3-CE11-6647-B088-04E4AF3A5B49}" sibTransId="{7FD02B02-A7F9-D848-92BD-D3FCE9D5B98F}"/>
    <dgm:cxn modelId="{1A95134B-2D17-544A-9DC0-2C6E1B793013}" type="presOf" srcId="{E33F97EC-360E-F74B-A5E6-A416DB907975}" destId="{8CD66A41-1237-7D45-9DC7-16B65CC5D6B1}" srcOrd="0" destOrd="0" presId="urn:microsoft.com/office/officeart/2005/8/layout/radial6"/>
    <dgm:cxn modelId="{93BFD56E-6328-9242-AD03-E752F53248BC}" type="presOf" srcId="{7FD02B02-A7F9-D848-92BD-D3FCE9D5B98F}" destId="{964692F8-6B60-9D44-A31D-350CF28A36D9}" srcOrd="0" destOrd="0" presId="urn:microsoft.com/office/officeart/2005/8/layout/radial6"/>
    <dgm:cxn modelId="{01836972-EDC9-0749-B814-1BE81E8F98B1}" type="presOf" srcId="{1FED86D4-8986-734C-932B-37C01D459B0B}" destId="{8A4AEC59-A0B0-014F-B69E-E18121C88A88}" srcOrd="0" destOrd="0" presId="urn:microsoft.com/office/officeart/2005/8/layout/radial6"/>
    <dgm:cxn modelId="{B71D92A2-3E3F-2D4A-903F-BA2D621CA410}" type="presOf" srcId="{290644AD-4CDD-FF40-9198-419E04886F3A}" destId="{CD24C987-3D51-3A4C-AD39-6FE56FE92DFB}" srcOrd="0" destOrd="0" presId="urn:microsoft.com/office/officeart/2005/8/layout/radial6"/>
    <dgm:cxn modelId="{F8AFFEAB-D585-8542-B1FF-3F734A08D643}" srcId="{290644AD-4CDD-FF40-9198-419E04886F3A}" destId="{6EA4F436-3105-794E-93F6-0C28B4A6A5F7}" srcOrd="2" destOrd="0" parTransId="{A7135819-F7A5-7F46-A8E6-30BA74BDCD54}" sibTransId="{F235C3DA-52D6-F141-82D0-0ACD2E8BB847}"/>
    <dgm:cxn modelId="{68E37FB2-29DC-D84D-A030-82EB5C6F3B9C}" type="presOf" srcId="{6EA4F436-3105-794E-93F6-0C28B4A6A5F7}" destId="{7BC56FB1-2584-C24F-8CCC-1FC69C304FD9}" srcOrd="0" destOrd="0" presId="urn:microsoft.com/office/officeart/2005/8/layout/radial6"/>
    <dgm:cxn modelId="{821F16BD-37BE-254E-B031-F29C9C4A897C}" type="presOf" srcId="{3AC91B99-1131-D44E-AAEF-CB384164B1EC}" destId="{0B9C61E0-364D-C74F-ABCD-17123D980B26}" srcOrd="0" destOrd="0" presId="urn:microsoft.com/office/officeart/2005/8/layout/radial6"/>
    <dgm:cxn modelId="{338EDDC4-4B21-5241-957D-7F2CD9A268DC}" type="presOf" srcId="{ECFBF904-C07C-7744-91E9-AAF9991D9B7B}" destId="{A1863183-9938-7F4B-AA10-8238E64F4A2D}" srcOrd="0" destOrd="0" presId="urn:microsoft.com/office/officeart/2005/8/layout/radial6"/>
    <dgm:cxn modelId="{966CECD0-9246-6140-B457-9F5C4A8E32A5}" type="presOf" srcId="{7F942702-AF0A-B24F-912F-ED24FA150BBB}" destId="{E968B3FA-897B-D74C-98BE-BE24C087725A}" srcOrd="0" destOrd="0" presId="urn:microsoft.com/office/officeart/2005/8/layout/radial6"/>
    <dgm:cxn modelId="{BFE716E5-D09D-D74E-8E56-291BF3EC8D56}" srcId="{290644AD-4CDD-FF40-9198-419E04886F3A}" destId="{3AC91B99-1131-D44E-AAEF-CB384164B1EC}" srcOrd="0" destOrd="0" parTransId="{EFA21158-9782-C248-8605-AD5C29D4BD06}" sibTransId="{7F942702-AF0A-B24F-912F-ED24FA150BBB}"/>
    <dgm:cxn modelId="{C56F2EE6-D289-DE48-BB73-BAC3462E87E5}" srcId="{12DC8314-682D-B149-98DF-7898D268647F}" destId="{290644AD-4CDD-FF40-9198-419E04886F3A}" srcOrd="0" destOrd="0" parTransId="{41234A1B-5856-BC4D-BB5E-B07EE44AB5BB}" sibTransId="{BB76265D-D7AE-EC44-B567-A89208CE187A}"/>
    <dgm:cxn modelId="{B1E8E869-B65F-B44B-AC29-73E83B2AFD58}" type="presParOf" srcId="{52EDD08C-AA32-484E-A181-434D09F751AB}" destId="{CD24C987-3D51-3A4C-AD39-6FE56FE92DFB}" srcOrd="0" destOrd="0" presId="urn:microsoft.com/office/officeart/2005/8/layout/radial6"/>
    <dgm:cxn modelId="{30681372-4436-554A-9AF1-33EA27CFA019}" type="presParOf" srcId="{52EDD08C-AA32-484E-A181-434D09F751AB}" destId="{0B9C61E0-364D-C74F-ABCD-17123D980B26}" srcOrd="1" destOrd="0" presId="urn:microsoft.com/office/officeart/2005/8/layout/radial6"/>
    <dgm:cxn modelId="{72BBD741-9855-B943-9E4A-AB2AE351A89B}" type="presParOf" srcId="{52EDD08C-AA32-484E-A181-434D09F751AB}" destId="{FD653F6E-FB46-2844-9A3F-B3CEBF3A42F1}" srcOrd="2" destOrd="0" presId="urn:microsoft.com/office/officeart/2005/8/layout/radial6"/>
    <dgm:cxn modelId="{CE6ABCC6-9D18-5D4E-A3CE-D120F50FEBC2}" type="presParOf" srcId="{52EDD08C-AA32-484E-A181-434D09F751AB}" destId="{E968B3FA-897B-D74C-98BE-BE24C087725A}" srcOrd="3" destOrd="0" presId="urn:microsoft.com/office/officeart/2005/8/layout/radial6"/>
    <dgm:cxn modelId="{86AE191B-FD6B-6F4B-A675-575F20346089}" type="presParOf" srcId="{52EDD08C-AA32-484E-A181-434D09F751AB}" destId="{A1863183-9938-7F4B-AA10-8238E64F4A2D}" srcOrd="4" destOrd="0" presId="urn:microsoft.com/office/officeart/2005/8/layout/radial6"/>
    <dgm:cxn modelId="{5E001EB1-C068-3D40-A1A2-12973403284B}" type="presParOf" srcId="{52EDD08C-AA32-484E-A181-434D09F751AB}" destId="{05A53638-6A33-1147-8B6E-0C073F2E04F4}" srcOrd="5" destOrd="0" presId="urn:microsoft.com/office/officeart/2005/8/layout/radial6"/>
    <dgm:cxn modelId="{F1629034-162D-B349-A2C0-6E2E811A2270}" type="presParOf" srcId="{52EDD08C-AA32-484E-A181-434D09F751AB}" destId="{964692F8-6B60-9D44-A31D-350CF28A36D9}" srcOrd="6" destOrd="0" presId="urn:microsoft.com/office/officeart/2005/8/layout/radial6"/>
    <dgm:cxn modelId="{4A2BA60E-5E24-3244-AEBB-38DF3D4A10F3}" type="presParOf" srcId="{52EDD08C-AA32-484E-A181-434D09F751AB}" destId="{7BC56FB1-2584-C24F-8CCC-1FC69C304FD9}" srcOrd="7" destOrd="0" presId="urn:microsoft.com/office/officeart/2005/8/layout/radial6"/>
    <dgm:cxn modelId="{ECC06F80-28FB-254C-8FEA-EB5536A46280}" type="presParOf" srcId="{52EDD08C-AA32-484E-A181-434D09F751AB}" destId="{A9A0F604-8875-AD40-B16B-4327E41BA2F3}" srcOrd="8" destOrd="0" presId="urn:microsoft.com/office/officeart/2005/8/layout/radial6"/>
    <dgm:cxn modelId="{14267B87-D71A-BD4B-9685-8F99A737DA05}" type="presParOf" srcId="{52EDD08C-AA32-484E-A181-434D09F751AB}" destId="{C547213C-7231-734A-928D-7355D90CCC55}" srcOrd="9" destOrd="0" presId="urn:microsoft.com/office/officeart/2005/8/layout/radial6"/>
    <dgm:cxn modelId="{745AF1E0-4234-F446-8E2A-C3B349565375}" type="presParOf" srcId="{52EDD08C-AA32-484E-A181-434D09F751AB}" destId="{8CD66A41-1237-7D45-9DC7-16B65CC5D6B1}" srcOrd="10" destOrd="0" presId="urn:microsoft.com/office/officeart/2005/8/layout/radial6"/>
    <dgm:cxn modelId="{6A0E621D-3AA5-1C4E-814C-CBD662D5910C}" type="presParOf" srcId="{52EDD08C-AA32-484E-A181-434D09F751AB}" destId="{55FA4703-C47B-6141-8E12-5F912F81A7FA}" srcOrd="11" destOrd="0" presId="urn:microsoft.com/office/officeart/2005/8/layout/radial6"/>
    <dgm:cxn modelId="{E61D9D2F-9745-F949-B5E7-164D68E4E308}" type="presParOf" srcId="{52EDD08C-AA32-484E-A181-434D09F751AB}" destId="{8A4AEC59-A0B0-014F-B69E-E18121C88A8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EF8D5AA5-2C3C-E342-A7A5-A256B55C0912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60A7B9-7F84-6A42-982A-024A687534C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Sound Symbols</a:t>
          </a:r>
        </a:p>
      </dgm:t>
    </dgm:pt>
    <dgm:pt modelId="{59D50253-DE9E-A54D-B8A0-1A309EB62E23}" type="parTrans" cxnId="{CE59101E-138C-6B43-85F1-3ACBC9AF1655}">
      <dgm:prSet/>
      <dgm:spPr/>
      <dgm:t>
        <a:bodyPr/>
        <a:lstStyle/>
        <a:p>
          <a:endParaRPr lang="en-US"/>
        </a:p>
      </dgm:t>
    </dgm:pt>
    <dgm:pt modelId="{0320F057-620C-5548-AAC9-D1CD31D867A7}" type="sibTrans" cxnId="{CE59101E-138C-6B43-85F1-3ACBC9AF1655}">
      <dgm:prSet/>
      <dgm:spPr/>
      <dgm:t>
        <a:bodyPr/>
        <a:lstStyle/>
        <a:p>
          <a:endParaRPr lang="en-US"/>
        </a:p>
      </dgm:t>
    </dgm:pt>
    <dgm:pt modelId="{666B4B6E-CAA3-1540-BF3B-A6F6FDDA9656}">
      <dgm:prSet phldrT="[Text]"/>
      <dgm:spPr/>
      <dgm:t>
        <a:bodyPr/>
        <a:lstStyle/>
        <a:p>
          <a:r>
            <a:rPr lang="en-US" dirty="0"/>
            <a:t> All humans share similar concepts: trees, birds, children.</a:t>
          </a:r>
        </a:p>
      </dgm:t>
    </dgm:pt>
    <dgm:pt modelId="{83A82572-1F60-B040-8BC4-1CC59DCDF7AB}" type="parTrans" cxnId="{D17AEFFE-4CDB-ED47-BAB3-CAC77D79BCEE}">
      <dgm:prSet/>
      <dgm:spPr/>
      <dgm:t>
        <a:bodyPr/>
        <a:lstStyle/>
        <a:p>
          <a:endParaRPr lang="en-US"/>
        </a:p>
      </dgm:t>
    </dgm:pt>
    <dgm:pt modelId="{6FDA9DBF-E78B-DE47-9DF1-715633F49851}" type="sibTrans" cxnId="{D17AEFFE-4CDB-ED47-BAB3-CAC77D79BCEE}">
      <dgm:prSet/>
      <dgm:spPr/>
      <dgm:t>
        <a:bodyPr/>
        <a:lstStyle/>
        <a:p>
          <a:endParaRPr lang="en-US"/>
        </a:p>
      </dgm:t>
    </dgm:pt>
    <dgm:pt modelId="{CD4C4AF7-B405-414A-8EEE-08EC97C92E66}">
      <dgm:prSet phldrT="[Text]"/>
      <dgm:spPr/>
      <dgm:t>
        <a:bodyPr/>
        <a:lstStyle/>
        <a:p>
          <a:r>
            <a:rPr lang="en-US" dirty="0"/>
            <a:t> Say a word in our mother tongue and a picture appears in our heads.</a:t>
          </a:r>
        </a:p>
      </dgm:t>
    </dgm:pt>
    <dgm:pt modelId="{2E673B64-FD72-5B4A-A112-CA14D25AA9CD}" type="parTrans" cxnId="{10292802-887D-EB4B-A203-CCC31C622AD7}">
      <dgm:prSet/>
      <dgm:spPr/>
      <dgm:t>
        <a:bodyPr/>
        <a:lstStyle/>
        <a:p>
          <a:endParaRPr lang="en-US"/>
        </a:p>
      </dgm:t>
    </dgm:pt>
    <dgm:pt modelId="{0E6B0CE3-1AFD-7F4A-ACE2-C7BC228C4883}" type="sibTrans" cxnId="{10292802-887D-EB4B-A203-CCC31C622AD7}">
      <dgm:prSet/>
      <dgm:spPr/>
      <dgm:t>
        <a:bodyPr/>
        <a:lstStyle/>
        <a:p>
          <a:endParaRPr lang="en-US"/>
        </a:p>
      </dgm:t>
    </dgm:pt>
    <dgm:pt modelId="{E0E741FB-9AA4-484E-90B1-41146879FC51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Written</a:t>
          </a:r>
          <a:r>
            <a:rPr lang="en-US" baseline="0" dirty="0"/>
            <a:t> Symbols</a:t>
          </a:r>
          <a:endParaRPr lang="en-US" dirty="0"/>
        </a:p>
      </dgm:t>
    </dgm:pt>
    <dgm:pt modelId="{E64C67E4-0E18-E146-8D29-4200438B6C9C}" type="parTrans" cxnId="{1F3776B4-74F4-A444-A6A4-E110A1174CE3}">
      <dgm:prSet/>
      <dgm:spPr/>
      <dgm:t>
        <a:bodyPr/>
        <a:lstStyle/>
        <a:p>
          <a:endParaRPr lang="en-US"/>
        </a:p>
      </dgm:t>
    </dgm:pt>
    <dgm:pt modelId="{F365D481-D936-9A40-8549-1CCC93E7FDC0}" type="sibTrans" cxnId="{1F3776B4-74F4-A444-A6A4-E110A1174CE3}">
      <dgm:prSet/>
      <dgm:spPr/>
      <dgm:t>
        <a:bodyPr/>
        <a:lstStyle/>
        <a:p>
          <a:endParaRPr lang="en-US"/>
        </a:p>
      </dgm:t>
    </dgm:pt>
    <dgm:pt modelId="{D7F6EC47-84F3-454C-A758-3FA246D96CBA}">
      <dgm:prSet phldrT="[Text]"/>
      <dgm:spPr/>
      <dgm:t>
        <a:bodyPr/>
        <a:lstStyle/>
        <a:p>
          <a:r>
            <a:rPr lang="en-US" dirty="0"/>
            <a:t>In school, we learn written symbols can represent the sound symbols that represent the pictures in our brains.</a:t>
          </a:r>
        </a:p>
      </dgm:t>
    </dgm:pt>
    <dgm:pt modelId="{E1C4F48D-05B6-014B-83A3-48CFEC88239E}" type="parTrans" cxnId="{5042B2B4-133F-AD49-8837-F65455450ED3}">
      <dgm:prSet/>
      <dgm:spPr/>
      <dgm:t>
        <a:bodyPr/>
        <a:lstStyle/>
        <a:p>
          <a:endParaRPr lang="en-US"/>
        </a:p>
      </dgm:t>
    </dgm:pt>
    <dgm:pt modelId="{2563C2EF-0760-8F4A-86FA-7449A0408BE4}" type="sibTrans" cxnId="{5042B2B4-133F-AD49-8837-F65455450ED3}">
      <dgm:prSet/>
      <dgm:spPr/>
      <dgm:t>
        <a:bodyPr/>
        <a:lstStyle/>
        <a:p>
          <a:endParaRPr lang="en-US"/>
        </a:p>
      </dgm:t>
    </dgm:pt>
    <dgm:pt modelId="{08B60D0A-85FF-194D-8460-1CCA46B02397}">
      <dgm:prSet phldrT="[Text]"/>
      <dgm:spPr/>
      <dgm:t>
        <a:bodyPr/>
        <a:lstStyle/>
        <a:p>
          <a:r>
            <a:rPr lang="en-US" dirty="0"/>
            <a:t>In school, we are first introduced to formal grammar.</a:t>
          </a:r>
        </a:p>
      </dgm:t>
    </dgm:pt>
    <dgm:pt modelId="{A8D63149-4386-CB40-BD5B-34220EF1769A}" type="parTrans" cxnId="{35D47EA7-EBDA-7E45-B2F5-F1B49DB1645B}">
      <dgm:prSet/>
      <dgm:spPr/>
      <dgm:t>
        <a:bodyPr/>
        <a:lstStyle/>
        <a:p>
          <a:endParaRPr lang="en-US"/>
        </a:p>
      </dgm:t>
    </dgm:pt>
    <dgm:pt modelId="{603E84CC-038C-5E45-B9E2-20B31397883E}" type="sibTrans" cxnId="{35D47EA7-EBDA-7E45-B2F5-F1B49DB1645B}">
      <dgm:prSet/>
      <dgm:spPr/>
      <dgm:t>
        <a:bodyPr/>
        <a:lstStyle/>
        <a:p>
          <a:endParaRPr lang="en-US"/>
        </a:p>
      </dgm:t>
    </dgm:pt>
    <dgm:pt modelId="{65BF4B84-1A63-034B-B43A-28F8900B1D69}">
      <dgm:prSet phldrT="[Text]"/>
      <dgm:spPr/>
      <dgm:t>
        <a:bodyPr/>
        <a:lstStyle/>
        <a:p>
          <a:r>
            <a:rPr lang="en-US" dirty="0"/>
            <a:t>Children learn to connect sounds to things they see or feel.</a:t>
          </a:r>
        </a:p>
      </dgm:t>
    </dgm:pt>
    <dgm:pt modelId="{BAFDBED4-32EA-4A44-94C8-EEE35DFD1E14}" type="parTrans" cxnId="{51436EFF-C0EC-D245-B179-60796A0665C7}">
      <dgm:prSet/>
      <dgm:spPr/>
      <dgm:t>
        <a:bodyPr/>
        <a:lstStyle/>
        <a:p>
          <a:endParaRPr lang="en-US"/>
        </a:p>
      </dgm:t>
    </dgm:pt>
    <dgm:pt modelId="{D6939A64-A8A2-2444-978E-1B9AB0FD7B7B}" type="sibTrans" cxnId="{51436EFF-C0EC-D245-B179-60796A0665C7}">
      <dgm:prSet/>
      <dgm:spPr/>
      <dgm:t>
        <a:bodyPr/>
        <a:lstStyle/>
        <a:p>
          <a:endParaRPr lang="en-US"/>
        </a:p>
      </dgm:t>
    </dgm:pt>
    <dgm:pt modelId="{510D6DD6-A4D8-1F49-9106-19E24E6E65C9}">
      <dgm:prSet phldrT="[Text]"/>
      <dgm:spPr/>
      <dgm:t>
        <a:bodyPr/>
        <a:lstStyle/>
        <a:p>
          <a:r>
            <a:rPr lang="en-US" dirty="0"/>
            <a:t>Sensual experiences create images in our brains. When sounds occur often enough in connection with experiences, the sound alone will evoke the images without the object being present.</a:t>
          </a:r>
        </a:p>
      </dgm:t>
    </dgm:pt>
    <dgm:pt modelId="{0B52617D-62E4-CD47-87F2-F8D6E5DD8786}" type="parTrans" cxnId="{45D80A9D-7612-014A-9B3D-3C8BEF4B50A3}">
      <dgm:prSet/>
      <dgm:spPr/>
      <dgm:t>
        <a:bodyPr/>
        <a:lstStyle/>
        <a:p>
          <a:endParaRPr lang="en-US"/>
        </a:p>
      </dgm:t>
    </dgm:pt>
    <dgm:pt modelId="{4FB96405-BD7C-E644-9DFC-B67C33985CC4}" type="sibTrans" cxnId="{45D80A9D-7612-014A-9B3D-3C8BEF4B50A3}">
      <dgm:prSet/>
      <dgm:spPr/>
      <dgm:t>
        <a:bodyPr/>
        <a:lstStyle/>
        <a:p>
          <a:endParaRPr lang="en-US"/>
        </a:p>
      </dgm:t>
    </dgm:pt>
    <dgm:pt modelId="{782136D0-EC80-D74E-9498-65C612C68B81}">
      <dgm:prSet phldrT="[Text]"/>
      <dgm:spPr/>
      <dgm:t>
        <a:bodyPr/>
        <a:lstStyle/>
        <a:p>
          <a:r>
            <a:rPr lang="en-US" dirty="0"/>
            <a:t>Reading replaces oral language as the primary source of vocabulary acquisition.</a:t>
          </a:r>
        </a:p>
      </dgm:t>
    </dgm:pt>
    <dgm:pt modelId="{01C8C0D4-3129-EE44-A422-6F11649689E6}" type="parTrans" cxnId="{03314373-2783-BC49-9DC4-3C418DAA6692}">
      <dgm:prSet/>
      <dgm:spPr/>
      <dgm:t>
        <a:bodyPr/>
        <a:lstStyle/>
        <a:p>
          <a:endParaRPr lang="en-US"/>
        </a:p>
      </dgm:t>
    </dgm:pt>
    <dgm:pt modelId="{1F4E1E6C-5E62-BC45-8F24-7C35B88D7B9A}" type="sibTrans" cxnId="{03314373-2783-BC49-9DC4-3C418DAA6692}">
      <dgm:prSet/>
      <dgm:spPr/>
      <dgm:t>
        <a:bodyPr/>
        <a:lstStyle/>
        <a:p>
          <a:endParaRPr lang="en-US"/>
        </a:p>
      </dgm:t>
    </dgm:pt>
    <dgm:pt modelId="{38FAE8D8-3CAE-1E4B-85EE-02D0A5B96B5E}" type="pres">
      <dgm:prSet presAssocID="{EF8D5AA5-2C3C-E342-A7A5-A256B55C0912}" presName="Name0" presStyleCnt="0">
        <dgm:presLayoutVars>
          <dgm:dir/>
          <dgm:animLvl val="lvl"/>
          <dgm:resizeHandles val="exact"/>
        </dgm:presLayoutVars>
      </dgm:prSet>
      <dgm:spPr/>
    </dgm:pt>
    <dgm:pt modelId="{A7FF0282-587D-7E4A-A7F7-1987E82AB4EC}" type="pres">
      <dgm:prSet presAssocID="{F660A7B9-7F84-6A42-982A-024A687534C9}" presName="linNode" presStyleCnt="0"/>
      <dgm:spPr/>
    </dgm:pt>
    <dgm:pt modelId="{9C4A17B0-80D9-9440-9847-B3F8BF7639C6}" type="pres">
      <dgm:prSet presAssocID="{F660A7B9-7F84-6A42-982A-024A687534C9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66747050-6EF0-7742-949C-1826A4376EFE}" type="pres">
      <dgm:prSet presAssocID="{F660A7B9-7F84-6A42-982A-024A687534C9}" presName="descendantText" presStyleLbl="alignAccFollowNode1" presStyleIdx="0" presStyleCnt="2">
        <dgm:presLayoutVars>
          <dgm:bulletEnabled val="1"/>
        </dgm:presLayoutVars>
      </dgm:prSet>
      <dgm:spPr/>
    </dgm:pt>
    <dgm:pt modelId="{CAB4FF96-8343-3848-9FDC-4DDE8909887C}" type="pres">
      <dgm:prSet presAssocID="{0320F057-620C-5548-AAC9-D1CD31D867A7}" presName="sp" presStyleCnt="0"/>
      <dgm:spPr/>
    </dgm:pt>
    <dgm:pt modelId="{382A354A-349D-124D-995A-91C690387511}" type="pres">
      <dgm:prSet presAssocID="{E0E741FB-9AA4-484E-90B1-41146879FC51}" presName="linNode" presStyleCnt="0"/>
      <dgm:spPr/>
    </dgm:pt>
    <dgm:pt modelId="{A36689D6-D931-A344-86C5-BE0E000B1A74}" type="pres">
      <dgm:prSet presAssocID="{E0E741FB-9AA4-484E-90B1-41146879FC5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4EE26631-87F7-A54B-8317-060DDB742F38}" type="pres">
      <dgm:prSet presAssocID="{E0E741FB-9AA4-484E-90B1-41146879FC5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0292802-887D-EB4B-A203-CCC31C622AD7}" srcId="{F660A7B9-7F84-6A42-982A-024A687534C9}" destId="{CD4C4AF7-B405-414A-8EEE-08EC97C92E66}" srcOrd="1" destOrd="0" parTransId="{2E673B64-FD72-5B4A-A112-CA14D25AA9CD}" sibTransId="{0E6B0CE3-1AFD-7F4A-ACE2-C7BC228C4883}"/>
    <dgm:cxn modelId="{9BCBC314-61D6-574A-B111-FB4C9E5A826F}" type="presOf" srcId="{E0E741FB-9AA4-484E-90B1-41146879FC51}" destId="{A36689D6-D931-A344-86C5-BE0E000B1A74}" srcOrd="0" destOrd="0" presId="urn:microsoft.com/office/officeart/2005/8/layout/vList5"/>
    <dgm:cxn modelId="{CE59101E-138C-6B43-85F1-3ACBC9AF1655}" srcId="{EF8D5AA5-2C3C-E342-A7A5-A256B55C0912}" destId="{F660A7B9-7F84-6A42-982A-024A687534C9}" srcOrd="0" destOrd="0" parTransId="{59D50253-DE9E-A54D-B8A0-1A309EB62E23}" sibTransId="{0320F057-620C-5548-AAC9-D1CD31D867A7}"/>
    <dgm:cxn modelId="{07CC7C27-4B06-6742-9328-30B87BB2F479}" type="presOf" srcId="{CD4C4AF7-B405-414A-8EEE-08EC97C92E66}" destId="{66747050-6EF0-7742-949C-1826A4376EFE}" srcOrd="0" destOrd="1" presId="urn:microsoft.com/office/officeart/2005/8/layout/vList5"/>
    <dgm:cxn modelId="{D42F442E-495D-1C42-A29F-ED9339F451D1}" type="presOf" srcId="{510D6DD6-A4D8-1F49-9106-19E24E6E65C9}" destId="{66747050-6EF0-7742-949C-1826A4376EFE}" srcOrd="0" destOrd="3" presId="urn:microsoft.com/office/officeart/2005/8/layout/vList5"/>
    <dgm:cxn modelId="{499F0F48-B07E-D041-B29C-E6BC48B59AA7}" type="presOf" srcId="{F660A7B9-7F84-6A42-982A-024A687534C9}" destId="{9C4A17B0-80D9-9440-9847-B3F8BF7639C6}" srcOrd="0" destOrd="0" presId="urn:microsoft.com/office/officeart/2005/8/layout/vList5"/>
    <dgm:cxn modelId="{E4FC4351-F3F5-CD4C-8D12-3C2F85D028F8}" type="presOf" srcId="{65BF4B84-1A63-034B-B43A-28F8900B1D69}" destId="{66747050-6EF0-7742-949C-1826A4376EFE}" srcOrd="0" destOrd="2" presId="urn:microsoft.com/office/officeart/2005/8/layout/vList5"/>
    <dgm:cxn modelId="{A9539D59-5769-CE4A-ABBB-CC47116A8243}" type="presOf" srcId="{666B4B6E-CAA3-1540-BF3B-A6F6FDDA9656}" destId="{66747050-6EF0-7742-949C-1826A4376EFE}" srcOrd="0" destOrd="0" presId="urn:microsoft.com/office/officeart/2005/8/layout/vList5"/>
    <dgm:cxn modelId="{25D2A660-5D0A-3941-86DA-933DEC5F2891}" type="presOf" srcId="{D7F6EC47-84F3-454C-A758-3FA246D96CBA}" destId="{4EE26631-87F7-A54B-8317-060DDB742F38}" srcOrd="0" destOrd="0" presId="urn:microsoft.com/office/officeart/2005/8/layout/vList5"/>
    <dgm:cxn modelId="{03314373-2783-BC49-9DC4-3C418DAA6692}" srcId="{E0E741FB-9AA4-484E-90B1-41146879FC51}" destId="{782136D0-EC80-D74E-9498-65C612C68B81}" srcOrd="2" destOrd="0" parTransId="{01C8C0D4-3129-EE44-A422-6F11649689E6}" sibTransId="{1F4E1E6C-5E62-BC45-8F24-7C35B88D7B9A}"/>
    <dgm:cxn modelId="{09AE8288-2106-E945-A0EA-1AD931F9FA74}" type="presOf" srcId="{08B60D0A-85FF-194D-8460-1CCA46B02397}" destId="{4EE26631-87F7-A54B-8317-060DDB742F38}" srcOrd="0" destOrd="1" presId="urn:microsoft.com/office/officeart/2005/8/layout/vList5"/>
    <dgm:cxn modelId="{45D80A9D-7612-014A-9B3D-3C8BEF4B50A3}" srcId="{F660A7B9-7F84-6A42-982A-024A687534C9}" destId="{510D6DD6-A4D8-1F49-9106-19E24E6E65C9}" srcOrd="3" destOrd="0" parTransId="{0B52617D-62E4-CD47-87F2-F8D6E5DD8786}" sibTransId="{4FB96405-BD7C-E644-9DFC-B67C33985CC4}"/>
    <dgm:cxn modelId="{CC82269D-8743-BE40-8862-7EF4C3C6CF16}" type="presOf" srcId="{782136D0-EC80-D74E-9498-65C612C68B81}" destId="{4EE26631-87F7-A54B-8317-060DDB742F38}" srcOrd="0" destOrd="2" presId="urn:microsoft.com/office/officeart/2005/8/layout/vList5"/>
    <dgm:cxn modelId="{CCFB4DA3-D4E8-B346-BF11-4E82E74DDC2F}" type="presOf" srcId="{EF8D5AA5-2C3C-E342-A7A5-A256B55C0912}" destId="{38FAE8D8-3CAE-1E4B-85EE-02D0A5B96B5E}" srcOrd="0" destOrd="0" presId="urn:microsoft.com/office/officeart/2005/8/layout/vList5"/>
    <dgm:cxn modelId="{35D47EA7-EBDA-7E45-B2F5-F1B49DB1645B}" srcId="{E0E741FB-9AA4-484E-90B1-41146879FC51}" destId="{08B60D0A-85FF-194D-8460-1CCA46B02397}" srcOrd="1" destOrd="0" parTransId="{A8D63149-4386-CB40-BD5B-34220EF1769A}" sibTransId="{603E84CC-038C-5E45-B9E2-20B31397883E}"/>
    <dgm:cxn modelId="{1F3776B4-74F4-A444-A6A4-E110A1174CE3}" srcId="{EF8D5AA5-2C3C-E342-A7A5-A256B55C0912}" destId="{E0E741FB-9AA4-484E-90B1-41146879FC51}" srcOrd="1" destOrd="0" parTransId="{E64C67E4-0E18-E146-8D29-4200438B6C9C}" sibTransId="{F365D481-D936-9A40-8549-1CCC93E7FDC0}"/>
    <dgm:cxn modelId="{5042B2B4-133F-AD49-8837-F65455450ED3}" srcId="{E0E741FB-9AA4-484E-90B1-41146879FC51}" destId="{D7F6EC47-84F3-454C-A758-3FA246D96CBA}" srcOrd="0" destOrd="0" parTransId="{E1C4F48D-05B6-014B-83A3-48CFEC88239E}" sibTransId="{2563C2EF-0760-8F4A-86FA-7449A0408BE4}"/>
    <dgm:cxn modelId="{D17AEFFE-4CDB-ED47-BAB3-CAC77D79BCEE}" srcId="{F660A7B9-7F84-6A42-982A-024A687534C9}" destId="{666B4B6E-CAA3-1540-BF3B-A6F6FDDA9656}" srcOrd="0" destOrd="0" parTransId="{83A82572-1F60-B040-8BC4-1CC59DCDF7AB}" sibTransId="{6FDA9DBF-E78B-DE47-9DF1-715633F49851}"/>
    <dgm:cxn modelId="{51436EFF-C0EC-D245-B179-60796A0665C7}" srcId="{F660A7B9-7F84-6A42-982A-024A687534C9}" destId="{65BF4B84-1A63-034B-B43A-28F8900B1D69}" srcOrd="2" destOrd="0" parTransId="{BAFDBED4-32EA-4A44-94C8-EEE35DFD1E14}" sibTransId="{D6939A64-A8A2-2444-978E-1B9AB0FD7B7B}"/>
    <dgm:cxn modelId="{26BE0837-CF63-D341-8568-F25DBF8557AD}" type="presParOf" srcId="{38FAE8D8-3CAE-1E4B-85EE-02D0A5B96B5E}" destId="{A7FF0282-587D-7E4A-A7F7-1987E82AB4EC}" srcOrd="0" destOrd="0" presId="urn:microsoft.com/office/officeart/2005/8/layout/vList5"/>
    <dgm:cxn modelId="{577B8486-F2AC-D046-A204-FD54D18CDF84}" type="presParOf" srcId="{A7FF0282-587D-7E4A-A7F7-1987E82AB4EC}" destId="{9C4A17B0-80D9-9440-9847-B3F8BF7639C6}" srcOrd="0" destOrd="0" presId="urn:microsoft.com/office/officeart/2005/8/layout/vList5"/>
    <dgm:cxn modelId="{2ABB04D9-4D73-7944-83F8-398F7D0D1645}" type="presParOf" srcId="{A7FF0282-587D-7E4A-A7F7-1987E82AB4EC}" destId="{66747050-6EF0-7742-949C-1826A4376EFE}" srcOrd="1" destOrd="0" presId="urn:microsoft.com/office/officeart/2005/8/layout/vList5"/>
    <dgm:cxn modelId="{C8042643-E9A4-F145-BE58-62AAE0C9D4A4}" type="presParOf" srcId="{38FAE8D8-3CAE-1E4B-85EE-02D0A5B96B5E}" destId="{CAB4FF96-8343-3848-9FDC-4DDE8909887C}" srcOrd="1" destOrd="0" presId="urn:microsoft.com/office/officeart/2005/8/layout/vList5"/>
    <dgm:cxn modelId="{6AE29F6F-24B2-594D-B509-943F13CFA885}" type="presParOf" srcId="{38FAE8D8-3CAE-1E4B-85EE-02D0A5B96B5E}" destId="{382A354A-349D-124D-995A-91C690387511}" srcOrd="2" destOrd="0" presId="urn:microsoft.com/office/officeart/2005/8/layout/vList5"/>
    <dgm:cxn modelId="{E9FDC74A-1A14-A145-8932-8085781DEB52}" type="presParOf" srcId="{382A354A-349D-124D-995A-91C690387511}" destId="{A36689D6-D931-A344-86C5-BE0E000B1A74}" srcOrd="0" destOrd="0" presId="urn:microsoft.com/office/officeart/2005/8/layout/vList5"/>
    <dgm:cxn modelId="{512A0275-6F14-C944-9E10-7424170FD9F7}" type="presParOf" srcId="{382A354A-349D-124D-995A-91C690387511}" destId="{4EE26631-87F7-A54B-8317-060DDB742F38}" srcOrd="1" destOrd="0" presId="urn:microsoft.com/office/officeart/2005/8/layout/vList5"/>
  </dgm:cxnLst>
  <dgm:bg>
    <a:solidFill>
      <a:schemeClr val="accent1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15CFF4E8-B536-F845-98E0-D85F768BD7B3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2A36F3-73D4-F042-B063-E15940E6717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Spoken words are just symbols for ideas</a:t>
          </a:r>
        </a:p>
      </dgm:t>
    </dgm:pt>
    <dgm:pt modelId="{9B1ADDEB-BF4D-B04A-BB89-DB44AD60ED33}" type="parTrans" cxnId="{384D5818-0998-2A40-BD7F-A9B1D7855B5A}">
      <dgm:prSet/>
      <dgm:spPr/>
      <dgm:t>
        <a:bodyPr/>
        <a:lstStyle/>
        <a:p>
          <a:endParaRPr lang="en-US"/>
        </a:p>
      </dgm:t>
    </dgm:pt>
    <dgm:pt modelId="{4F8C3DF8-481F-B944-9547-44DF7C84E182}" type="sibTrans" cxnId="{384D5818-0998-2A40-BD7F-A9B1D7855B5A}">
      <dgm:prSet/>
      <dgm:spPr/>
      <dgm:t>
        <a:bodyPr/>
        <a:lstStyle/>
        <a:p>
          <a:endParaRPr lang="en-US"/>
        </a:p>
      </dgm:t>
    </dgm:pt>
    <dgm:pt modelId="{546A1E1D-ED42-3F45-A410-32E1DF16FCD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Written words are symbols for spoken words</a:t>
          </a:r>
        </a:p>
      </dgm:t>
    </dgm:pt>
    <dgm:pt modelId="{9641B87F-006C-D24B-8C58-F7F567835230}" type="parTrans" cxnId="{69CF3E2C-8368-A54C-BAC0-55F733137F42}">
      <dgm:prSet/>
      <dgm:spPr/>
      <dgm:t>
        <a:bodyPr/>
        <a:lstStyle/>
        <a:p>
          <a:endParaRPr lang="en-US"/>
        </a:p>
      </dgm:t>
    </dgm:pt>
    <dgm:pt modelId="{22CE97C3-5CB6-484A-87F9-5CDB40C7D61D}" type="sibTrans" cxnId="{69CF3E2C-8368-A54C-BAC0-55F733137F42}">
      <dgm:prSet/>
      <dgm:spPr/>
      <dgm:t>
        <a:bodyPr/>
        <a:lstStyle/>
        <a:p>
          <a:endParaRPr lang="en-US"/>
        </a:p>
      </dgm:t>
    </dgm:pt>
    <dgm:pt modelId="{7EFB36E5-AE5E-D145-8EF2-49EAFA4CC47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Everyone must agree on the symbols or there is no communication</a:t>
          </a:r>
        </a:p>
      </dgm:t>
    </dgm:pt>
    <dgm:pt modelId="{DAADBAFA-AAF7-A84D-A1F2-B055AEDE193C}" type="parTrans" cxnId="{D34A819B-55EB-8E43-B211-82253DDCBD84}">
      <dgm:prSet/>
      <dgm:spPr/>
      <dgm:t>
        <a:bodyPr/>
        <a:lstStyle/>
        <a:p>
          <a:endParaRPr lang="en-US"/>
        </a:p>
      </dgm:t>
    </dgm:pt>
    <dgm:pt modelId="{39A6E1AA-526D-E84D-B3D5-7B62DA4C202C}" type="sibTrans" cxnId="{D34A819B-55EB-8E43-B211-82253DDCBD84}">
      <dgm:prSet/>
      <dgm:spPr/>
      <dgm:t>
        <a:bodyPr/>
        <a:lstStyle/>
        <a:p>
          <a:endParaRPr lang="en-US"/>
        </a:p>
      </dgm:t>
    </dgm:pt>
    <dgm:pt modelId="{22F06DA3-9A0D-4642-9324-638FBE47115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We call this sharing of symbols common meaning</a:t>
          </a:r>
        </a:p>
      </dgm:t>
    </dgm:pt>
    <dgm:pt modelId="{FA2B8BFE-97C1-A645-84EE-CBE09AFEA3AC}" type="parTrans" cxnId="{FA61E118-039A-A245-A18D-4AC85C6B31AD}">
      <dgm:prSet/>
      <dgm:spPr/>
      <dgm:t>
        <a:bodyPr/>
        <a:lstStyle/>
        <a:p>
          <a:endParaRPr lang="en-US"/>
        </a:p>
      </dgm:t>
    </dgm:pt>
    <dgm:pt modelId="{E44DE61D-9FBF-904C-B815-CD19593B6227}" type="sibTrans" cxnId="{FA61E118-039A-A245-A18D-4AC85C6B31AD}">
      <dgm:prSet/>
      <dgm:spPr/>
      <dgm:t>
        <a:bodyPr/>
        <a:lstStyle/>
        <a:p>
          <a:endParaRPr lang="en-US"/>
        </a:p>
      </dgm:t>
    </dgm:pt>
    <dgm:pt modelId="{9BD31058-2823-FD4D-B27A-1342849E815C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Because people who speak different languages disagree on the symbols, they can’t communicate</a:t>
          </a:r>
        </a:p>
      </dgm:t>
    </dgm:pt>
    <dgm:pt modelId="{C9C051B2-EF34-F841-A862-07708A7E5346}" type="parTrans" cxnId="{0CCAFB3C-1275-834E-B364-A5881E8AD821}">
      <dgm:prSet/>
      <dgm:spPr/>
      <dgm:t>
        <a:bodyPr/>
        <a:lstStyle/>
        <a:p>
          <a:endParaRPr lang="en-US"/>
        </a:p>
      </dgm:t>
    </dgm:pt>
    <dgm:pt modelId="{D0D9CCE7-1995-A547-92AC-03BFE5B51378}" type="sibTrans" cxnId="{0CCAFB3C-1275-834E-B364-A5881E8AD821}">
      <dgm:prSet/>
      <dgm:spPr/>
      <dgm:t>
        <a:bodyPr/>
        <a:lstStyle/>
        <a:p>
          <a:endParaRPr lang="en-US"/>
        </a:p>
      </dgm:t>
    </dgm:pt>
    <dgm:pt modelId="{0AA0AE45-7BB5-B940-8806-BB3E432D3A7D}" type="pres">
      <dgm:prSet presAssocID="{15CFF4E8-B536-F845-98E0-D85F768BD7B3}" presName="diagram" presStyleCnt="0">
        <dgm:presLayoutVars>
          <dgm:dir/>
          <dgm:resizeHandles val="exact"/>
        </dgm:presLayoutVars>
      </dgm:prSet>
      <dgm:spPr/>
    </dgm:pt>
    <dgm:pt modelId="{79403E77-5B57-E848-BD61-321D1D2A3A67}" type="pres">
      <dgm:prSet presAssocID="{1D2A36F3-73D4-F042-B063-E15940E67177}" presName="node" presStyleLbl="node1" presStyleIdx="0" presStyleCnt="5">
        <dgm:presLayoutVars>
          <dgm:bulletEnabled val="1"/>
        </dgm:presLayoutVars>
      </dgm:prSet>
      <dgm:spPr/>
    </dgm:pt>
    <dgm:pt modelId="{BB66FD0B-6CDD-5546-A18A-FAB9C54E983C}" type="pres">
      <dgm:prSet presAssocID="{4F8C3DF8-481F-B944-9547-44DF7C84E182}" presName="sibTrans" presStyleCnt="0"/>
      <dgm:spPr/>
    </dgm:pt>
    <dgm:pt modelId="{8FF4F5E1-F1EC-754B-B123-F3DC63B02AC8}" type="pres">
      <dgm:prSet presAssocID="{546A1E1D-ED42-3F45-A410-32E1DF16FCD4}" presName="node" presStyleLbl="node1" presStyleIdx="1" presStyleCnt="5">
        <dgm:presLayoutVars>
          <dgm:bulletEnabled val="1"/>
        </dgm:presLayoutVars>
      </dgm:prSet>
      <dgm:spPr/>
    </dgm:pt>
    <dgm:pt modelId="{137D90BC-7CDF-0044-ACF4-C0B0F3787B07}" type="pres">
      <dgm:prSet presAssocID="{22CE97C3-5CB6-484A-87F9-5CDB40C7D61D}" presName="sibTrans" presStyleCnt="0"/>
      <dgm:spPr/>
    </dgm:pt>
    <dgm:pt modelId="{BF4F295B-5A69-B448-BD3F-96982CDE11A9}" type="pres">
      <dgm:prSet presAssocID="{7EFB36E5-AE5E-D145-8EF2-49EAFA4CC475}" presName="node" presStyleLbl="node1" presStyleIdx="2" presStyleCnt="5">
        <dgm:presLayoutVars>
          <dgm:bulletEnabled val="1"/>
        </dgm:presLayoutVars>
      </dgm:prSet>
      <dgm:spPr/>
    </dgm:pt>
    <dgm:pt modelId="{42774353-7311-1246-820F-553B9A318FC0}" type="pres">
      <dgm:prSet presAssocID="{39A6E1AA-526D-E84D-B3D5-7B62DA4C202C}" presName="sibTrans" presStyleCnt="0"/>
      <dgm:spPr/>
    </dgm:pt>
    <dgm:pt modelId="{2C81D462-F1AE-5840-AE6E-41B642DED5BD}" type="pres">
      <dgm:prSet presAssocID="{22F06DA3-9A0D-4642-9324-638FBE47115F}" presName="node" presStyleLbl="node1" presStyleIdx="3" presStyleCnt="5">
        <dgm:presLayoutVars>
          <dgm:bulletEnabled val="1"/>
        </dgm:presLayoutVars>
      </dgm:prSet>
      <dgm:spPr/>
    </dgm:pt>
    <dgm:pt modelId="{B66E8C67-D395-1A4B-8099-42394869B197}" type="pres">
      <dgm:prSet presAssocID="{E44DE61D-9FBF-904C-B815-CD19593B6227}" presName="sibTrans" presStyleCnt="0"/>
      <dgm:spPr/>
    </dgm:pt>
    <dgm:pt modelId="{980DD8DD-60B6-BC4D-865E-5BE814129AD1}" type="pres">
      <dgm:prSet presAssocID="{9BD31058-2823-FD4D-B27A-1342849E815C}" presName="node" presStyleLbl="node1" presStyleIdx="4" presStyleCnt="5">
        <dgm:presLayoutVars>
          <dgm:bulletEnabled val="1"/>
        </dgm:presLayoutVars>
      </dgm:prSet>
      <dgm:spPr/>
    </dgm:pt>
  </dgm:ptLst>
  <dgm:cxnLst>
    <dgm:cxn modelId="{C7630810-33C2-7E4F-BC3B-1CDDBFE18148}" type="presOf" srcId="{7EFB36E5-AE5E-D145-8EF2-49EAFA4CC475}" destId="{BF4F295B-5A69-B448-BD3F-96982CDE11A9}" srcOrd="0" destOrd="0" presId="urn:microsoft.com/office/officeart/2005/8/layout/default"/>
    <dgm:cxn modelId="{23DBBD14-BD83-654E-AE2B-C26BB33D0B16}" type="presOf" srcId="{9BD31058-2823-FD4D-B27A-1342849E815C}" destId="{980DD8DD-60B6-BC4D-865E-5BE814129AD1}" srcOrd="0" destOrd="0" presId="urn:microsoft.com/office/officeart/2005/8/layout/default"/>
    <dgm:cxn modelId="{384D5818-0998-2A40-BD7F-A9B1D7855B5A}" srcId="{15CFF4E8-B536-F845-98E0-D85F768BD7B3}" destId="{1D2A36F3-73D4-F042-B063-E15940E67177}" srcOrd="0" destOrd="0" parTransId="{9B1ADDEB-BF4D-B04A-BB89-DB44AD60ED33}" sibTransId="{4F8C3DF8-481F-B944-9547-44DF7C84E182}"/>
    <dgm:cxn modelId="{FA61E118-039A-A245-A18D-4AC85C6B31AD}" srcId="{15CFF4E8-B536-F845-98E0-D85F768BD7B3}" destId="{22F06DA3-9A0D-4642-9324-638FBE47115F}" srcOrd="3" destOrd="0" parTransId="{FA2B8BFE-97C1-A645-84EE-CBE09AFEA3AC}" sibTransId="{E44DE61D-9FBF-904C-B815-CD19593B6227}"/>
    <dgm:cxn modelId="{69CF3E2C-8368-A54C-BAC0-55F733137F42}" srcId="{15CFF4E8-B536-F845-98E0-D85F768BD7B3}" destId="{546A1E1D-ED42-3F45-A410-32E1DF16FCD4}" srcOrd="1" destOrd="0" parTransId="{9641B87F-006C-D24B-8C58-F7F567835230}" sibTransId="{22CE97C3-5CB6-484A-87F9-5CDB40C7D61D}"/>
    <dgm:cxn modelId="{885DCB33-3285-C747-B8B1-F12D7F16A5CE}" type="presOf" srcId="{546A1E1D-ED42-3F45-A410-32E1DF16FCD4}" destId="{8FF4F5E1-F1EC-754B-B123-F3DC63B02AC8}" srcOrd="0" destOrd="0" presId="urn:microsoft.com/office/officeart/2005/8/layout/default"/>
    <dgm:cxn modelId="{4ED75537-3F46-3A45-90C0-262EF0A8E71F}" type="presOf" srcId="{1D2A36F3-73D4-F042-B063-E15940E67177}" destId="{79403E77-5B57-E848-BD61-321D1D2A3A67}" srcOrd="0" destOrd="0" presId="urn:microsoft.com/office/officeart/2005/8/layout/default"/>
    <dgm:cxn modelId="{0CCAFB3C-1275-834E-B364-A5881E8AD821}" srcId="{15CFF4E8-B536-F845-98E0-D85F768BD7B3}" destId="{9BD31058-2823-FD4D-B27A-1342849E815C}" srcOrd="4" destOrd="0" parTransId="{C9C051B2-EF34-F841-A862-07708A7E5346}" sibTransId="{D0D9CCE7-1995-A547-92AC-03BFE5B51378}"/>
    <dgm:cxn modelId="{D57D4688-5B57-5D4A-8E43-2666E564A9CF}" type="presOf" srcId="{22F06DA3-9A0D-4642-9324-638FBE47115F}" destId="{2C81D462-F1AE-5840-AE6E-41B642DED5BD}" srcOrd="0" destOrd="0" presId="urn:microsoft.com/office/officeart/2005/8/layout/default"/>
    <dgm:cxn modelId="{1E03248E-63C3-2F42-9024-1CFAD6E1D744}" type="presOf" srcId="{15CFF4E8-B536-F845-98E0-D85F768BD7B3}" destId="{0AA0AE45-7BB5-B940-8806-BB3E432D3A7D}" srcOrd="0" destOrd="0" presId="urn:microsoft.com/office/officeart/2005/8/layout/default"/>
    <dgm:cxn modelId="{D34A819B-55EB-8E43-B211-82253DDCBD84}" srcId="{15CFF4E8-B536-F845-98E0-D85F768BD7B3}" destId="{7EFB36E5-AE5E-D145-8EF2-49EAFA4CC475}" srcOrd="2" destOrd="0" parTransId="{DAADBAFA-AAF7-A84D-A1F2-B055AEDE193C}" sibTransId="{39A6E1AA-526D-E84D-B3D5-7B62DA4C202C}"/>
    <dgm:cxn modelId="{B7233E68-5D80-7442-9EA5-9B6B1645F423}" type="presParOf" srcId="{0AA0AE45-7BB5-B940-8806-BB3E432D3A7D}" destId="{79403E77-5B57-E848-BD61-321D1D2A3A67}" srcOrd="0" destOrd="0" presId="urn:microsoft.com/office/officeart/2005/8/layout/default"/>
    <dgm:cxn modelId="{1434F30C-53B7-A94F-9E78-B5439E84C2C5}" type="presParOf" srcId="{0AA0AE45-7BB5-B940-8806-BB3E432D3A7D}" destId="{BB66FD0B-6CDD-5546-A18A-FAB9C54E983C}" srcOrd="1" destOrd="0" presId="urn:microsoft.com/office/officeart/2005/8/layout/default"/>
    <dgm:cxn modelId="{AABD4362-80E7-5F40-9A40-F7319F3669E1}" type="presParOf" srcId="{0AA0AE45-7BB5-B940-8806-BB3E432D3A7D}" destId="{8FF4F5E1-F1EC-754B-B123-F3DC63B02AC8}" srcOrd="2" destOrd="0" presId="urn:microsoft.com/office/officeart/2005/8/layout/default"/>
    <dgm:cxn modelId="{0BE568C9-A63D-C44A-9233-02B82759DAC7}" type="presParOf" srcId="{0AA0AE45-7BB5-B940-8806-BB3E432D3A7D}" destId="{137D90BC-7CDF-0044-ACF4-C0B0F3787B07}" srcOrd="3" destOrd="0" presId="urn:microsoft.com/office/officeart/2005/8/layout/default"/>
    <dgm:cxn modelId="{04A30E37-249D-BA4E-821A-ED11842B8DFB}" type="presParOf" srcId="{0AA0AE45-7BB5-B940-8806-BB3E432D3A7D}" destId="{BF4F295B-5A69-B448-BD3F-96982CDE11A9}" srcOrd="4" destOrd="0" presId="urn:microsoft.com/office/officeart/2005/8/layout/default"/>
    <dgm:cxn modelId="{74608376-668C-B246-B203-DCFDC3BDE55B}" type="presParOf" srcId="{0AA0AE45-7BB5-B940-8806-BB3E432D3A7D}" destId="{42774353-7311-1246-820F-553B9A318FC0}" srcOrd="5" destOrd="0" presId="urn:microsoft.com/office/officeart/2005/8/layout/default"/>
    <dgm:cxn modelId="{927042CF-A848-2146-85B2-97E1DD95961E}" type="presParOf" srcId="{0AA0AE45-7BB5-B940-8806-BB3E432D3A7D}" destId="{2C81D462-F1AE-5840-AE6E-41B642DED5BD}" srcOrd="6" destOrd="0" presId="urn:microsoft.com/office/officeart/2005/8/layout/default"/>
    <dgm:cxn modelId="{85959FC8-48CE-2E44-9DA5-B93B49925DCD}" type="presParOf" srcId="{0AA0AE45-7BB5-B940-8806-BB3E432D3A7D}" destId="{B66E8C67-D395-1A4B-8099-42394869B197}" srcOrd="7" destOrd="0" presId="urn:microsoft.com/office/officeart/2005/8/layout/default"/>
    <dgm:cxn modelId="{C45CC556-897B-A14A-AEF3-F0F9D3FC25E2}" type="presParOf" srcId="{0AA0AE45-7BB5-B940-8806-BB3E432D3A7D}" destId="{980DD8DD-60B6-BC4D-865E-5BE814129AD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BD446B-DC01-C84E-9B51-E2AE1CDE553F}" type="doc">
      <dgm:prSet loTypeId="urn:microsoft.com/office/officeart/2005/8/layout/vList6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1C0668-B606-CF4B-84D4-0E1D2BABF046}">
      <dgm:prSet phldrT="[Text]"/>
      <dgm:spPr/>
      <dgm:t>
        <a:bodyPr/>
        <a:lstStyle/>
        <a:p>
          <a:r>
            <a:rPr lang="en-US" dirty="0"/>
            <a:t> English as a Second Language (ESL)</a:t>
          </a:r>
        </a:p>
      </dgm:t>
    </dgm:pt>
    <dgm:pt modelId="{49AF4306-FA7F-7547-ABDF-C13A09701ED8}" type="parTrans" cxnId="{3F774980-A6ED-8046-80C2-F6522F20F64E}">
      <dgm:prSet/>
      <dgm:spPr/>
      <dgm:t>
        <a:bodyPr/>
        <a:lstStyle/>
        <a:p>
          <a:endParaRPr lang="en-US"/>
        </a:p>
      </dgm:t>
    </dgm:pt>
    <dgm:pt modelId="{013E2B80-987B-D047-A749-8426B09C4E7A}" type="sibTrans" cxnId="{3F774980-A6ED-8046-80C2-F6522F20F64E}">
      <dgm:prSet/>
      <dgm:spPr/>
      <dgm:t>
        <a:bodyPr/>
        <a:lstStyle/>
        <a:p>
          <a:endParaRPr lang="en-US"/>
        </a:p>
      </dgm:t>
    </dgm:pt>
    <dgm:pt modelId="{B3495512-9694-B147-ACB4-76EF1BBF751C}">
      <dgm:prSet phldrT="[Text]"/>
      <dgm:spPr/>
      <dgm:t>
        <a:bodyPr/>
        <a:lstStyle/>
        <a:p>
          <a:r>
            <a:rPr lang="en-US" dirty="0"/>
            <a:t>Student lives in a predominantly English speaking country</a:t>
          </a:r>
        </a:p>
      </dgm:t>
    </dgm:pt>
    <dgm:pt modelId="{759841B8-174F-1649-AD54-7E36BF3F75A8}" type="parTrans" cxnId="{21801343-45EA-4148-9E9C-FA915A4D0ED2}">
      <dgm:prSet/>
      <dgm:spPr/>
      <dgm:t>
        <a:bodyPr/>
        <a:lstStyle/>
        <a:p>
          <a:endParaRPr lang="en-US"/>
        </a:p>
      </dgm:t>
    </dgm:pt>
    <dgm:pt modelId="{2057C244-A079-A340-A54F-9FDA0860A52B}" type="sibTrans" cxnId="{21801343-45EA-4148-9E9C-FA915A4D0ED2}">
      <dgm:prSet/>
      <dgm:spPr/>
      <dgm:t>
        <a:bodyPr/>
        <a:lstStyle/>
        <a:p>
          <a:endParaRPr lang="en-US"/>
        </a:p>
      </dgm:t>
    </dgm:pt>
    <dgm:pt modelId="{76D3AA14-55DE-A84C-90F8-478D807C04F1}">
      <dgm:prSet phldrT="[Text]"/>
      <dgm:spPr/>
      <dgm:t>
        <a:bodyPr/>
        <a:lstStyle/>
        <a:p>
          <a:r>
            <a:rPr lang="en-US" dirty="0"/>
            <a:t>English is primary language of communication</a:t>
          </a:r>
        </a:p>
      </dgm:t>
    </dgm:pt>
    <dgm:pt modelId="{BB5460C4-4319-7446-9717-93050711DA95}" type="parTrans" cxnId="{3F0B08F7-5758-774C-AD73-F53CE0C93BEA}">
      <dgm:prSet/>
      <dgm:spPr/>
      <dgm:t>
        <a:bodyPr/>
        <a:lstStyle/>
        <a:p>
          <a:endParaRPr lang="en-US"/>
        </a:p>
      </dgm:t>
    </dgm:pt>
    <dgm:pt modelId="{B3BDBD9E-BBD1-FD43-9CDA-A2EFDEEB2743}" type="sibTrans" cxnId="{3F0B08F7-5758-774C-AD73-F53CE0C93BEA}">
      <dgm:prSet/>
      <dgm:spPr/>
      <dgm:t>
        <a:bodyPr/>
        <a:lstStyle/>
        <a:p>
          <a:endParaRPr lang="en-US"/>
        </a:p>
      </dgm:t>
    </dgm:pt>
    <dgm:pt modelId="{C70004E8-8073-A047-B4CD-1AAA0068E6AF}">
      <dgm:prSet phldrT="[Text]"/>
      <dgm:spPr/>
      <dgm:t>
        <a:bodyPr/>
        <a:lstStyle/>
        <a:p>
          <a:r>
            <a:rPr lang="en-US" dirty="0"/>
            <a:t> English as a Foreign Language (EFL)</a:t>
          </a:r>
        </a:p>
      </dgm:t>
    </dgm:pt>
    <dgm:pt modelId="{CF3DC0A0-0630-874A-A366-DF975CD6F81B}" type="parTrans" cxnId="{16BA636A-2B5C-B042-B1EB-9CC2112308C0}">
      <dgm:prSet/>
      <dgm:spPr/>
      <dgm:t>
        <a:bodyPr/>
        <a:lstStyle/>
        <a:p>
          <a:endParaRPr lang="en-US"/>
        </a:p>
      </dgm:t>
    </dgm:pt>
    <dgm:pt modelId="{E08C784F-6E6C-A341-B34B-127B3F5503D1}" type="sibTrans" cxnId="{16BA636A-2B5C-B042-B1EB-9CC2112308C0}">
      <dgm:prSet/>
      <dgm:spPr/>
      <dgm:t>
        <a:bodyPr/>
        <a:lstStyle/>
        <a:p>
          <a:endParaRPr lang="en-US"/>
        </a:p>
      </dgm:t>
    </dgm:pt>
    <dgm:pt modelId="{31820A4B-CDC9-0A43-8C08-DECD69BCEEB9}">
      <dgm:prSet phldrT="[Text]"/>
      <dgm:spPr/>
      <dgm:t>
        <a:bodyPr/>
        <a:lstStyle/>
        <a:p>
          <a:r>
            <a:rPr lang="en-US" dirty="0"/>
            <a:t>Student lives in a country where English is not the primary mode of communication</a:t>
          </a:r>
        </a:p>
      </dgm:t>
    </dgm:pt>
    <dgm:pt modelId="{12ACEBEB-7E5E-644B-8AB2-567FB14DDF07}" type="parTrans" cxnId="{F6748E40-C346-BA48-B52D-303ED4FA2FDD}">
      <dgm:prSet/>
      <dgm:spPr/>
      <dgm:t>
        <a:bodyPr/>
        <a:lstStyle/>
        <a:p>
          <a:endParaRPr lang="en-US"/>
        </a:p>
      </dgm:t>
    </dgm:pt>
    <dgm:pt modelId="{7FB607FD-2FA3-3A40-9161-C215024967B9}" type="sibTrans" cxnId="{F6748E40-C346-BA48-B52D-303ED4FA2FDD}">
      <dgm:prSet/>
      <dgm:spPr/>
      <dgm:t>
        <a:bodyPr/>
        <a:lstStyle/>
        <a:p>
          <a:endParaRPr lang="en-US"/>
        </a:p>
      </dgm:t>
    </dgm:pt>
    <dgm:pt modelId="{DA10ABE1-A6D4-A445-A52E-EB619C98EFAA}">
      <dgm:prSet phldrT="[Text]"/>
      <dgm:spPr/>
      <dgm:t>
        <a:bodyPr/>
        <a:lstStyle/>
        <a:p>
          <a:r>
            <a:rPr lang="en-US" dirty="0"/>
            <a:t>English for business or travel </a:t>
          </a:r>
        </a:p>
      </dgm:t>
    </dgm:pt>
    <dgm:pt modelId="{2C6B85BE-D2AC-C74A-B7C5-96FDEC17BF5B}" type="parTrans" cxnId="{F1BF4ECB-36E5-714F-BB82-C59C4946F386}">
      <dgm:prSet/>
      <dgm:spPr/>
      <dgm:t>
        <a:bodyPr/>
        <a:lstStyle/>
        <a:p>
          <a:endParaRPr lang="en-US"/>
        </a:p>
      </dgm:t>
    </dgm:pt>
    <dgm:pt modelId="{BFB387B9-C1E1-0847-9C7E-B9DC6531FBB9}" type="sibTrans" cxnId="{F1BF4ECB-36E5-714F-BB82-C59C4946F386}">
      <dgm:prSet/>
      <dgm:spPr/>
      <dgm:t>
        <a:bodyPr/>
        <a:lstStyle/>
        <a:p>
          <a:endParaRPr lang="en-US"/>
        </a:p>
      </dgm:t>
    </dgm:pt>
    <dgm:pt modelId="{7E0B5E1C-9F9C-FE4B-9372-A8195F740786}">
      <dgm:prSet phldrT="[Text]"/>
      <dgm:spPr/>
      <dgm:t>
        <a:bodyPr/>
        <a:lstStyle/>
        <a:p>
          <a:r>
            <a:rPr lang="en-US" dirty="0"/>
            <a:t>Culture takes on a greater importance</a:t>
          </a:r>
        </a:p>
      </dgm:t>
    </dgm:pt>
    <dgm:pt modelId="{CE35272A-AA18-C241-A293-FD3E80FC6718}" type="parTrans" cxnId="{D52F6DB9-B743-E44B-B6DF-4EE52B62C1F6}">
      <dgm:prSet/>
      <dgm:spPr/>
      <dgm:t>
        <a:bodyPr/>
        <a:lstStyle/>
        <a:p>
          <a:endParaRPr lang="en-US"/>
        </a:p>
      </dgm:t>
    </dgm:pt>
    <dgm:pt modelId="{DD5AC400-96E1-3147-8BE1-CAEB10CA42AA}" type="sibTrans" cxnId="{D52F6DB9-B743-E44B-B6DF-4EE52B62C1F6}">
      <dgm:prSet/>
      <dgm:spPr/>
      <dgm:t>
        <a:bodyPr/>
        <a:lstStyle/>
        <a:p>
          <a:endParaRPr lang="en-US"/>
        </a:p>
      </dgm:t>
    </dgm:pt>
    <dgm:pt modelId="{FA2F5EEF-6C22-8645-B165-5DCBC9891F82}">
      <dgm:prSet phldrT="[Text]"/>
      <dgm:spPr/>
      <dgm:t>
        <a:bodyPr/>
        <a:lstStyle/>
        <a:p>
          <a:r>
            <a:rPr lang="en-US" dirty="0"/>
            <a:t>Culture takes on a less significant role</a:t>
          </a:r>
        </a:p>
      </dgm:t>
    </dgm:pt>
    <dgm:pt modelId="{B4CF0698-E950-CE4E-9DE9-3F48669CAEFC}" type="parTrans" cxnId="{809C9DF6-6E43-664C-872E-978537698E56}">
      <dgm:prSet/>
      <dgm:spPr/>
      <dgm:t>
        <a:bodyPr/>
        <a:lstStyle/>
        <a:p>
          <a:endParaRPr lang="en-US"/>
        </a:p>
      </dgm:t>
    </dgm:pt>
    <dgm:pt modelId="{0E9DECA4-C873-CC46-B3A6-54690DA76717}" type="sibTrans" cxnId="{809C9DF6-6E43-664C-872E-978537698E56}">
      <dgm:prSet/>
      <dgm:spPr/>
      <dgm:t>
        <a:bodyPr/>
        <a:lstStyle/>
        <a:p>
          <a:endParaRPr lang="en-US"/>
        </a:p>
      </dgm:t>
    </dgm:pt>
    <dgm:pt modelId="{9358D863-F9D5-E742-8EB7-F9D270A58D81}">
      <dgm:prSet phldrT="[Text]"/>
      <dgm:spPr/>
      <dgm:t>
        <a:bodyPr/>
        <a:lstStyle/>
        <a:p>
          <a:r>
            <a:rPr lang="en-US" dirty="0"/>
            <a:t>Demands are less stringent</a:t>
          </a:r>
        </a:p>
      </dgm:t>
    </dgm:pt>
    <dgm:pt modelId="{F67FAF61-B6E5-A940-88C0-656E778AFEA8}" type="parTrans" cxnId="{BA950AB9-4C22-7748-8FAD-0826BB7277E3}">
      <dgm:prSet/>
      <dgm:spPr/>
      <dgm:t>
        <a:bodyPr/>
        <a:lstStyle/>
        <a:p>
          <a:endParaRPr lang="en-US"/>
        </a:p>
      </dgm:t>
    </dgm:pt>
    <dgm:pt modelId="{795AA276-6A52-8E45-82A1-6631BC8E4462}" type="sibTrans" cxnId="{BA950AB9-4C22-7748-8FAD-0826BB7277E3}">
      <dgm:prSet/>
      <dgm:spPr/>
      <dgm:t>
        <a:bodyPr/>
        <a:lstStyle/>
        <a:p>
          <a:endParaRPr lang="en-US"/>
        </a:p>
      </dgm:t>
    </dgm:pt>
    <dgm:pt modelId="{88F74735-2CFE-5346-A18D-34F7D9959F57}">
      <dgm:prSet phldrT="[Text]"/>
      <dgm:spPr/>
      <dgm:t>
        <a:bodyPr/>
        <a:lstStyle/>
        <a:p>
          <a:r>
            <a:rPr lang="en-US" dirty="0"/>
            <a:t>Requires a deeper broader understanding</a:t>
          </a:r>
        </a:p>
      </dgm:t>
    </dgm:pt>
    <dgm:pt modelId="{1C47A7AC-A111-044E-ABB7-CD60D59D8CED}" type="parTrans" cxnId="{90F67CFC-3268-5143-A681-034301E18F5F}">
      <dgm:prSet/>
      <dgm:spPr/>
    </dgm:pt>
    <dgm:pt modelId="{6EBE4FCE-9FA8-D949-A98A-C92F2CF5219A}" type="sibTrans" cxnId="{90F67CFC-3268-5143-A681-034301E18F5F}">
      <dgm:prSet/>
      <dgm:spPr/>
    </dgm:pt>
    <dgm:pt modelId="{C0926FB1-D672-9B4A-B303-423ED7D1871F}">
      <dgm:prSet phldrT="[Text]"/>
      <dgm:spPr/>
      <dgm:t>
        <a:bodyPr/>
        <a:lstStyle/>
        <a:p>
          <a:r>
            <a:rPr lang="en-US" dirty="0"/>
            <a:t>(Idioms, Colloquialism, Connotations, Slang, Dialect)</a:t>
          </a:r>
        </a:p>
      </dgm:t>
    </dgm:pt>
    <dgm:pt modelId="{EFC7B130-2567-BA47-9411-171240A45E3A}" type="parTrans" cxnId="{5DFB5336-B9EB-3F40-B139-2BF1D1AE5FEA}">
      <dgm:prSet/>
      <dgm:spPr/>
    </dgm:pt>
    <dgm:pt modelId="{DA54D5DE-FC5B-6F48-B74F-97D91DA48A5F}" type="sibTrans" cxnId="{5DFB5336-B9EB-3F40-B139-2BF1D1AE5FEA}">
      <dgm:prSet/>
      <dgm:spPr/>
    </dgm:pt>
    <dgm:pt modelId="{89AE5789-A2D0-A742-977A-8707B8E40307}">
      <dgm:prSet phldrT="[Text]"/>
      <dgm:spPr/>
      <dgm:t>
        <a:bodyPr/>
        <a:lstStyle/>
        <a:p>
          <a:r>
            <a:rPr lang="en-US" dirty="0"/>
            <a:t>(Standard English may be enough)</a:t>
          </a:r>
        </a:p>
      </dgm:t>
    </dgm:pt>
    <dgm:pt modelId="{6A8B6145-A49A-4D44-A3CA-2DDB0ABB104C}" type="parTrans" cxnId="{F2DD8593-4BA3-E345-B05D-B04F25156733}">
      <dgm:prSet/>
      <dgm:spPr/>
    </dgm:pt>
    <dgm:pt modelId="{A3FF02D8-3CA2-ED44-A014-825D6A25CFC4}" type="sibTrans" cxnId="{F2DD8593-4BA3-E345-B05D-B04F25156733}">
      <dgm:prSet/>
      <dgm:spPr/>
    </dgm:pt>
    <dgm:pt modelId="{DB93ED6D-D1F8-CD4F-A4E9-772A5BE78D6B}" type="pres">
      <dgm:prSet presAssocID="{13BD446B-DC01-C84E-9B51-E2AE1CDE553F}" presName="Name0" presStyleCnt="0">
        <dgm:presLayoutVars>
          <dgm:dir/>
          <dgm:animLvl val="lvl"/>
          <dgm:resizeHandles/>
        </dgm:presLayoutVars>
      </dgm:prSet>
      <dgm:spPr/>
    </dgm:pt>
    <dgm:pt modelId="{170BDD11-FF63-7D4A-B817-A22E74766F14}" type="pres">
      <dgm:prSet presAssocID="{021C0668-B606-CF4B-84D4-0E1D2BABF046}" presName="linNode" presStyleCnt="0"/>
      <dgm:spPr/>
    </dgm:pt>
    <dgm:pt modelId="{14ED0D5C-7040-0849-AF98-13AF96B02949}" type="pres">
      <dgm:prSet presAssocID="{021C0668-B606-CF4B-84D4-0E1D2BABF046}" presName="parentShp" presStyleLbl="node1" presStyleIdx="0" presStyleCnt="2">
        <dgm:presLayoutVars>
          <dgm:bulletEnabled val="1"/>
        </dgm:presLayoutVars>
      </dgm:prSet>
      <dgm:spPr/>
    </dgm:pt>
    <dgm:pt modelId="{862C5205-8542-C14F-BB4A-FC889EF929AD}" type="pres">
      <dgm:prSet presAssocID="{021C0668-B606-CF4B-84D4-0E1D2BABF046}" presName="childShp" presStyleLbl="bgAccFollowNode1" presStyleIdx="0" presStyleCnt="2">
        <dgm:presLayoutVars>
          <dgm:bulletEnabled val="1"/>
        </dgm:presLayoutVars>
      </dgm:prSet>
      <dgm:spPr/>
    </dgm:pt>
    <dgm:pt modelId="{6A636178-1FD6-8E46-8DD8-D4C8D3AEC967}" type="pres">
      <dgm:prSet presAssocID="{013E2B80-987B-D047-A749-8426B09C4E7A}" presName="spacing" presStyleCnt="0"/>
      <dgm:spPr/>
    </dgm:pt>
    <dgm:pt modelId="{3F841C82-1786-9B41-978A-E80607D52C7E}" type="pres">
      <dgm:prSet presAssocID="{C70004E8-8073-A047-B4CD-1AAA0068E6AF}" presName="linNode" presStyleCnt="0"/>
      <dgm:spPr/>
    </dgm:pt>
    <dgm:pt modelId="{FC609F60-9FCC-D741-BA3D-22747343C2A4}" type="pres">
      <dgm:prSet presAssocID="{C70004E8-8073-A047-B4CD-1AAA0068E6AF}" presName="parentShp" presStyleLbl="node1" presStyleIdx="1" presStyleCnt="2">
        <dgm:presLayoutVars>
          <dgm:bulletEnabled val="1"/>
        </dgm:presLayoutVars>
      </dgm:prSet>
      <dgm:spPr/>
    </dgm:pt>
    <dgm:pt modelId="{92DA111E-96FA-DF4F-8490-113F25FB6A4F}" type="pres">
      <dgm:prSet presAssocID="{C70004E8-8073-A047-B4CD-1AAA0068E6AF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DBF6C813-C883-C842-9435-6A430507561C}" type="presOf" srcId="{B3495512-9694-B147-ACB4-76EF1BBF751C}" destId="{862C5205-8542-C14F-BB4A-FC889EF929AD}" srcOrd="0" destOrd="0" presId="urn:microsoft.com/office/officeart/2005/8/layout/vList6"/>
    <dgm:cxn modelId="{27797C1E-C2DA-3748-BE22-ACD63C7C70E5}" type="presOf" srcId="{FA2F5EEF-6C22-8645-B165-5DCBC9891F82}" destId="{92DA111E-96FA-DF4F-8490-113F25FB6A4F}" srcOrd="0" destOrd="2" presId="urn:microsoft.com/office/officeart/2005/8/layout/vList6"/>
    <dgm:cxn modelId="{B0E30A22-A027-3549-A881-2630AE209968}" type="presOf" srcId="{88F74735-2CFE-5346-A18D-34F7D9959F57}" destId="{862C5205-8542-C14F-BB4A-FC889EF929AD}" srcOrd="0" destOrd="3" presId="urn:microsoft.com/office/officeart/2005/8/layout/vList6"/>
    <dgm:cxn modelId="{5DFB5336-B9EB-3F40-B139-2BF1D1AE5FEA}" srcId="{021C0668-B606-CF4B-84D4-0E1D2BABF046}" destId="{C0926FB1-D672-9B4A-B303-423ED7D1871F}" srcOrd="4" destOrd="0" parTransId="{EFC7B130-2567-BA47-9411-171240A45E3A}" sibTransId="{DA54D5DE-FC5B-6F48-B74F-97D91DA48A5F}"/>
    <dgm:cxn modelId="{F6748E40-C346-BA48-B52D-303ED4FA2FDD}" srcId="{C70004E8-8073-A047-B4CD-1AAA0068E6AF}" destId="{31820A4B-CDC9-0A43-8C08-DECD69BCEEB9}" srcOrd="0" destOrd="0" parTransId="{12ACEBEB-7E5E-644B-8AB2-567FB14DDF07}" sibTransId="{7FB607FD-2FA3-3A40-9161-C215024967B9}"/>
    <dgm:cxn modelId="{4356D341-9634-1045-8674-F3C8BEE7AFDC}" type="presOf" srcId="{89AE5789-A2D0-A742-977A-8707B8E40307}" destId="{92DA111E-96FA-DF4F-8490-113F25FB6A4F}" srcOrd="0" destOrd="4" presId="urn:microsoft.com/office/officeart/2005/8/layout/vList6"/>
    <dgm:cxn modelId="{21801343-45EA-4148-9E9C-FA915A4D0ED2}" srcId="{021C0668-B606-CF4B-84D4-0E1D2BABF046}" destId="{B3495512-9694-B147-ACB4-76EF1BBF751C}" srcOrd="0" destOrd="0" parTransId="{759841B8-174F-1649-AD54-7E36BF3F75A8}" sibTransId="{2057C244-A079-A340-A54F-9FDA0860A52B}"/>
    <dgm:cxn modelId="{2087B145-E434-E24A-8243-1BF09659E1A9}" type="presOf" srcId="{C0926FB1-D672-9B4A-B303-423ED7D1871F}" destId="{862C5205-8542-C14F-BB4A-FC889EF929AD}" srcOrd="0" destOrd="4" presId="urn:microsoft.com/office/officeart/2005/8/layout/vList6"/>
    <dgm:cxn modelId="{71F4B85A-E534-DF4B-8447-2B70FD7692E1}" type="presOf" srcId="{DA10ABE1-A6D4-A445-A52E-EB619C98EFAA}" destId="{92DA111E-96FA-DF4F-8490-113F25FB6A4F}" srcOrd="0" destOrd="1" presId="urn:microsoft.com/office/officeart/2005/8/layout/vList6"/>
    <dgm:cxn modelId="{16BA636A-2B5C-B042-B1EB-9CC2112308C0}" srcId="{13BD446B-DC01-C84E-9B51-E2AE1CDE553F}" destId="{C70004E8-8073-A047-B4CD-1AAA0068E6AF}" srcOrd="1" destOrd="0" parTransId="{CF3DC0A0-0630-874A-A366-DF975CD6F81B}" sibTransId="{E08C784F-6E6C-A341-B34B-127B3F5503D1}"/>
    <dgm:cxn modelId="{CE09BF79-7CCE-B74C-870E-6E2C163B1155}" type="presOf" srcId="{76D3AA14-55DE-A84C-90F8-478D807C04F1}" destId="{862C5205-8542-C14F-BB4A-FC889EF929AD}" srcOrd="0" destOrd="1" presId="urn:microsoft.com/office/officeart/2005/8/layout/vList6"/>
    <dgm:cxn modelId="{3F774980-A6ED-8046-80C2-F6522F20F64E}" srcId="{13BD446B-DC01-C84E-9B51-E2AE1CDE553F}" destId="{021C0668-B606-CF4B-84D4-0E1D2BABF046}" srcOrd="0" destOrd="0" parTransId="{49AF4306-FA7F-7547-ABDF-C13A09701ED8}" sibTransId="{013E2B80-987B-D047-A749-8426B09C4E7A}"/>
    <dgm:cxn modelId="{E66C9A8C-DACA-DA46-A32D-31569492A96E}" type="presOf" srcId="{C70004E8-8073-A047-B4CD-1AAA0068E6AF}" destId="{FC609F60-9FCC-D741-BA3D-22747343C2A4}" srcOrd="0" destOrd="0" presId="urn:microsoft.com/office/officeart/2005/8/layout/vList6"/>
    <dgm:cxn modelId="{F2DD8593-4BA3-E345-B05D-B04F25156733}" srcId="{C70004E8-8073-A047-B4CD-1AAA0068E6AF}" destId="{89AE5789-A2D0-A742-977A-8707B8E40307}" srcOrd="4" destOrd="0" parTransId="{6A8B6145-A49A-4D44-A3CA-2DDB0ABB104C}" sibTransId="{A3FF02D8-3CA2-ED44-A014-825D6A25CFC4}"/>
    <dgm:cxn modelId="{BA950AB9-4C22-7748-8FAD-0826BB7277E3}" srcId="{C70004E8-8073-A047-B4CD-1AAA0068E6AF}" destId="{9358D863-F9D5-E742-8EB7-F9D270A58D81}" srcOrd="3" destOrd="0" parTransId="{F67FAF61-B6E5-A940-88C0-656E778AFEA8}" sibTransId="{795AA276-6A52-8E45-82A1-6631BC8E4462}"/>
    <dgm:cxn modelId="{D52F6DB9-B743-E44B-B6DF-4EE52B62C1F6}" srcId="{021C0668-B606-CF4B-84D4-0E1D2BABF046}" destId="{7E0B5E1C-9F9C-FE4B-9372-A8195F740786}" srcOrd="2" destOrd="0" parTransId="{CE35272A-AA18-C241-A293-FD3E80FC6718}" sibTransId="{DD5AC400-96E1-3147-8BE1-CAEB10CA42AA}"/>
    <dgm:cxn modelId="{5DDC90C6-63AF-854C-A9FF-A43168ABAF37}" type="presOf" srcId="{7E0B5E1C-9F9C-FE4B-9372-A8195F740786}" destId="{862C5205-8542-C14F-BB4A-FC889EF929AD}" srcOrd="0" destOrd="2" presId="urn:microsoft.com/office/officeart/2005/8/layout/vList6"/>
    <dgm:cxn modelId="{F1BF4ECB-36E5-714F-BB82-C59C4946F386}" srcId="{C70004E8-8073-A047-B4CD-1AAA0068E6AF}" destId="{DA10ABE1-A6D4-A445-A52E-EB619C98EFAA}" srcOrd="1" destOrd="0" parTransId="{2C6B85BE-D2AC-C74A-B7C5-96FDEC17BF5B}" sibTransId="{BFB387B9-C1E1-0847-9C7E-B9DC6531FBB9}"/>
    <dgm:cxn modelId="{5FDCD3D3-AFDF-4546-9788-77D7B80165B7}" type="presOf" srcId="{31820A4B-CDC9-0A43-8C08-DECD69BCEEB9}" destId="{92DA111E-96FA-DF4F-8490-113F25FB6A4F}" srcOrd="0" destOrd="0" presId="urn:microsoft.com/office/officeart/2005/8/layout/vList6"/>
    <dgm:cxn modelId="{687FD5DB-EC65-F743-B4F0-33BDBF9A61C6}" type="presOf" srcId="{021C0668-B606-CF4B-84D4-0E1D2BABF046}" destId="{14ED0D5C-7040-0849-AF98-13AF96B02949}" srcOrd="0" destOrd="0" presId="urn:microsoft.com/office/officeart/2005/8/layout/vList6"/>
    <dgm:cxn modelId="{809C9DF6-6E43-664C-872E-978537698E56}" srcId="{C70004E8-8073-A047-B4CD-1AAA0068E6AF}" destId="{FA2F5EEF-6C22-8645-B165-5DCBC9891F82}" srcOrd="2" destOrd="0" parTransId="{B4CF0698-E950-CE4E-9DE9-3F48669CAEFC}" sibTransId="{0E9DECA4-C873-CC46-B3A6-54690DA76717}"/>
    <dgm:cxn modelId="{3F0B08F7-5758-774C-AD73-F53CE0C93BEA}" srcId="{021C0668-B606-CF4B-84D4-0E1D2BABF046}" destId="{76D3AA14-55DE-A84C-90F8-478D807C04F1}" srcOrd="1" destOrd="0" parTransId="{BB5460C4-4319-7446-9717-93050711DA95}" sibTransId="{B3BDBD9E-BBD1-FD43-9CDA-A2EFDEEB2743}"/>
    <dgm:cxn modelId="{21F269FA-344B-7B4E-9BCF-07EC7261B202}" type="presOf" srcId="{13BD446B-DC01-C84E-9B51-E2AE1CDE553F}" destId="{DB93ED6D-D1F8-CD4F-A4E9-772A5BE78D6B}" srcOrd="0" destOrd="0" presId="urn:microsoft.com/office/officeart/2005/8/layout/vList6"/>
    <dgm:cxn modelId="{90F67CFC-3268-5143-A681-034301E18F5F}" srcId="{021C0668-B606-CF4B-84D4-0E1D2BABF046}" destId="{88F74735-2CFE-5346-A18D-34F7D9959F57}" srcOrd="3" destOrd="0" parTransId="{1C47A7AC-A111-044E-ABB7-CD60D59D8CED}" sibTransId="{6EBE4FCE-9FA8-D949-A98A-C92F2CF5219A}"/>
    <dgm:cxn modelId="{36CEB6FC-5848-5A44-B3E6-AC74FADA736D}" type="presOf" srcId="{9358D863-F9D5-E742-8EB7-F9D270A58D81}" destId="{92DA111E-96FA-DF4F-8490-113F25FB6A4F}" srcOrd="0" destOrd="3" presId="urn:microsoft.com/office/officeart/2005/8/layout/vList6"/>
    <dgm:cxn modelId="{507E0FE9-720A-384F-A861-F3D2346A1DD4}" type="presParOf" srcId="{DB93ED6D-D1F8-CD4F-A4E9-772A5BE78D6B}" destId="{170BDD11-FF63-7D4A-B817-A22E74766F14}" srcOrd="0" destOrd="0" presId="urn:microsoft.com/office/officeart/2005/8/layout/vList6"/>
    <dgm:cxn modelId="{6C984A7F-0C8E-B844-9B07-A734AA4DDC3F}" type="presParOf" srcId="{170BDD11-FF63-7D4A-B817-A22E74766F14}" destId="{14ED0D5C-7040-0849-AF98-13AF96B02949}" srcOrd="0" destOrd="0" presId="urn:microsoft.com/office/officeart/2005/8/layout/vList6"/>
    <dgm:cxn modelId="{160032B6-A518-234D-BA05-88EC1544785E}" type="presParOf" srcId="{170BDD11-FF63-7D4A-B817-A22E74766F14}" destId="{862C5205-8542-C14F-BB4A-FC889EF929AD}" srcOrd="1" destOrd="0" presId="urn:microsoft.com/office/officeart/2005/8/layout/vList6"/>
    <dgm:cxn modelId="{B0E84769-468B-394A-A0D2-B1B39C173A3F}" type="presParOf" srcId="{DB93ED6D-D1F8-CD4F-A4E9-772A5BE78D6B}" destId="{6A636178-1FD6-8E46-8DD8-D4C8D3AEC967}" srcOrd="1" destOrd="0" presId="urn:microsoft.com/office/officeart/2005/8/layout/vList6"/>
    <dgm:cxn modelId="{4C7ACF42-681E-974D-B844-BAF5CCE0B20A}" type="presParOf" srcId="{DB93ED6D-D1F8-CD4F-A4E9-772A5BE78D6B}" destId="{3F841C82-1786-9B41-978A-E80607D52C7E}" srcOrd="2" destOrd="0" presId="urn:microsoft.com/office/officeart/2005/8/layout/vList6"/>
    <dgm:cxn modelId="{A7AFB5A8-2C87-5A4C-9888-65BB00D3772D}" type="presParOf" srcId="{3F841C82-1786-9B41-978A-E80607D52C7E}" destId="{FC609F60-9FCC-D741-BA3D-22747343C2A4}" srcOrd="0" destOrd="0" presId="urn:microsoft.com/office/officeart/2005/8/layout/vList6"/>
    <dgm:cxn modelId="{CD24E46B-B377-F843-B3CB-98358F5135B1}" type="presParOf" srcId="{3F841C82-1786-9B41-978A-E80607D52C7E}" destId="{92DA111E-96FA-DF4F-8490-113F25FB6A4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E0CE7E39-5769-CA48-9C87-C1E7C3A7AAC3}" type="doc">
      <dgm:prSet loTypeId="urn:microsoft.com/office/officeart/2005/8/layout/hProcess9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2CF813-BE1E-4248-83DC-2FFA4A49B9E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When two speakers share symbols something magical happens</a:t>
          </a:r>
        </a:p>
      </dgm:t>
    </dgm:pt>
    <dgm:pt modelId="{DD6183AD-52ED-3749-A535-CAF08946C8DA}" type="parTrans" cxnId="{F8B8671E-CE33-CB45-9D63-01ACD027E7DE}">
      <dgm:prSet/>
      <dgm:spPr/>
      <dgm:t>
        <a:bodyPr/>
        <a:lstStyle/>
        <a:p>
          <a:endParaRPr lang="en-US"/>
        </a:p>
      </dgm:t>
    </dgm:pt>
    <dgm:pt modelId="{6D3C3DD3-3DCA-7D48-AC1F-B059526BAE95}" type="sibTrans" cxnId="{F8B8671E-CE33-CB45-9D63-01ACD027E7DE}">
      <dgm:prSet/>
      <dgm:spPr/>
      <dgm:t>
        <a:bodyPr/>
        <a:lstStyle/>
        <a:p>
          <a:endParaRPr lang="en-US"/>
        </a:p>
      </dgm:t>
    </dgm:pt>
    <dgm:pt modelId="{2ED43C66-C06A-DC45-91CA-377F100B4BA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An image born in someone’s  brain can travel across space and time </a:t>
          </a:r>
        </a:p>
      </dgm:t>
    </dgm:pt>
    <dgm:pt modelId="{EE2FE42B-DB67-F74D-BBB0-C8F4194B181B}" type="parTrans" cxnId="{A5327844-D814-3E42-B5B9-C234A6D1DF96}">
      <dgm:prSet/>
      <dgm:spPr/>
      <dgm:t>
        <a:bodyPr/>
        <a:lstStyle/>
        <a:p>
          <a:endParaRPr lang="en-US"/>
        </a:p>
      </dgm:t>
    </dgm:pt>
    <dgm:pt modelId="{FEFD370A-6263-F44B-8491-EE8214CA5C49}" type="sibTrans" cxnId="{A5327844-D814-3E42-B5B9-C234A6D1DF96}">
      <dgm:prSet/>
      <dgm:spPr/>
      <dgm:t>
        <a:bodyPr/>
        <a:lstStyle/>
        <a:p>
          <a:endParaRPr lang="en-US"/>
        </a:p>
      </dgm:t>
    </dgm:pt>
    <dgm:pt modelId="{0686D0C2-6002-DA47-900F-76587E0EF0E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And be planted in the brain of another</a:t>
          </a:r>
        </a:p>
      </dgm:t>
    </dgm:pt>
    <dgm:pt modelId="{A03FD755-6C31-7E49-B643-2519B6C00170}" type="parTrans" cxnId="{1395D2A3-CBA6-4746-A0D2-416A84E99445}">
      <dgm:prSet/>
      <dgm:spPr/>
      <dgm:t>
        <a:bodyPr/>
        <a:lstStyle/>
        <a:p>
          <a:endParaRPr lang="en-US"/>
        </a:p>
      </dgm:t>
    </dgm:pt>
    <dgm:pt modelId="{2FE89E7F-9565-DF46-B02A-616DE9B64BDC}" type="sibTrans" cxnId="{1395D2A3-CBA6-4746-A0D2-416A84E99445}">
      <dgm:prSet/>
      <dgm:spPr/>
      <dgm:t>
        <a:bodyPr/>
        <a:lstStyle/>
        <a:p>
          <a:endParaRPr lang="en-US"/>
        </a:p>
      </dgm:t>
    </dgm:pt>
    <dgm:pt modelId="{2594830B-6295-444F-9CE8-438B41767188}" type="pres">
      <dgm:prSet presAssocID="{E0CE7E39-5769-CA48-9C87-C1E7C3A7AAC3}" presName="CompostProcess" presStyleCnt="0">
        <dgm:presLayoutVars>
          <dgm:dir/>
          <dgm:resizeHandles val="exact"/>
        </dgm:presLayoutVars>
      </dgm:prSet>
      <dgm:spPr/>
    </dgm:pt>
    <dgm:pt modelId="{8248D0D8-3BB0-3F45-8D23-D0CA97EFA9B3}" type="pres">
      <dgm:prSet presAssocID="{E0CE7E39-5769-CA48-9C87-C1E7C3A7AAC3}" presName="arrow" presStyleLbl="bgShp" presStyleIdx="0" presStyleCnt="1"/>
      <dgm:spPr/>
    </dgm:pt>
    <dgm:pt modelId="{9E8F41F9-C0C3-1A42-8960-534DCDCA51CF}" type="pres">
      <dgm:prSet presAssocID="{E0CE7E39-5769-CA48-9C87-C1E7C3A7AAC3}" presName="linearProcess" presStyleCnt="0"/>
      <dgm:spPr/>
    </dgm:pt>
    <dgm:pt modelId="{C122FAC3-EAB8-3A49-B89E-4F7A447A6848}" type="pres">
      <dgm:prSet presAssocID="{4D2CF813-BE1E-4248-83DC-2FFA4A49B9E9}" presName="textNode" presStyleLbl="node1" presStyleIdx="0" presStyleCnt="3">
        <dgm:presLayoutVars>
          <dgm:bulletEnabled val="1"/>
        </dgm:presLayoutVars>
      </dgm:prSet>
      <dgm:spPr/>
    </dgm:pt>
    <dgm:pt modelId="{1F438737-3358-744F-9352-828D97F2101D}" type="pres">
      <dgm:prSet presAssocID="{6D3C3DD3-3DCA-7D48-AC1F-B059526BAE95}" presName="sibTrans" presStyleCnt="0"/>
      <dgm:spPr/>
    </dgm:pt>
    <dgm:pt modelId="{FA816B01-B318-0449-B6A0-8E095D2AE420}" type="pres">
      <dgm:prSet presAssocID="{2ED43C66-C06A-DC45-91CA-377F100B4BA5}" presName="textNode" presStyleLbl="node1" presStyleIdx="1" presStyleCnt="3">
        <dgm:presLayoutVars>
          <dgm:bulletEnabled val="1"/>
        </dgm:presLayoutVars>
      </dgm:prSet>
      <dgm:spPr/>
    </dgm:pt>
    <dgm:pt modelId="{495C5CAC-206A-B543-900B-99A591ABA7BE}" type="pres">
      <dgm:prSet presAssocID="{FEFD370A-6263-F44B-8491-EE8214CA5C49}" presName="sibTrans" presStyleCnt="0"/>
      <dgm:spPr/>
    </dgm:pt>
    <dgm:pt modelId="{BE84053D-2D2F-6C42-92DD-BB053F64607F}" type="pres">
      <dgm:prSet presAssocID="{0686D0C2-6002-DA47-900F-76587E0EF0E3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8B8671E-CE33-CB45-9D63-01ACD027E7DE}" srcId="{E0CE7E39-5769-CA48-9C87-C1E7C3A7AAC3}" destId="{4D2CF813-BE1E-4248-83DC-2FFA4A49B9E9}" srcOrd="0" destOrd="0" parTransId="{DD6183AD-52ED-3749-A535-CAF08946C8DA}" sibTransId="{6D3C3DD3-3DCA-7D48-AC1F-B059526BAE95}"/>
    <dgm:cxn modelId="{A5327844-D814-3E42-B5B9-C234A6D1DF96}" srcId="{E0CE7E39-5769-CA48-9C87-C1E7C3A7AAC3}" destId="{2ED43C66-C06A-DC45-91CA-377F100B4BA5}" srcOrd="1" destOrd="0" parTransId="{EE2FE42B-DB67-F74D-BBB0-C8F4194B181B}" sibTransId="{FEFD370A-6263-F44B-8491-EE8214CA5C49}"/>
    <dgm:cxn modelId="{E30CA347-7C46-9941-B547-2B75F4A8DE58}" type="presOf" srcId="{4D2CF813-BE1E-4248-83DC-2FFA4A49B9E9}" destId="{C122FAC3-EAB8-3A49-B89E-4F7A447A6848}" srcOrd="0" destOrd="0" presId="urn:microsoft.com/office/officeart/2005/8/layout/hProcess9"/>
    <dgm:cxn modelId="{DCB4476F-95B3-8D46-AAC9-A39340C20E29}" type="presOf" srcId="{0686D0C2-6002-DA47-900F-76587E0EF0E3}" destId="{BE84053D-2D2F-6C42-92DD-BB053F64607F}" srcOrd="0" destOrd="0" presId="urn:microsoft.com/office/officeart/2005/8/layout/hProcess9"/>
    <dgm:cxn modelId="{F2226A94-ADE2-C34D-BC0E-24CEA2CDEC41}" type="presOf" srcId="{E0CE7E39-5769-CA48-9C87-C1E7C3A7AAC3}" destId="{2594830B-6295-444F-9CE8-438B41767188}" srcOrd="0" destOrd="0" presId="urn:microsoft.com/office/officeart/2005/8/layout/hProcess9"/>
    <dgm:cxn modelId="{4D320997-508F-174C-BF0C-C058C1D65B03}" type="presOf" srcId="{2ED43C66-C06A-DC45-91CA-377F100B4BA5}" destId="{FA816B01-B318-0449-B6A0-8E095D2AE420}" srcOrd="0" destOrd="0" presId="urn:microsoft.com/office/officeart/2005/8/layout/hProcess9"/>
    <dgm:cxn modelId="{1395D2A3-CBA6-4746-A0D2-416A84E99445}" srcId="{E0CE7E39-5769-CA48-9C87-C1E7C3A7AAC3}" destId="{0686D0C2-6002-DA47-900F-76587E0EF0E3}" srcOrd="2" destOrd="0" parTransId="{A03FD755-6C31-7E49-B643-2519B6C00170}" sibTransId="{2FE89E7F-9565-DF46-B02A-616DE9B64BDC}"/>
    <dgm:cxn modelId="{C025E22F-7236-3D40-8225-BD8E86DF8D01}" type="presParOf" srcId="{2594830B-6295-444F-9CE8-438B41767188}" destId="{8248D0D8-3BB0-3F45-8D23-D0CA97EFA9B3}" srcOrd="0" destOrd="0" presId="urn:microsoft.com/office/officeart/2005/8/layout/hProcess9"/>
    <dgm:cxn modelId="{C702C025-D214-9541-B0DD-EB735306B68D}" type="presParOf" srcId="{2594830B-6295-444F-9CE8-438B41767188}" destId="{9E8F41F9-C0C3-1A42-8960-534DCDCA51CF}" srcOrd="1" destOrd="0" presId="urn:microsoft.com/office/officeart/2005/8/layout/hProcess9"/>
    <dgm:cxn modelId="{2C76C6F1-6B57-184A-894E-05810C55605C}" type="presParOf" srcId="{9E8F41F9-C0C3-1A42-8960-534DCDCA51CF}" destId="{C122FAC3-EAB8-3A49-B89E-4F7A447A6848}" srcOrd="0" destOrd="0" presId="urn:microsoft.com/office/officeart/2005/8/layout/hProcess9"/>
    <dgm:cxn modelId="{897CB033-C181-2349-B2C3-870BB0C1C1B3}" type="presParOf" srcId="{9E8F41F9-C0C3-1A42-8960-534DCDCA51CF}" destId="{1F438737-3358-744F-9352-828D97F2101D}" srcOrd="1" destOrd="0" presId="urn:microsoft.com/office/officeart/2005/8/layout/hProcess9"/>
    <dgm:cxn modelId="{C0622DF3-737B-8C47-8489-4A2FFD606DBB}" type="presParOf" srcId="{9E8F41F9-C0C3-1A42-8960-534DCDCA51CF}" destId="{FA816B01-B318-0449-B6A0-8E095D2AE420}" srcOrd="2" destOrd="0" presId="urn:microsoft.com/office/officeart/2005/8/layout/hProcess9"/>
    <dgm:cxn modelId="{31B0684B-A475-DE4B-B1DA-7A9B1F958D90}" type="presParOf" srcId="{9E8F41F9-C0C3-1A42-8960-534DCDCA51CF}" destId="{495C5CAC-206A-B543-900B-99A591ABA7BE}" srcOrd="3" destOrd="0" presId="urn:microsoft.com/office/officeart/2005/8/layout/hProcess9"/>
    <dgm:cxn modelId="{F98219BD-9849-154D-A802-5B5A5004B609}" type="presParOf" srcId="{9E8F41F9-C0C3-1A42-8960-534DCDCA51CF}" destId="{BE84053D-2D2F-6C42-92DD-BB053F64607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A799B43C-65E0-2340-860A-D30F59EF76CC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308410-8A5E-9241-B919-058F564BAB5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Basic Vocabulary</a:t>
          </a:r>
        </a:p>
        <a:p>
          <a:r>
            <a:rPr lang="en-US" dirty="0"/>
            <a:t>(Tier One)</a:t>
          </a:r>
        </a:p>
      </dgm:t>
    </dgm:pt>
    <dgm:pt modelId="{15088A09-5549-0342-A07C-D87057D7A232}" type="parTrans" cxnId="{1B464E52-D90E-124D-9667-291274969BBA}">
      <dgm:prSet/>
      <dgm:spPr/>
      <dgm:t>
        <a:bodyPr/>
        <a:lstStyle/>
        <a:p>
          <a:endParaRPr lang="en-US"/>
        </a:p>
      </dgm:t>
    </dgm:pt>
    <dgm:pt modelId="{53F77CB3-E6C8-724E-B4B8-574749A0D8B7}" type="sibTrans" cxnId="{1B464E52-D90E-124D-9667-291274969BBA}">
      <dgm:prSet/>
      <dgm:spPr/>
      <dgm:t>
        <a:bodyPr/>
        <a:lstStyle/>
        <a:p>
          <a:endParaRPr lang="en-US"/>
        </a:p>
      </dgm:t>
    </dgm:pt>
    <dgm:pt modelId="{4B3792B2-C190-494C-BF5D-6978757D6ADE}">
      <dgm:prSet phldrT="[Text]"/>
      <dgm:spPr/>
      <dgm:t>
        <a:bodyPr/>
        <a:lstStyle/>
        <a:p>
          <a:r>
            <a:rPr lang="en-US" dirty="0"/>
            <a:t>Proficiency in basic words is essential.</a:t>
          </a:r>
        </a:p>
      </dgm:t>
    </dgm:pt>
    <dgm:pt modelId="{8C09BFCE-94D6-0C42-9150-50BC9FE7BE71}" type="parTrans" cxnId="{F4D9AED4-3BB5-7444-893B-F28A41DA5AA1}">
      <dgm:prSet/>
      <dgm:spPr/>
      <dgm:t>
        <a:bodyPr/>
        <a:lstStyle/>
        <a:p>
          <a:endParaRPr lang="en-US"/>
        </a:p>
      </dgm:t>
    </dgm:pt>
    <dgm:pt modelId="{C0843B5A-66DB-4348-80C1-231549617559}" type="sibTrans" cxnId="{F4D9AED4-3BB5-7444-893B-F28A41DA5AA1}">
      <dgm:prSet/>
      <dgm:spPr/>
      <dgm:t>
        <a:bodyPr/>
        <a:lstStyle/>
        <a:p>
          <a:endParaRPr lang="en-US"/>
        </a:p>
      </dgm:t>
    </dgm:pt>
    <dgm:pt modelId="{95F1721C-7811-DD48-83A5-A4F20D346129}">
      <dgm:prSet phldrT="[Text]"/>
      <dgm:spPr/>
      <dgm:t>
        <a:bodyPr/>
        <a:lstStyle/>
        <a:p>
          <a:r>
            <a:rPr lang="en-US" dirty="0"/>
            <a:t>These are the first words learned in in the language acquisition process.</a:t>
          </a:r>
        </a:p>
      </dgm:t>
    </dgm:pt>
    <dgm:pt modelId="{5FF0C821-5F4C-5644-8A2A-12521DD096EC}" type="parTrans" cxnId="{E886BE97-C25B-764D-A2B8-68E96DE490DD}">
      <dgm:prSet/>
      <dgm:spPr/>
      <dgm:t>
        <a:bodyPr/>
        <a:lstStyle/>
        <a:p>
          <a:endParaRPr lang="en-US"/>
        </a:p>
      </dgm:t>
    </dgm:pt>
    <dgm:pt modelId="{1B0ADE15-BF46-3A40-9B1C-A13D9E125A24}" type="sibTrans" cxnId="{E886BE97-C25B-764D-A2B8-68E96DE490DD}">
      <dgm:prSet/>
      <dgm:spPr/>
      <dgm:t>
        <a:bodyPr/>
        <a:lstStyle/>
        <a:p>
          <a:endParaRPr lang="en-US"/>
        </a:p>
      </dgm:t>
    </dgm:pt>
    <dgm:pt modelId="{D90CBA40-75E1-5240-B808-30AB26885DBA}">
      <dgm:prSet phldrT="[Text]"/>
      <dgm:spPr/>
      <dgm:t>
        <a:bodyPr/>
        <a:lstStyle/>
        <a:p>
          <a:r>
            <a:rPr lang="en-US" dirty="0"/>
            <a:t>Basic words are the foundation of oral communication and are reinforced in daily speech</a:t>
          </a:r>
        </a:p>
      </dgm:t>
    </dgm:pt>
    <dgm:pt modelId="{AFBEE5E7-AD91-BB44-9DB8-0845D1F698EA}" type="parTrans" cxnId="{CBE9913E-D0FC-904A-99AB-869551BDFD73}">
      <dgm:prSet/>
      <dgm:spPr/>
      <dgm:t>
        <a:bodyPr/>
        <a:lstStyle/>
        <a:p>
          <a:endParaRPr lang="en-US"/>
        </a:p>
      </dgm:t>
    </dgm:pt>
    <dgm:pt modelId="{ACC9001E-2747-2249-86C1-B3A234621818}" type="sibTrans" cxnId="{CBE9913E-D0FC-904A-99AB-869551BDFD73}">
      <dgm:prSet/>
      <dgm:spPr/>
      <dgm:t>
        <a:bodyPr/>
        <a:lstStyle/>
        <a:p>
          <a:endParaRPr lang="en-US"/>
        </a:p>
      </dgm:t>
    </dgm:pt>
    <dgm:pt modelId="{2B91232B-12B4-134D-A832-D9502D83C053}" type="pres">
      <dgm:prSet presAssocID="{A799B43C-65E0-2340-860A-D30F59EF76CC}" presName="linearFlow" presStyleCnt="0">
        <dgm:presLayoutVars>
          <dgm:dir/>
          <dgm:animLvl val="lvl"/>
          <dgm:resizeHandles val="exact"/>
        </dgm:presLayoutVars>
      </dgm:prSet>
      <dgm:spPr/>
    </dgm:pt>
    <dgm:pt modelId="{A5045211-F5A9-2A4C-AB62-CBB41309F685}" type="pres">
      <dgm:prSet presAssocID="{81308410-8A5E-9241-B919-058F564BAB59}" presName="composite" presStyleCnt="0"/>
      <dgm:spPr/>
    </dgm:pt>
    <dgm:pt modelId="{746FAC2E-15E6-0249-9CA4-9FD59A7467FF}" type="pres">
      <dgm:prSet presAssocID="{81308410-8A5E-9241-B919-058F564BAB59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7B1911CA-D58D-BA48-932E-0C765E28DE74}" type="pres">
      <dgm:prSet presAssocID="{81308410-8A5E-9241-B919-058F564BAB59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C310A001-43BA-C14F-8408-ABA6FA1FDE75}" type="presOf" srcId="{81308410-8A5E-9241-B919-058F564BAB59}" destId="{746FAC2E-15E6-0249-9CA4-9FD59A7467FF}" srcOrd="0" destOrd="0" presId="urn:microsoft.com/office/officeart/2005/8/layout/chevron2"/>
    <dgm:cxn modelId="{CBE9913E-D0FC-904A-99AB-869551BDFD73}" srcId="{81308410-8A5E-9241-B919-058F564BAB59}" destId="{D90CBA40-75E1-5240-B808-30AB26885DBA}" srcOrd="2" destOrd="0" parTransId="{AFBEE5E7-AD91-BB44-9DB8-0845D1F698EA}" sibTransId="{ACC9001E-2747-2249-86C1-B3A234621818}"/>
    <dgm:cxn modelId="{72F3644B-6A6B-CB48-8930-2B30D4B697C7}" type="presOf" srcId="{95F1721C-7811-DD48-83A5-A4F20D346129}" destId="{7B1911CA-D58D-BA48-932E-0C765E28DE74}" srcOrd="0" destOrd="1" presId="urn:microsoft.com/office/officeart/2005/8/layout/chevron2"/>
    <dgm:cxn modelId="{1B464E52-D90E-124D-9667-291274969BBA}" srcId="{A799B43C-65E0-2340-860A-D30F59EF76CC}" destId="{81308410-8A5E-9241-B919-058F564BAB59}" srcOrd="0" destOrd="0" parTransId="{15088A09-5549-0342-A07C-D87057D7A232}" sibTransId="{53F77CB3-E6C8-724E-B4B8-574749A0D8B7}"/>
    <dgm:cxn modelId="{E886BE97-C25B-764D-A2B8-68E96DE490DD}" srcId="{81308410-8A5E-9241-B919-058F564BAB59}" destId="{95F1721C-7811-DD48-83A5-A4F20D346129}" srcOrd="1" destOrd="0" parTransId="{5FF0C821-5F4C-5644-8A2A-12521DD096EC}" sibTransId="{1B0ADE15-BF46-3A40-9B1C-A13D9E125A24}"/>
    <dgm:cxn modelId="{77AEA8AD-6808-E747-99E2-DD2AEC90ABEE}" type="presOf" srcId="{D90CBA40-75E1-5240-B808-30AB26885DBA}" destId="{7B1911CA-D58D-BA48-932E-0C765E28DE74}" srcOrd="0" destOrd="2" presId="urn:microsoft.com/office/officeart/2005/8/layout/chevron2"/>
    <dgm:cxn modelId="{C2F0CFB0-73A6-E14D-9C6B-8ACB7E3FECA6}" type="presOf" srcId="{4B3792B2-C190-494C-BF5D-6978757D6ADE}" destId="{7B1911CA-D58D-BA48-932E-0C765E28DE74}" srcOrd="0" destOrd="0" presId="urn:microsoft.com/office/officeart/2005/8/layout/chevron2"/>
    <dgm:cxn modelId="{F4D9AED4-3BB5-7444-893B-F28A41DA5AA1}" srcId="{81308410-8A5E-9241-B919-058F564BAB59}" destId="{4B3792B2-C190-494C-BF5D-6978757D6ADE}" srcOrd="0" destOrd="0" parTransId="{8C09BFCE-94D6-0C42-9150-50BC9FE7BE71}" sibTransId="{C0843B5A-66DB-4348-80C1-231549617559}"/>
    <dgm:cxn modelId="{00D599F3-E095-D543-A724-B3ADF77CB426}" type="presOf" srcId="{A799B43C-65E0-2340-860A-D30F59EF76CC}" destId="{2B91232B-12B4-134D-A832-D9502D83C053}" srcOrd="0" destOrd="0" presId="urn:microsoft.com/office/officeart/2005/8/layout/chevron2"/>
    <dgm:cxn modelId="{B0DAF534-A14B-634A-86A7-4F475C5A07E5}" type="presParOf" srcId="{2B91232B-12B4-134D-A832-D9502D83C053}" destId="{A5045211-F5A9-2A4C-AB62-CBB41309F685}" srcOrd="0" destOrd="0" presId="urn:microsoft.com/office/officeart/2005/8/layout/chevron2"/>
    <dgm:cxn modelId="{E2CFD38B-446B-3A49-8F63-13D6E4B7F357}" type="presParOf" srcId="{A5045211-F5A9-2A4C-AB62-CBB41309F685}" destId="{746FAC2E-15E6-0249-9CA4-9FD59A7467FF}" srcOrd="0" destOrd="0" presId="urn:microsoft.com/office/officeart/2005/8/layout/chevron2"/>
    <dgm:cxn modelId="{F6A11866-B1C7-3B4D-BC7A-69E6B616B09E}" type="presParOf" srcId="{A5045211-F5A9-2A4C-AB62-CBB41309F685}" destId="{7B1911CA-D58D-BA48-932E-0C765E28DE7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E881D8F3-BDC8-E44C-97A9-ED422F8D2FB4}" type="doc">
      <dgm:prSet loTypeId="urn:microsoft.com/office/officeart/2005/8/layout/cycle8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B4A2AB-5421-6047-A36D-8FA8BB8679DC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Tier Two</a:t>
          </a:r>
        </a:p>
      </dgm:t>
    </dgm:pt>
    <dgm:pt modelId="{C8A75A02-C241-7743-814C-C72B903494AD}" type="parTrans" cxnId="{04C49EF1-54E3-6C49-9186-59684C7E28EB}">
      <dgm:prSet/>
      <dgm:spPr/>
      <dgm:t>
        <a:bodyPr/>
        <a:lstStyle/>
        <a:p>
          <a:endParaRPr lang="en-US"/>
        </a:p>
      </dgm:t>
    </dgm:pt>
    <dgm:pt modelId="{3D3767FD-C20F-7B42-8505-12273CB420F3}" type="sibTrans" cxnId="{04C49EF1-54E3-6C49-9186-59684C7E28EB}">
      <dgm:prSet/>
      <dgm:spPr/>
      <dgm:t>
        <a:bodyPr/>
        <a:lstStyle/>
        <a:p>
          <a:endParaRPr lang="en-US"/>
        </a:p>
      </dgm:t>
    </dgm:pt>
    <dgm:pt modelId="{F7DF25DB-D164-AA48-87FE-9E4616BB474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Encountered frequently in speech and writing</a:t>
          </a:r>
        </a:p>
      </dgm:t>
    </dgm:pt>
    <dgm:pt modelId="{EA9722E8-C096-9C41-B22B-5D9A3206BA7F}" type="parTrans" cxnId="{7B652727-51FF-AB4D-9ADF-E7F664770390}">
      <dgm:prSet/>
      <dgm:spPr/>
      <dgm:t>
        <a:bodyPr/>
        <a:lstStyle/>
        <a:p>
          <a:endParaRPr lang="en-US"/>
        </a:p>
      </dgm:t>
    </dgm:pt>
    <dgm:pt modelId="{DD2D2AF0-79E8-C344-B111-A355EC77A3BC}" type="sibTrans" cxnId="{7B652727-51FF-AB4D-9ADF-E7F664770390}">
      <dgm:prSet/>
      <dgm:spPr/>
      <dgm:t>
        <a:bodyPr/>
        <a:lstStyle/>
        <a:p>
          <a:endParaRPr lang="en-US"/>
        </a:p>
      </dgm:t>
    </dgm:pt>
    <dgm:pt modelId="{1BF4541E-C8C2-2D4C-B5AA-D6CA5448FF8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Can be used in a wide range of activities</a:t>
          </a:r>
        </a:p>
      </dgm:t>
    </dgm:pt>
    <dgm:pt modelId="{A9705B66-F070-D943-BE6F-494FD8AB2FCC}" type="parTrans" cxnId="{8F6D4A3B-0D96-7E4B-BB4D-10497F87F568}">
      <dgm:prSet/>
      <dgm:spPr/>
      <dgm:t>
        <a:bodyPr/>
        <a:lstStyle/>
        <a:p>
          <a:endParaRPr lang="en-US"/>
        </a:p>
      </dgm:t>
    </dgm:pt>
    <dgm:pt modelId="{5235E67E-AC25-6148-A4B1-5157E5333F56}" type="sibTrans" cxnId="{8F6D4A3B-0D96-7E4B-BB4D-10497F87F568}">
      <dgm:prSet/>
      <dgm:spPr/>
      <dgm:t>
        <a:bodyPr/>
        <a:lstStyle/>
        <a:p>
          <a:endParaRPr lang="en-US"/>
        </a:p>
      </dgm:t>
    </dgm:pt>
    <dgm:pt modelId="{23387BC9-5535-6547-B351-E5A19136FA5C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Signals a mature language user and demonstrates language fluency</a:t>
          </a:r>
        </a:p>
      </dgm:t>
    </dgm:pt>
    <dgm:pt modelId="{716D6CCC-5B4E-314A-AEB1-CCB1F00580E8}" type="parTrans" cxnId="{B0F6F3E0-E814-AE4C-86BA-CFE87DD8A504}">
      <dgm:prSet/>
      <dgm:spPr/>
      <dgm:t>
        <a:bodyPr/>
        <a:lstStyle/>
        <a:p>
          <a:endParaRPr lang="en-US"/>
        </a:p>
      </dgm:t>
    </dgm:pt>
    <dgm:pt modelId="{630570D7-C6CE-7145-93A8-FC26BA0BF67D}" type="sibTrans" cxnId="{B0F6F3E0-E814-AE4C-86BA-CFE87DD8A504}">
      <dgm:prSet/>
      <dgm:spPr/>
      <dgm:t>
        <a:bodyPr/>
        <a:lstStyle/>
        <a:p>
          <a:endParaRPr lang="en-US"/>
        </a:p>
      </dgm:t>
    </dgm:pt>
    <dgm:pt modelId="{2758379A-8962-2748-BDE4-E51A07094DD7}" type="pres">
      <dgm:prSet presAssocID="{E881D8F3-BDC8-E44C-97A9-ED422F8D2FB4}" presName="compositeShape" presStyleCnt="0">
        <dgm:presLayoutVars>
          <dgm:chMax val="7"/>
          <dgm:dir/>
          <dgm:resizeHandles val="exact"/>
        </dgm:presLayoutVars>
      </dgm:prSet>
      <dgm:spPr/>
    </dgm:pt>
    <dgm:pt modelId="{91C8883B-4883-A04D-92C3-3224BCC45AFE}" type="pres">
      <dgm:prSet presAssocID="{E881D8F3-BDC8-E44C-97A9-ED422F8D2FB4}" presName="wedge1" presStyleLbl="node1" presStyleIdx="0" presStyleCnt="1" custLinFactNeighborY="-9524"/>
      <dgm:spPr/>
    </dgm:pt>
    <dgm:pt modelId="{FD9C1BC9-7B24-8346-A7FD-5782F5602A9F}" type="pres">
      <dgm:prSet presAssocID="{E881D8F3-BDC8-E44C-97A9-ED422F8D2FB4}" presName="dummy1a" presStyleCnt="0"/>
      <dgm:spPr/>
    </dgm:pt>
    <dgm:pt modelId="{36E1AB30-E500-3046-B768-F1B0F6E1E2FA}" type="pres">
      <dgm:prSet presAssocID="{E881D8F3-BDC8-E44C-97A9-ED422F8D2FB4}" presName="dummy1b" presStyleCnt="0"/>
      <dgm:spPr/>
    </dgm:pt>
    <dgm:pt modelId="{57D4FD39-1523-1344-BA7A-96977F3F6BE8}" type="pres">
      <dgm:prSet presAssocID="{E881D8F3-BDC8-E44C-97A9-ED422F8D2FB4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83C0AF8D-CC25-6D49-96C2-4EE94279D93D}" type="pres">
      <dgm:prSet presAssocID="{3D3767FD-C20F-7B42-8505-12273CB420F3}" presName="arrowWedge1single" presStyleLbl="fgSibTrans2D1" presStyleIdx="0" presStyleCnt="1"/>
      <dgm:spPr/>
    </dgm:pt>
  </dgm:ptLst>
  <dgm:cxnLst>
    <dgm:cxn modelId="{7B3F0A24-6324-B34C-B651-8176DBD87693}" type="presOf" srcId="{0EB4A2AB-5421-6047-A36D-8FA8BB8679DC}" destId="{57D4FD39-1523-1344-BA7A-96977F3F6BE8}" srcOrd="1" destOrd="0" presId="urn:microsoft.com/office/officeart/2005/8/layout/cycle8"/>
    <dgm:cxn modelId="{7B652727-51FF-AB4D-9ADF-E7F664770390}" srcId="{0EB4A2AB-5421-6047-A36D-8FA8BB8679DC}" destId="{F7DF25DB-D164-AA48-87FE-9E4616BB4747}" srcOrd="0" destOrd="0" parTransId="{EA9722E8-C096-9C41-B22B-5D9A3206BA7F}" sibTransId="{DD2D2AF0-79E8-C344-B111-A355EC77A3BC}"/>
    <dgm:cxn modelId="{084A9C3A-3817-D546-AFC3-125B69B0B170}" type="presOf" srcId="{F7DF25DB-D164-AA48-87FE-9E4616BB4747}" destId="{57D4FD39-1523-1344-BA7A-96977F3F6BE8}" srcOrd="1" destOrd="1" presId="urn:microsoft.com/office/officeart/2005/8/layout/cycle8"/>
    <dgm:cxn modelId="{8F6D4A3B-0D96-7E4B-BB4D-10497F87F568}" srcId="{0EB4A2AB-5421-6047-A36D-8FA8BB8679DC}" destId="{1BF4541E-C8C2-2D4C-B5AA-D6CA5448FF8F}" srcOrd="1" destOrd="0" parTransId="{A9705B66-F070-D943-BE6F-494FD8AB2FCC}" sibTransId="{5235E67E-AC25-6148-A4B1-5157E5333F56}"/>
    <dgm:cxn modelId="{1AACAA60-824C-234E-8EF5-D81C75ECAFA1}" type="presOf" srcId="{23387BC9-5535-6547-B351-E5A19136FA5C}" destId="{57D4FD39-1523-1344-BA7A-96977F3F6BE8}" srcOrd="1" destOrd="3" presId="urn:microsoft.com/office/officeart/2005/8/layout/cycle8"/>
    <dgm:cxn modelId="{9C622E61-FAD3-A74C-98BD-2D7C096BA52A}" type="presOf" srcId="{0EB4A2AB-5421-6047-A36D-8FA8BB8679DC}" destId="{91C8883B-4883-A04D-92C3-3224BCC45AFE}" srcOrd="0" destOrd="0" presId="urn:microsoft.com/office/officeart/2005/8/layout/cycle8"/>
    <dgm:cxn modelId="{ED78B276-50BE-5946-AF27-FC1ACBF28E49}" type="presOf" srcId="{23387BC9-5535-6547-B351-E5A19136FA5C}" destId="{91C8883B-4883-A04D-92C3-3224BCC45AFE}" srcOrd="0" destOrd="3" presId="urn:microsoft.com/office/officeart/2005/8/layout/cycle8"/>
    <dgm:cxn modelId="{0F9FEDA4-FDEC-6946-BB27-9B7504E13D11}" type="presOf" srcId="{1BF4541E-C8C2-2D4C-B5AA-D6CA5448FF8F}" destId="{57D4FD39-1523-1344-BA7A-96977F3F6BE8}" srcOrd="1" destOrd="2" presId="urn:microsoft.com/office/officeart/2005/8/layout/cycle8"/>
    <dgm:cxn modelId="{D5C29ECA-4E92-0048-8F0C-81C8AFCF5BD1}" type="presOf" srcId="{1BF4541E-C8C2-2D4C-B5AA-D6CA5448FF8F}" destId="{91C8883B-4883-A04D-92C3-3224BCC45AFE}" srcOrd="0" destOrd="2" presId="urn:microsoft.com/office/officeart/2005/8/layout/cycle8"/>
    <dgm:cxn modelId="{966819D4-C701-B444-A116-332E2B0718EC}" type="presOf" srcId="{F7DF25DB-D164-AA48-87FE-9E4616BB4747}" destId="{91C8883B-4883-A04D-92C3-3224BCC45AFE}" srcOrd="0" destOrd="1" presId="urn:microsoft.com/office/officeart/2005/8/layout/cycle8"/>
    <dgm:cxn modelId="{B0F6F3E0-E814-AE4C-86BA-CFE87DD8A504}" srcId="{0EB4A2AB-5421-6047-A36D-8FA8BB8679DC}" destId="{23387BC9-5535-6547-B351-E5A19136FA5C}" srcOrd="2" destOrd="0" parTransId="{716D6CCC-5B4E-314A-AEB1-CCB1F00580E8}" sibTransId="{630570D7-C6CE-7145-93A8-FC26BA0BF67D}"/>
    <dgm:cxn modelId="{B5DC44EF-C624-DE4C-B5C0-880D99384347}" type="presOf" srcId="{E881D8F3-BDC8-E44C-97A9-ED422F8D2FB4}" destId="{2758379A-8962-2748-BDE4-E51A07094DD7}" srcOrd="0" destOrd="0" presId="urn:microsoft.com/office/officeart/2005/8/layout/cycle8"/>
    <dgm:cxn modelId="{04C49EF1-54E3-6C49-9186-59684C7E28EB}" srcId="{E881D8F3-BDC8-E44C-97A9-ED422F8D2FB4}" destId="{0EB4A2AB-5421-6047-A36D-8FA8BB8679DC}" srcOrd="0" destOrd="0" parTransId="{C8A75A02-C241-7743-814C-C72B903494AD}" sibTransId="{3D3767FD-C20F-7B42-8505-12273CB420F3}"/>
    <dgm:cxn modelId="{85865CA6-FB1E-1343-B5E4-787375921073}" type="presParOf" srcId="{2758379A-8962-2748-BDE4-E51A07094DD7}" destId="{91C8883B-4883-A04D-92C3-3224BCC45AFE}" srcOrd="0" destOrd="0" presId="urn:microsoft.com/office/officeart/2005/8/layout/cycle8"/>
    <dgm:cxn modelId="{7801941D-6350-BE41-B51A-2F17C17C1E37}" type="presParOf" srcId="{2758379A-8962-2748-BDE4-E51A07094DD7}" destId="{FD9C1BC9-7B24-8346-A7FD-5782F5602A9F}" srcOrd="1" destOrd="0" presId="urn:microsoft.com/office/officeart/2005/8/layout/cycle8"/>
    <dgm:cxn modelId="{DEAF1706-55F3-5545-87AE-9D1E4804944A}" type="presParOf" srcId="{2758379A-8962-2748-BDE4-E51A07094DD7}" destId="{36E1AB30-E500-3046-B768-F1B0F6E1E2FA}" srcOrd="2" destOrd="0" presId="urn:microsoft.com/office/officeart/2005/8/layout/cycle8"/>
    <dgm:cxn modelId="{CB2FD121-69C2-3A47-8B33-54006C81140D}" type="presParOf" srcId="{2758379A-8962-2748-BDE4-E51A07094DD7}" destId="{57D4FD39-1523-1344-BA7A-96977F3F6BE8}" srcOrd="3" destOrd="0" presId="urn:microsoft.com/office/officeart/2005/8/layout/cycle8"/>
    <dgm:cxn modelId="{CBA96DEE-45C6-B442-B19F-17E9778685F5}" type="presParOf" srcId="{2758379A-8962-2748-BDE4-E51A07094DD7}" destId="{83C0AF8D-CC25-6D49-96C2-4EE94279D93D}" srcOrd="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59390140-F583-0048-8CC8-4977B0C10F1E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598536-8B00-B34F-80C6-0737E4E68570}">
      <dgm:prSet phldrT="[Text]"/>
      <dgm:spPr/>
      <dgm:t>
        <a:bodyPr/>
        <a:lstStyle/>
        <a:p>
          <a:r>
            <a:rPr lang="en-US" dirty="0"/>
            <a:t>Are specialized words, rarely encountered, found in specific professions or activities </a:t>
          </a:r>
        </a:p>
      </dgm:t>
    </dgm:pt>
    <dgm:pt modelId="{D5A08911-4C6A-0143-971E-B031FE235C2B}" type="parTrans" cxnId="{4418BC9C-45EC-1240-89E5-B5737331FB7F}">
      <dgm:prSet/>
      <dgm:spPr/>
      <dgm:t>
        <a:bodyPr/>
        <a:lstStyle/>
        <a:p>
          <a:endParaRPr lang="en-US"/>
        </a:p>
      </dgm:t>
    </dgm:pt>
    <dgm:pt modelId="{B0E5E9FD-6BF2-854D-B514-010F2ECC2640}" type="sibTrans" cxnId="{4418BC9C-45EC-1240-89E5-B5737331FB7F}">
      <dgm:prSet/>
      <dgm:spPr/>
      <dgm:t>
        <a:bodyPr/>
        <a:lstStyle/>
        <a:p>
          <a:endParaRPr lang="en-US"/>
        </a:p>
      </dgm:t>
    </dgm:pt>
    <dgm:pt modelId="{A0CBCB2B-EEAC-2743-B5A5-354BAAECD031}">
      <dgm:prSet phldrT="[Text]"/>
      <dgm:spPr/>
      <dgm:t>
        <a:bodyPr/>
        <a:lstStyle/>
        <a:p>
          <a:r>
            <a:rPr lang="en-US" dirty="0"/>
            <a:t>Sample tier three vocabulary could be </a:t>
          </a:r>
          <a:r>
            <a:rPr lang="en-US" i="1" dirty="0"/>
            <a:t>photosynthesis</a:t>
          </a:r>
          <a:r>
            <a:rPr lang="en-US" dirty="0"/>
            <a:t> or quantum </a:t>
          </a:r>
          <a:r>
            <a:rPr lang="en-US" i="1" dirty="0"/>
            <a:t>mechanics</a:t>
          </a:r>
          <a:endParaRPr lang="en-US" dirty="0"/>
        </a:p>
      </dgm:t>
    </dgm:pt>
    <dgm:pt modelId="{8DF0A3BD-46FB-1948-B954-6C057254057E}" type="parTrans" cxnId="{FFFAC718-2115-654B-A85C-1EB366E733F9}">
      <dgm:prSet/>
      <dgm:spPr/>
      <dgm:t>
        <a:bodyPr/>
        <a:lstStyle/>
        <a:p>
          <a:endParaRPr lang="en-US"/>
        </a:p>
      </dgm:t>
    </dgm:pt>
    <dgm:pt modelId="{2BF94F03-587B-5B4D-849C-184B042D307E}" type="sibTrans" cxnId="{FFFAC718-2115-654B-A85C-1EB366E733F9}">
      <dgm:prSet/>
      <dgm:spPr/>
      <dgm:t>
        <a:bodyPr/>
        <a:lstStyle/>
        <a:p>
          <a:endParaRPr lang="en-US"/>
        </a:p>
      </dgm:t>
    </dgm:pt>
    <dgm:pt modelId="{F19C4E89-76C9-9D41-BD5C-68C8573EB1E5}">
      <dgm:prSet phldrT="[Text]"/>
      <dgm:spPr/>
      <dgm:t>
        <a:bodyPr/>
        <a:lstStyle/>
        <a:p>
          <a:r>
            <a:rPr lang="en-US" dirty="0"/>
            <a:t>Since they are seldom used outside their specialty field, language teachers can ignore </a:t>
          </a:r>
          <a:r>
            <a:rPr lang="en-US"/>
            <a:t>these words</a:t>
          </a:r>
          <a:endParaRPr lang="en-US" dirty="0"/>
        </a:p>
      </dgm:t>
    </dgm:pt>
    <dgm:pt modelId="{B244E2BE-8EEE-5948-AEA9-F3F4CD2011F4}" type="parTrans" cxnId="{F05CFCCB-D2F5-CC41-9382-42835C1501BD}">
      <dgm:prSet/>
      <dgm:spPr/>
      <dgm:t>
        <a:bodyPr/>
        <a:lstStyle/>
        <a:p>
          <a:endParaRPr lang="en-US"/>
        </a:p>
      </dgm:t>
    </dgm:pt>
    <dgm:pt modelId="{8F6C0093-7E0D-1541-914C-19A531FCDDF4}" type="sibTrans" cxnId="{F05CFCCB-D2F5-CC41-9382-42835C1501BD}">
      <dgm:prSet/>
      <dgm:spPr/>
      <dgm:t>
        <a:bodyPr/>
        <a:lstStyle/>
        <a:p>
          <a:endParaRPr lang="en-US"/>
        </a:p>
      </dgm:t>
    </dgm:pt>
    <dgm:pt modelId="{00049626-6BDD-8C4F-8CF6-D79368F95B80}" type="pres">
      <dgm:prSet presAssocID="{59390140-F583-0048-8CC8-4977B0C10F1E}" presName="Name0" presStyleCnt="0">
        <dgm:presLayoutVars>
          <dgm:dir/>
          <dgm:resizeHandles val="exact"/>
        </dgm:presLayoutVars>
      </dgm:prSet>
      <dgm:spPr/>
    </dgm:pt>
    <dgm:pt modelId="{22991349-D5CE-1D49-AD55-48A2A1662C8F}" type="pres">
      <dgm:prSet presAssocID="{91598536-8B00-B34F-80C6-0737E4E68570}" presName="node" presStyleLbl="node1" presStyleIdx="0" presStyleCnt="3">
        <dgm:presLayoutVars>
          <dgm:bulletEnabled val="1"/>
        </dgm:presLayoutVars>
      </dgm:prSet>
      <dgm:spPr/>
    </dgm:pt>
    <dgm:pt modelId="{22CF31C6-6464-8D45-B1DB-11F4E3D0D132}" type="pres">
      <dgm:prSet presAssocID="{B0E5E9FD-6BF2-854D-B514-010F2ECC2640}" presName="sibTrans" presStyleLbl="sibTrans2D1" presStyleIdx="0" presStyleCnt="3"/>
      <dgm:spPr/>
    </dgm:pt>
    <dgm:pt modelId="{39B9F4C2-F618-624D-80FF-F4DEDE8903D6}" type="pres">
      <dgm:prSet presAssocID="{B0E5E9FD-6BF2-854D-B514-010F2ECC2640}" presName="connectorText" presStyleLbl="sibTrans2D1" presStyleIdx="0" presStyleCnt="3"/>
      <dgm:spPr/>
    </dgm:pt>
    <dgm:pt modelId="{3C659769-8AB8-B549-954E-ABB9EE78EC63}" type="pres">
      <dgm:prSet presAssocID="{A0CBCB2B-EEAC-2743-B5A5-354BAAECD031}" presName="node" presStyleLbl="node1" presStyleIdx="1" presStyleCnt="3">
        <dgm:presLayoutVars>
          <dgm:bulletEnabled val="1"/>
        </dgm:presLayoutVars>
      </dgm:prSet>
      <dgm:spPr/>
    </dgm:pt>
    <dgm:pt modelId="{BBC1F769-E001-7944-8829-2CE10450E4DD}" type="pres">
      <dgm:prSet presAssocID="{2BF94F03-587B-5B4D-849C-184B042D307E}" presName="sibTrans" presStyleLbl="sibTrans2D1" presStyleIdx="1" presStyleCnt="3"/>
      <dgm:spPr/>
    </dgm:pt>
    <dgm:pt modelId="{99826D21-1428-B448-BB18-D744B9D42089}" type="pres">
      <dgm:prSet presAssocID="{2BF94F03-587B-5B4D-849C-184B042D307E}" presName="connectorText" presStyleLbl="sibTrans2D1" presStyleIdx="1" presStyleCnt="3"/>
      <dgm:spPr/>
    </dgm:pt>
    <dgm:pt modelId="{AA4C3D10-60CB-F343-B64B-D32550D1CBD5}" type="pres">
      <dgm:prSet presAssocID="{F19C4E89-76C9-9D41-BD5C-68C8573EB1E5}" presName="node" presStyleLbl="node1" presStyleIdx="2" presStyleCnt="3">
        <dgm:presLayoutVars>
          <dgm:bulletEnabled val="1"/>
        </dgm:presLayoutVars>
      </dgm:prSet>
      <dgm:spPr/>
    </dgm:pt>
    <dgm:pt modelId="{8ACD17AF-F2EA-B542-AEEF-15487FFD5F44}" type="pres">
      <dgm:prSet presAssocID="{8F6C0093-7E0D-1541-914C-19A531FCDDF4}" presName="sibTrans" presStyleLbl="sibTrans2D1" presStyleIdx="2" presStyleCnt="3"/>
      <dgm:spPr/>
    </dgm:pt>
    <dgm:pt modelId="{8F5539F1-D4B2-BB42-8064-3F89C55E9C1D}" type="pres">
      <dgm:prSet presAssocID="{8F6C0093-7E0D-1541-914C-19A531FCDDF4}" presName="connectorText" presStyleLbl="sibTrans2D1" presStyleIdx="2" presStyleCnt="3"/>
      <dgm:spPr/>
    </dgm:pt>
  </dgm:ptLst>
  <dgm:cxnLst>
    <dgm:cxn modelId="{11D40406-393B-5944-95E4-E67D147B4C0E}" type="presOf" srcId="{91598536-8B00-B34F-80C6-0737E4E68570}" destId="{22991349-D5CE-1D49-AD55-48A2A1662C8F}" srcOrd="0" destOrd="0" presId="urn:microsoft.com/office/officeart/2005/8/layout/cycle7"/>
    <dgm:cxn modelId="{D9B57516-A70F-3A45-A4F6-2BED8634C89B}" type="presOf" srcId="{2BF94F03-587B-5B4D-849C-184B042D307E}" destId="{BBC1F769-E001-7944-8829-2CE10450E4DD}" srcOrd="0" destOrd="0" presId="urn:microsoft.com/office/officeart/2005/8/layout/cycle7"/>
    <dgm:cxn modelId="{FFFAC718-2115-654B-A85C-1EB366E733F9}" srcId="{59390140-F583-0048-8CC8-4977B0C10F1E}" destId="{A0CBCB2B-EEAC-2743-B5A5-354BAAECD031}" srcOrd="1" destOrd="0" parTransId="{8DF0A3BD-46FB-1948-B954-6C057254057E}" sibTransId="{2BF94F03-587B-5B4D-849C-184B042D307E}"/>
    <dgm:cxn modelId="{DD105F3F-D3B2-FB45-9DB3-226556AA92AB}" type="presOf" srcId="{8F6C0093-7E0D-1541-914C-19A531FCDDF4}" destId="{8F5539F1-D4B2-BB42-8064-3F89C55E9C1D}" srcOrd="1" destOrd="0" presId="urn:microsoft.com/office/officeart/2005/8/layout/cycle7"/>
    <dgm:cxn modelId="{3CFEEE65-73C3-7547-99F2-E7365CE4AC9B}" type="presOf" srcId="{8F6C0093-7E0D-1541-914C-19A531FCDDF4}" destId="{8ACD17AF-F2EA-B542-AEEF-15487FFD5F44}" srcOrd="0" destOrd="0" presId="urn:microsoft.com/office/officeart/2005/8/layout/cycle7"/>
    <dgm:cxn modelId="{D2C60985-4D59-C14F-81E3-559D2A104B9A}" type="presOf" srcId="{F19C4E89-76C9-9D41-BD5C-68C8573EB1E5}" destId="{AA4C3D10-60CB-F343-B64B-D32550D1CBD5}" srcOrd="0" destOrd="0" presId="urn:microsoft.com/office/officeart/2005/8/layout/cycle7"/>
    <dgm:cxn modelId="{4418BC9C-45EC-1240-89E5-B5737331FB7F}" srcId="{59390140-F583-0048-8CC8-4977B0C10F1E}" destId="{91598536-8B00-B34F-80C6-0737E4E68570}" srcOrd="0" destOrd="0" parTransId="{D5A08911-4C6A-0143-971E-B031FE235C2B}" sibTransId="{B0E5E9FD-6BF2-854D-B514-010F2ECC2640}"/>
    <dgm:cxn modelId="{4D70EA9D-884A-7C43-B5DD-FD15B2A981D3}" type="presOf" srcId="{59390140-F583-0048-8CC8-4977B0C10F1E}" destId="{00049626-6BDD-8C4F-8CF6-D79368F95B80}" srcOrd="0" destOrd="0" presId="urn:microsoft.com/office/officeart/2005/8/layout/cycle7"/>
    <dgm:cxn modelId="{F75651BE-06D8-BB46-93F6-86A054B4737A}" type="presOf" srcId="{A0CBCB2B-EEAC-2743-B5A5-354BAAECD031}" destId="{3C659769-8AB8-B549-954E-ABB9EE78EC63}" srcOrd="0" destOrd="0" presId="urn:microsoft.com/office/officeart/2005/8/layout/cycle7"/>
    <dgm:cxn modelId="{E7E0A7BF-85E5-0B49-98F7-D4CC716BC9EF}" type="presOf" srcId="{B0E5E9FD-6BF2-854D-B514-010F2ECC2640}" destId="{22CF31C6-6464-8D45-B1DB-11F4E3D0D132}" srcOrd="0" destOrd="0" presId="urn:microsoft.com/office/officeart/2005/8/layout/cycle7"/>
    <dgm:cxn modelId="{F05CFCCB-D2F5-CC41-9382-42835C1501BD}" srcId="{59390140-F583-0048-8CC8-4977B0C10F1E}" destId="{F19C4E89-76C9-9D41-BD5C-68C8573EB1E5}" srcOrd="2" destOrd="0" parTransId="{B244E2BE-8EEE-5948-AEA9-F3F4CD2011F4}" sibTransId="{8F6C0093-7E0D-1541-914C-19A531FCDDF4}"/>
    <dgm:cxn modelId="{F48126D1-550B-B74F-AFF0-41A81059B638}" type="presOf" srcId="{B0E5E9FD-6BF2-854D-B514-010F2ECC2640}" destId="{39B9F4C2-F618-624D-80FF-F4DEDE8903D6}" srcOrd="1" destOrd="0" presId="urn:microsoft.com/office/officeart/2005/8/layout/cycle7"/>
    <dgm:cxn modelId="{C5A494F2-3C06-464B-A677-0D59DA0B19D3}" type="presOf" srcId="{2BF94F03-587B-5B4D-849C-184B042D307E}" destId="{99826D21-1428-B448-BB18-D744B9D42089}" srcOrd="1" destOrd="0" presId="urn:microsoft.com/office/officeart/2005/8/layout/cycle7"/>
    <dgm:cxn modelId="{E0AD5A63-E714-C14F-A972-BF3847A7CEF5}" type="presParOf" srcId="{00049626-6BDD-8C4F-8CF6-D79368F95B80}" destId="{22991349-D5CE-1D49-AD55-48A2A1662C8F}" srcOrd="0" destOrd="0" presId="urn:microsoft.com/office/officeart/2005/8/layout/cycle7"/>
    <dgm:cxn modelId="{A3E7DC66-1A9E-1140-BAAF-5017110D2E02}" type="presParOf" srcId="{00049626-6BDD-8C4F-8CF6-D79368F95B80}" destId="{22CF31C6-6464-8D45-B1DB-11F4E3D0D132}" srcOrd="1" destOrd="0" presId="urn:microsoft.com/office/officeart/2005/8/layout/cycle7"/>
    <dgm:cxn modelId="{438C46C1-F3E6-044B-A96F-8046ED690276}" type="presParOf" srcId="{22CF31C6-6464-8D45-B1DB-11F4E3D0D132}" destId="{39B9F4C2-F618-624D-80FF-F4DEDE8903D6}" srcOrd="0" destOrd="0" presId="urn:microsoft.com/office/officeart/2005/8/layout/cycle7"/>
    <dgm:cxn modelId="{416A0C81-4881-D544-B4E6-DF0E60ACBEA2}" type="presParOf" srcId="{00049626-6BDD-8C4F-8CF6-D79368F95B80}" destId="{3C659769-8AB8-B549-954E-ABB9EE78EC63}" srcOrd="2" destOrd="0" presId="urn:microsoft.com/office/officeart/2005/8/layout/cycle7"/>
    <dgm:cxn modelId="{C1868FD5-A963-9D4D-8284-6B8531E19210}" type="presParOf" srcId="{00049626-6BDD-8C4F-8CF6-D79368F95B80}" destId="{BBC1F769-E001-7944-8829-2CE10450E4DD}" srcOrd="3" destOrd="0" presId="urn:microsoft.com/office/officeart/2005/8/layout/cycle7"/>
    <dgm:cxn modelId="{B7ABA420-9CF2-5749-8048-869695E0BABA}" type="presParOf" srcId="{BBC1F769-E001-7944-8829-2CE10450E4DD}" destId="{99826D21-1428-B448-BB18-D744B9D42089}" srcOrd="0" destOrd="0" presId="urn:microsoft.com/office/officeart/2005/8/layout/cycle7"/>
    <dgm:cxn modelId="{46D215FB-51F0-7C4C-9AE9-C8F10B19A5E8}" type="presParOf" srcId="{00049626-6BDD-8C4F-8CF6-D79368F95B80}" destId="{AA4C3D10-60CB-F343-B64B-D32550D1CBD5}" srcOrd="4" destOrd="0" presId="urn:microsoft.com/office/officeart/2005/8/layout/cycle7"/>
    <dgm:cxn modelId="{CAA05D4F-6270-CC49-987E-7B549D9C08D1}" type="presParOf" srcId="{00049626-6BDD-8C4F-8CF6-D79368F95B80}" destId="{8ACD17AF-F2EA-B542-AEEF-15487FFD5F44}" srcOrd="5" destOrd="0" presId="urn:microsoft.com/office/officeart/2005/8/layout/cycle7"/>
    <dgm:cxn modelId="{9D53F453-5B4F-5F4C-B0FA-5A7F58C7F22F}" type="presParOf" srcId="{8ACD17AF-F2EA-B542-AEEF-15487FFD5F44}" destId="{8F5539F1-D4B2-BB42-8064-3F89C55E9C1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CF51C6EB-4935-AE49-B3D4-BA254901FFF5}" type="doc">
      <dgm:prSet loTypeId="urn:microsoft.com/office/officeart/2005/8/layout/radial5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64158E-0CBE-734D-BD27-FAA4034EFFB9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English</a:t>
          </a:r>
        </a:p>
      </dgm:t>
    </dgm:pt>
    <dgm:pt modelId="{FBAF431C-115C-1D4F-A213-B570B5EC146B}" type="parTrans" cxnId="{88932536-6840-2143-AF58-2A3A9ECDEA8F}">
      <dgm:prSet/>
      <dgm:spPr/>
      <dgm:t>
        <a:bodyPr/>
        <a:lstStyle/>
        <a:p>
          <a:endParaRPr lang="en-US"/>
        </a:p>
      </dgm:t>
    </dgm:pt>
    <dgm:pt modelId="{5DC41AE5-624E-F14A-AE15-02938308440E}" type="sibTrans" cxnId="{88932536-6840-2143-AF58-2A3A9ECDEA8F}">
      <dgm:prSet/>
      <dgm:spPr/>
      <dgm:t>
        <a:bodyPr/>
        <a:lstStyle/>
        <a:p>
          <a:endParaRPr lang="en-US"/>
        </a:p>
      </dgm:t>
    </dgm:pt>
    <dgm:pt modelId="{46737627-8497-9B49-9F0A-859C8CAB3050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German</a:t>
          </a:r>
        </a:p>
        <a:p>
          <a:r>
            <a:rPr lang="en-US" dirty="0"/>
            <a:t>T1</a:t>
          </a:r>
        </a:p>
      </dgm:t>
    </dgm:pt>
    <dgm:pt modelId="{D027CFD2-920E-9C48-B7EC-6658B6205406}" type="parTrans" cxnId="{5794CCC8-45B6-6B49-9BEF-633F3B9E27B2}">
      <dgm:prSet/>
      <dgm:spPr/>
      <dgm:t>
        <a:bodyPr/>
        <a:lstStyle/>
        <a:p>
          <a:endParaRPr lang="en-US"/>
        </a:p>
      </dgm:t>
    </dgm:pt>
    <dgm:pt modelId="{F51DC258-439B-224C-A084-647326D58980}" type="sibTrans" cxnId="{5794CCC8-45B6-6B49-9BEF-633F3B9E27B2}">
      <dgm:prSet/>
      <dgm:spPr/>
      <dgm:t>
        <a:bodyPr/>
        <a:lstStyle/>
        <a:p>
          <a:endParaRPr lang="en-US"/>
        </a:p>
      </dgm:t>
    </dgm:pt>
    <dgm:pt modelId="{202A61FD-AAFA-AA4D-878B-95D420360C6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French</a:t>
          </a:r>
        </a:p>
        <a:p>
          <a:r>
            <a:rPr lang="en-US" dirty="0"/>
            <a:t>T1 -2</a:t>
          </a:r>
        </a:p>
      </dgm:t>
    </dgm:pt>
    <dgm:pt modelId="{6B73845F-1AF5-034C-8812-38AC7055E3DB}" type="parTrans" cxnId="{F81F1B7B-DB42-A24B-92B7-8A63B3AF6F28}">
      <dgm:prSet/>
      <dgm:spPr/>
      <dgm:t>
        <a:bodyPr/>
        <a:lstStyle/>
        <a:p>
          <a:endParaRPr lang="en-US"/>
        </a:p>
      </dgm:t>
    </dgm:pt>
    <dgm:pt modelId="{DEA1B0E0-81AB-FF4A-AB9A-0A6C4C83996F}" type="sibTrans" cxnId="{F81F1B7B-DB42-A24B-92B7-8A63B3AF6F28}">
      <dgm:prSet/>
      <dgm:spPr/>
      <dgm:t>
        <a:bodyPr/>
        <a:lstStyle/>
        <a:p>
          <a:endParaRPr lang="en-US"/>
        </a:p>
      </dgm:t>
    </dgm:pt>
    <dgm:pt modelId="{5B06E698-45F2-8C41-9B57-DC5359E48FB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Latin</a:t>
          </a:r>
        </a:p>
        <a:p>
          <a:r>
            <a:rPr lang="en-US" dirty="0"/>
            <a:t>T2 -3</a:t>
          </a:r>
        </a:p>
      </dgm:t>
    </dgm:pt>
    <dgm:pt modelId="{B152E6D5-DBD7-1343-9D64-E28C23F64055}" type="parTrans" cxnId="{CF565FDF-FDC8-4B43-A8FC-21A200CDFD5C}">
      <dgm:prSet/>
      <dgm:spPr/>
      <dgm:t>
        <a:bodyPr/>
        <a:lstStyle/>
        <a:p>
          <a:endParaRPr lang="en-US"/>
        </a:p>
      </dgm:t>
    </dgm:pt>
    <dgm:pt modelId="{08287D9D-DACB-C84B-9858-D72AC2CED0E7}" type="sibTrans" cxnId="{CF565FDF-FDC8-4B43-A8FC-21A200CDFD5C}">
      <dgm:prSet/>
      <dgm:spPr/>
      <dgm:t>
        <a:bodyPr/>
        <a:lstStyle/>
        <a:p>
          <a:endParaRPr lang="en-US"/>
        </a:p>
      </dgm:t>
    </dgm:pt>
    <dgm:pt modelId="{287D2E50-DF72-3A47-9254-C03D3EF43B9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Borrowed Words</a:t>
          </a:r>
        </a:p>
      </dgm:t>
    </dgm:pt>
    <dgm:pt modelId="{1EABA4EF-269A-1046-8B48-58B132FA5CB4}" type="sibTrans" cxnId="{4C0313E3-5B6E-1244-894F-C465C4C8808C}">
      <dgm:prSet/>
      <dgm:spPr/>
      <dgm:t>
        <a:bodyPr/>
        <a:lstStyle/>
        <a:p>
          <a:endParaRPr lang="en-US"/>
        </a:p>
      </dgm:t>
    </dgm:pt>
    <dgm:pt modelId="{C23315CB-7FF9-0645-B502-97562C5AC311}" type="parTrans" cxnId="{4C0313E3-5B6E-1244-894F-C465C4C8808C}">
      <dgm:prSet/>
      <dgm:spPr/>
      <dgm:t>
        <a:bodyPr/>
        <a:lstStyle/>
        <a:p>
          <a:endParaRPr lang="en-US"/>
        </a:p>
      </dgm:t>
    </dgm:pt>
    <dgm:pt modelId="{241862C6-23F5-5B4F-BF27-0292B845A079}" type="pres">
      <dgm:prSet presAssocID="{CF51C6EB-4935-AE49-B3D4-BA254901FFF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3A13F47-32B2-2346-987E-53674700ACFC}" type="pres">
      <dgm:prSet presAssocID="{5E64158E-0CBE-734D-BD27-FAA4034EFFB9}" presName="centerShape" presStyleLbl="node0" presStyleIdx="0" presStyleCnt="1"/>
      <dgm:spPr/>
    </dgm:pt>
    <dgm:pt modelId="{752567A3-2299-CB41-ACF0-A4AF751CC17E}" type="pres">
      <dgm:prSet presAssocID="{D027CFD2-920E-9C48-B7EC-6658B6205406}" presName="parTrans" presStyleLbl="sibTrans2D1" presStyleIdx="0" presStyleCnt="4"/>
      <dgm:spPr/>
    </dgm:pt>
    <dgm:pt modelId="{D7575F8A-8496-B04A-8488-AD4C39AD646A}" type="pres">
      <dgm:prSet presAssocID="{D027CFD2-920E-9C48-B7EC-6658B6205406}" presName="connectorText" presStyleLbl="sibTrans2D1" presStyleIdx="0" presStyleCnt="4"/>
      <dgm:spPr/>
    </dgm:pt>
    <dgm:pt modelId="{CDE6091B-783F-0541-9BB3-9A80BE471A7F}" type="pres">
      <dgm:prSet presAssocID="{46737627-8497-9B49-9F0A-859C8CAB3050}" presName="node" presStyleLbl="node1" presStyleIdx="0" presStyleCnt="4">
        <dgm:presLayoutVars>
          <dgm:bulletEnabled val="1"/>
        </dgm:presLayoutVars>
      </dgm:prSet>
      <dgm:spPr/>
    </dgm:pt>
    <dgm:pt modelId="{00428372-0B81-1B40-8665-DAE657DEF5DC}" type="pres">
      <dgm:prSet presAssocID="{6B73845F-1AF5-034C-8812-38AC7055E3DB}" presName="parTrans" presStyleLbl="sibTrans2D1" presStyleIdx="1" presStyleCnt="4"/>
      <dgm:spPr/>
    </dgm:pt>
    <dgm:pt modelId="{BF40231F-7385-7047-8C97-F5EBB1B5F6C0}" type="pres">
      <dgm:prSet presAssocID="{6B73845F-1AF5-034C-8812-38AC7055E3DB}" presName="connectorText" presStyleLbl="sibTrans2D1" presStyleIdx="1" presStyleCnt="4"/>
      <dgm:spPr/>
    </dgm:pt>
    <dgm:pt modelId="{F826EFD6-25A0-FF4D-BDBC-236AC5FE47BF}" type="pres">
      <dgm:prSet presAssocID="{202A61FD-AAFA-AA4D-878B-95D420360C64}" presName="node" presStyleLbl="node1" presStyleIdx="1" presStyleCnt="4">
        <dgm:presLayoutVars>
          <dgm:bulletEnabled val="1"/>
        </dgm:presLayoutVars>
      </dgm:prSet>
      <dgm:spPr/>
    </dgm:pt>
    <dgm:pt modelId="{4B322352-2F36-9E4F-A486-E20E1175300F}" type="pres">
      <dgm:prSet presAssocID="{B152E6D5-DBD7-1343-9D64-E28C23F64055}" presName="parTrans" presStyleLbl="sibTrans2D1" presStyleIdx="2" presStyleCnt="4"/>
      <dgm:spPr/>
    </dgm:pt>
    <dgm:pt modelId="{8E7613A6-BDCD-F042-A18A-9FC537B7CF07}" type="pres">
      <dgm:prSet presAssocID="{B152E6D5-DBD7-1343-9D64-E28C23F64055}" presName="connectorText" presStyleLbl="sibTrans2D1" presStyleIdx="2" presStyleCnt="4"/>
      <dgm:spPr/>
    </dgm:pt>
    <dgm:pt modelId="{F0935D4A-E9A8-6143-8E38-A49E138452EF}" type="pres">
      <dgm:prSet presAssocID="{5B06E698-45F2-8C41-9B57-DC5359E48FBA}" presName="node" presStyleLbl="node1" presStyleIdx="2" presStyleCnt="4">
        <dgm:presLayoutVars>
          <dgm:bulletEnabled val="1"/>
        </dgm:presLayoutVars>
      </dgm:prSet>
      <dgm:spPr/>
    </dgm:pt>
    <dgm:pt modelId="{68CDB06E-B4E2-2741-9F8A-0E7D9849E225}" type="pres">
      <dgm:prSet presAssocID="{C23315CB-7FF9-0645-B502-97562C5AC311}" presName="parTrans" presStyleLbl="sibTrans2D1" presStyleIdx="3" presStyleCnt="4"/>
      <dgm:spPr/>
    </dgm:pt>
    <dgm:pt modelId="{782DDB49-E6C2-F140-8046-D09B52A5C7C0}" type="pres">
      <dgm:prSet presAssocID="{C23315CB-7FF9-0645-B502-97562C5AC311}" presName="connectorText" presStyleLbl="sibTrans2D1" presStyleIdx="3" presStyleCnt="4"/>
      <dgm:spPr/>
    </dgm:pt>
    <dgm:pt modelId="{A2E8C584-1639-B840-9FF2-64CCA726520E}" type="pres">
      <dgm:prSet presAssocID="{287D2E50-DF72-3A47-9254-C03D3EF43B95}" presName="node" presStyleLbl="node1" presStyleIdx="3" presStyleCnt="4">
        <dgm:presLayoutVars>
          <dgm:bulletEnabled val="1"/>
        </dgm:presLayoutVars>
      </dgm:prSet>
      <dgm:spPr/>
    </dgm:pt>
  </dgm:ptLst>
  <dgm:cxnLst>
    <dgm:cxn modelId="{1776DE22-30FF-8947-924A-8F09685FCFD5}" type="presOf" srcId="{B152E6D5-DBD7-1343-9D64-E28C23F64055}" destId="{8E7613A6-BDCD-F042-A18A-9FC537B7CF07}" srcOrd="1" destOrd="0" presId="urn:microsoft.com/office/officeart/2005/8/layout/radial5"/>
    <dgm:cxn modelId="{E08D8329-5629-2146-9661-3AD031E568B2}" type="presOf" srcId="{5E64158E-0CBE-734D-BD27-FAA4034EFFB9}" destId="{03A13F47-32B2-2346-987E-53674700ACFC}" srcOrd="0" destOrd="0" presId="urn:microsoft.com/office/officeart/2005/8/layout/radial5"/>
    <dgm:cxn modelId="{2AA2542A-EAD7-7642-88B5-32CA89A6B1F0}" type="presOf" srcId="{C23315CB-7FF9-0645-B502-97562C5AC311}" destId="{782DDB49-E6C2-F140-8046-D09B52A5C7C0}" srcOrd="1" destOrd="0" presId="urn:microsoft.com/office/officeart/2005/8/layout/radial5"/>
    <dgm:cxn modelId="{9A5D5E2B-ADB1-F74A-939C-12665F7737A6}" type="presOf" srcId="{D027CFD2-920E-9C48-B7EC-6658B6205406}" destId="{D7575F8A-8496-B04A-8488-AD4C39AD646A}" srcOrd="1" destOrd="0" presId="urn:microsoft.com/office/officeart/2005/8/layout/radial5"/>
    <dgm:cxn modelId="{88932536-6840-2143-AF58-2A3A9ECDEA8F}" srcId="{CF51C6EB-4935-AE49-B3D4-BA254901FFF5}" destId="{5E64158E-0CBE-734D-BD27-FAA4034EFFB9}" srcOrd="0" destOrd="0" parTransId="{FBAF431C-115C-1D4F-A213-B570B5EC146B}" sibTransId="{5DC41AE5-624E-F14A-AE15-02938308440E}"/>
    <dgm:cxn modelId="{B6845736-B66A-004E-BF52-5200CD443797}" type="presOf" srcId="{5B06E698-45F2-8C41-9B57-DC5359E48FBA}" destId="{F0935D4A-E9A8-6143-8E38-A49E138452EF}" srcOrd="0" destOrd="0" presId="urn:microsoft.com/office/officeart/2005/8/layout/radial5"/>
    <dgm:cxn modelId="{A7061D44-FFD9-1946-905A-5BE23671C57A}" type="presOf" srcId="{B152E6D5-DBD7-1343-9D64-E28C23F64055}" destId="{4B322352-2F36-9E4F-A486-E20E1175300F}" srcOrd="0" destOrd="0" presId="urn:microsoft.com/office/officeart/2005/8/layout/radial5"/>
    <dgm:cxn modelId="{2DBAC349-D68E-4D47-A428-AD37DFACF11A}" type="presOf" srcId="{D027CFD2-920E-9C48-B7EC-6658B6205406}" destId="{752567A3-2299-CB41-ACF0-A4AF751CC17E}" srcOrd="0" destOrd="0" presId="urn:microsoft.com/office/officeart/2005/8/layout/radial5"/>
    <dgm:cxn modelId="{9A26B74B-2E4F-C74D-BEE4-65AA914C85D9}" type="presOf" srcId="{6B73845F-1AF5-034C-8812-38AC7055E3DB}" destId="{BF40231F-7385-7047-8C97-F5EBB1B5F6C0}" srcOrd="1" destOrd="0" presId="urn:microsoft.com/office/officeart/2005/8/layout/radial5"/>
    <dgm:cxn modelId="{BA84D563-D1F4-804E-8787-1BD7D8CD6EFF}" type="presOf" srcId="{CF51C6EB-4935-AE49-B3D4-BA254901FFF5}" destId="{241862C6-23F5-5B4F-BF27-0292B845A079}" srcOrd="0" destOrd="0" presId="urn:microsoft.com/office/officeart/2005/8/layout/radial5"/>
    <dgm:cxn modelId="{F81F1B7B-DB42-A24B-92B7-8A63B3AF6F28}" srcId="{5E64158E-0CBE-734D-BD27-FAA4034EFFB9}" destId="{202A61FD-AAFA-AA4D-878B-95D420360C64}" srcOrd="1" destOrd="0" parTransId="{6B73845F-1AF5-034C-8812-38AC7055E3DB}" sibTransId="{DEA1B0E0-81AB-FF4A-AB9A-0A6C4C83996F}"/>
    <dgm:cxn modelId="{341549A6-761D-6349-9D04-DA42CA587550}" type="presOf" srcId="{6B73845F-1AF5-034C-8812-38AC7055E3DB}" destId="{00428372-0B81-1B40-8665-DAE657DEF5DC}" srcOrd="0" destOrd="0" presId="urn:microsoft.com/office/officeart/2005/8/layout/radial5"/>
    <dgm:cxn modelId="{5794CCC8-45B6-6B49-9BEF-633F3B9E27B2}" srcId="{5E64158E-0CBE-734D-BD27-FAA4034EFFB9}" destId="{46737627-8497-9B49-9F0A-859C8CAB3050}" srcOrd="0" destOrd="0" parTransId="{D027CFD2-920E-9C48-B7EC-6658B6205406}" sibTransId="{F51DC258-439B-224C-A084-647326D58980}"/>
    <dgm:cxn modelId="{606650D0-1A87-BF4E-AD08-8F00B612A012}" type="presOf" srcId="{287D2E50-DF72-3A47-9254-C03D3EF43B95}" destId="{A2E8C584-1639-B840-9FF2-64CCA726520E}" srcOrd="0" destOrd="0" presId="urn:microsoft.com/office/officeart/2005/8/layout/radial5"/>
    <dgm:cxn modelId="{F5A36DD9-728A-2640-B1DC-C831FA6E0CB6}" type="presOf" srcId="{202A61FD-AAFA-AA4D-878B-95D420360C64}" destId="{F826EFD6-25A0-FF4D-BDBC-236AC5FE47BF}" srcOrd="0" destOrd="0" presId="urn:microsoft.com/office/officeart/2005/8/layout/radial5"/>
    <dgm:cxn modelId="{96723BDD-A836-4B4A-8574-DECF6B710E45}" type="presOf" srcId="{C23315CB-7FF9-0645-B502-97562C5AC311}" destId="{68CDB06E-B4E2-2741-9F8A-0E7D9849E225}" srcOrd="0" destOrd="0" presId="urn:microsoft.com/office/officeart/2005/8/layout/radial5"/>
    <dgm:cxn modelId="{CF565FDF-FDC8-4B43-A8FC-21A200CDFD5C}" srcId="{5E64158E-0CBE-734D-BD27-FAA4034EFFB9}" destId="{5B06E698-45F2-8C41-9B57-DC5359E48FBA}" srcOrd="2" destOrd="0" parTransId="{B152E6D5-DBD7-1343-9D64-E28C23F64055}" sibTransId="{08287D9D-DACB-C84B-9858-D72AC2CED0E7}"/>
    <dgm:cxn modelId="{C0E2D1E1-95AA-8D4B-8FF9-623E172E6B49}" type="presOf" srcId="{46737627-8497-9B49-9F0A-859C8CAB3050}" destId="{CDE6091B-783F-0541-9BB3-9A80BE471A7F}" srcOrd="0" destOrd="0" presId="urn:microsoft.com/office/officeart/2005/8/layout/radial5"/>
    <dgm:cxn modelId="{4C0313E3-5B6E-1244-894F-C465C4C8808C}" srcId="{5E64158E-0CBE-734D-BD27-FAA4034EFFB9}" destId="{287D2E50-DF72-3A47-9254-C03D3EF43B95}" srcOrd="3" destOrd="0" parTransId="{C23315CB-7FF9-0645-B502-97562C5AC311}" sibTransId="{1EABA4EF-269A-1046-8B48-58B132FA5CB4}"/>
    <dgm:cxn modelId="{44BD7304-FAF7-1241-A525-B6CA8B622AB0}" type="presParOf" srcId="{241862C6-23F5-5B4F-BF27-0292B845A079}" destId="{03A13F47-32B2-2346-987E-53674700ACFC}" srcOrd="0" destOrd="0" presId="urn:microsoft.com/office/officeart/2005/8/layout/radial5"/>
    <dgm:cxn modelId="{50B21054-DC3A-C448-AB75-821BDCEB361F}" type="presParOf" srcId="{241862C6-23F5-5B4F-BF27-0292B845A079}" destId="{752567A3-2299-CB41-ACF0-A4AF751CC17E}" srcOrd="1" destOrd="0" presId="urn:microsoft.com/office/officeart/2005/8/layout/radial5"/>
    <dgm:cxn modelId="{793C062F-4775-724C-AFFE-CB1C2A602FFC}" type="presParOf" srcId="{752567A3-2299-CB41-ACF0-A4AF751CC17E}" destId="{D7575F8A-8496-B04A-8488-AD4C39AD646A}" srcOrd="0" destOrd="0" presId="urn:microsoft.com/office/officeart/2005/8/layout/radial5"/>
    <dgm:cxn modelId="{EC332F75-785D-C042-A6CD-1C115CB52FBE}" type="presParOf" srcId="{241862C6-23F5-5B4F-BF27-0292B845A079}" destId="{CDE6091B-783F-0541-9BB3-9A80BE471A7F}" srcOrd="2" destOrd="0" presId="urn:microsoft.com/office/officeart/2005/8/layout/radial5"/>
    <dgm:cxn modelId="{9D7E6A85-7395-B640-A0D3-35F1F4897702}" type="presParOf" srcId="{241862C6-23F5-5B4F-BF27-0292B845A079}" destId="{00428372-0B81-1B40-8665-DAE657DEF5DC}" srcOrd="3" destOrd="0" presId="urn:microsoft.com/office/officeart/2005/8/layout/radial5"/>
    <dgm:cxn modelId="{5E854876-9C10-334C-B2A8-FC9E5536C9B3}" type="presParOf" srcId="{00428372-0B81-1B40-8665-DAE657DEF5DC}" destId="{BF40231F-7385-7047-8C97-F5EBB1B5F6C0}" srcOrd="0" destOrd="0" presId="urn:microsoft.com/office/officeart/2005/8/layout/radial5"/>
    <dgm:cxn modelId="{17CCA960-5B59-0C45-AC8C-2092A0810051}" type="presParOf" srcId="{241862C6-23F5-5B4F-BF27-0292B845A079}" destId="{F826EFD6-25A0-FF4D-BDBC-236AC5FE47BF}" srcOrd="4" destOrd="0" presId="urn:microsoft.com/office/officeart/2005/8/layout/radial5"/>
    <dgm:cxn modelId="{62C82696-78DD-4D48-9141-9FE77B2AE4C2}" type="presParOf" srcId="{241862C6-23F5-5B4F-BF27-0292B845A079}" destId="{4B322352-2F36-9E4F-A486-E20E1175300F}" srcOrd="5" destOrd="0" presId="urn:microsoft.com/office/officeart/2005/8/layout/radial5"/>
    <dgm:cxn modelId="{A83A58B6-C3A5-D045-8109-A091EBEB60E9}" type="presParOf" srcId="{4B322352-2F36-9E4F-A486-E20E1175300F}" destId="{8E7613A6-BDCD-F042-A18A-9FC537B7CF07}" srcOrd="0" destOrd="0" presId="urn:microsoft.com/office/officeart/2005/8/layout/radial5"/>
    <dgm:cxn modelId="{C9A1851C-CA19-DF48-AD3E-E82E6A4C99A8}" type="presParOf" srcId="{241862C6-23F5-5B4F-BF27-0292B845A079}" destId="{F0935D4A-E9A8-6143-8E38-A49E138452EF}" srcOrd="6" destOrd="0" presId="urn:microsoft.com/office/officeart/2005/8/layout/radial5"/>
    <dgm:cxn modelId="{BA42F8E0-6FE7-C64E-A168-9BC363A2AC8F}" type="presParOf" srcId="{241862C6-23F5-5B4F-BF27-0292B845A079}" destId="{68CDB06E-B4E2-2741-9F8A-0E7D9849E225}" srcOrd="7" destOrd="0" presId="urn:microsoft.com/office/officeart/2005/8/layout/radial5"/>
    <dgm:cxn modelId="{DA4FC956-1144-594D-BAAB-D9E15C4F1F24}" type="presParOf" srcId="{68CDB06E-B4E2-2741-9F8A-0E7D9849E225}" destId="{782DDB49-E6C2-F140-8046-D09B52A5C7C0}" srcOrd="0" destOrd="0" presId="urn:microsoft.com/office/officeart/2005/8/layout/radial5"/>
    <dgm:cxn modelId="{239C185A-4B81-5A4E-B22D-DED83704446E}" type="presParOf" srcId="{241862C6-23F5-5B4F-BF27-0292B845A079}" destId="{A2E8C584-1639-B840-9FF2-64CCA726520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31180CA0-13E4-464D-B0B8-828C3C59BF25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BFC90C-55CB-EB45-85BD-C4AE9270E727}">
      <dgm:prSet phldrT="[Text]" custT="1"/>
      <dgm:spPr/>
      <dgm:t>
        <a:bodyPr/>
        <a:lstStyle/>
        <a:p>
          <a:r>
            <a:rPr lang="en-US" sz="1800" dirty="0"/>
            <a:t>Difficult </a:t>
          </a:r>
          <a:r>
            <a:rPr lang="en-US" sz="1800" i="1" dirty="0"/>
            <a:t>tier two </a:t>
          </a:r>
          <a:r>
            <a:rPr lang="en-US" sz="1800" dirty="0"/>
            <a:t>vocabulary can be segmented and more easily pronounced</a:t>
          </a:r>
          <a:r>
            <a:rPr lang="en-US" sz="1200" dirty="0"/>
            <a:t>. </a:t>
          </a:r>
        </a:p>
      </dgm:t>
    </dgm:pt>
    <dgm:pt modelId="{BDC6A010-0C32-C94B-9B59-3EDE0381161B}" type="parTrans" cxnId="{D835B743-A3A6-5847-A9D0-871C9FB81717}">
      <dgm:prSet/>
      <dgm:spPr/>
      <dgm:t>
        <a:bodyPr/>
        <a:lstStyle/>
        <a:p>
          <a:endParaRPr lang="en-US"/>
        </a:p>
      </dgm:t>
    </dgm:pt>
    <dgm:pt modelId="{85EBD3E7-316B-8D47-B606-5A2BA73653AC}" type="sibTrans" cxnId="{D835B743-A3A6-5847-A9D0-871C9FB81717}">
      <dgm:prSet/>
      <dgm:spPr/>
      <dgm:t>
        <a:bodyPr/>
        <a:lstStyle/>
        <a:p>
          <a:endParaRPr lang="en-US"/>
        </a:p>
      </dgm:t>
    </dgm:pt>
    <dgm:pt modelId="{C8232FCB-5661-F742-BD73-008326EC10D6}">
      <dgm:prSet phldrT="[Text]"/>
      <dgm:spPr/>
      <dgm:t>
        <a:bodyPr/>
        <a:lstStyle/>
        <a:p>
          <a:r>
            <a:rPr lang="en-US" dirty="0"/>
            <a:t>At first glance, some multi-syllable words can be daunting.</a:t>
          </a:r>
        </a:p>
      </dgm:t>
    </dgm:pt>
    <dgm:pt modelId="{4D759D26-6177-C749-B74B-EABE2306AE7A}" type="parTrans" cxnId="{8F9997DA-59C2-1C47-9A20-A46B3173CE9D}">
      <dgm:prSet/>
      <dgm:spPr/>
      <dgm:t>
        <a:bodyPr/>
        <a:lstStyle/>
        <a:p>
          <a:endParaRPr lang="en-US"/>
        </a:p>
      </dgm:t>
    </dgm:pt>
    <dgm:pt modelId="{C3960B8A-7621-7142-84EF-DA203ED8D0EF}" type="sibTrans" cxnId="{8F9997DA-59C2-1C47-9A20-A46B3173CE9D}">
      <dgm:prSet/>
      <dgm:spPr/>
      <dgm:t>
        <a:bodyPr/>
        <a:lstStyle/>
        <a:p>
          <a:endParaRPr lang="en-US"/>
        </a:p>
      </dgm:t>
    </dgm:pt>
    <dgm:pt modelId="{7496BA48-92FD-F54D-854A-61292976101A}">
      <dgm:prSet phldrT="[Text]"/>
      <dgm:spPr/>
      <dgm:t>
        <a:bodyPr/>
        <a:lstStyle/>
        <a:p>
          <a:r>
            <a:rPr lang="en-US" dirty="0"/>
            <a:t>Synonymous</a:t>
          </a:r>
        </a:p>
        <a:p>
          <a:r>
            <a:rPr lang="en-US" dirty="0"/>
            <a:t>Hibernate</a:t>
          </a:r>
        </a:p>
        <a:p>
          <a:r>
            <a:rPr lang="en-US" dirty="0"/>
            <a:t>Compromise</a:t>
          </a:r>
        </a:p>
        <a:p>
          <a:endParaRPr lang="en-US" dirty="0"/>
        </a:p>
      </dgm:t>
    </dgm:pt>
    <dgm:pt modelId="{86931A40-4930-9140-9718-C2785964A06F}" type="parTrans" cxnId="{BF1BE381-F87C-2644-B5CD-4120ECF15287}">
      <dgm:prSet/>
      <dgm:spPr/>
      <dgm:t>
        <a:bodyPr/>
        <a:lstStyle/>
        <a:p>
          <a:endParaRPr lang="en-US"/>
        </a:p>
      </dgm:t>
    </dgm:pt>
    <dgm:pt modelId="{C637D55A-7F90-B949-AB4A-1606050B8AAF}" type="sibTrans" cxnId="{BF1BE381-F87C-2644-B5CD-4120ECF15287}">
      <dgm:prSet/>
      <dgm:spPr/>
      <dgm:t>
        <a:bodyPr/>
        <a:lstStyle/>
        <a:p>
          <a:endParaRPr lang="en-US"/>
        </a:p>
      </dgm:t>
    </dgm:pt>
    <dgm:pt modelId="{191CEE7B-60E8-A048-9831-07E526DEED42}" type="pres">
      <dgm:prSet presAssocID="{31180CA0-13E4-464D-B0B8-828C3C59BF25}" presName="Name0" presStyleCnt="0">
        <dgm:presLayoutVars>
          <dgm:dir/>
          <dgm:animLvl val="lvl"/>
          <dgm:resizeHandles val="exact"/>
        </dgm:presLayoutVars>
      </dgm:prSet>
      <dgm:spPr/>
    </dgm:pt>
    <dgm:pt modelId="{BE867247-9446-6041-B633-7C6D28E83636}" type="pres">
      <dgm:prSet presAssocID="{2CBFC90C-55CB-EB45-85BD-C4AE9270E727}" presName="linNode" presStyleCnt="0"/>
      <dgm:spPr/>
    </dgm:pt>
    <dgm:pt modelId="{A32DAB73-231D-6D47-A916-FC69084F9FD4}" type="pres">
      <dgm:prSet presAssocID="{2CBFC90C-55CB-EB45-85BD-C4AE9270E727}" presName="parentText" presStyleLbl="node1" presStyleIdx="0" presStyleCnt="3" custLinFactNeighborX="0" custLinFactNeighborY="641">
        <dgm:presLayoutVars>
          <dgm:chMax val="1"/>
          <dgm:bulletEnabled val="1"/>
        </dgm:presLayoutVars>
      </dgm:prSet>
      <dgm:spPr/>
    </dgm:pt>
    <dgm:pt modelId="{DC0EB587-B645-F94E-960B-B92901AAADD2}" type="pres">
      <dgm:prSet presAssocID="{85EBD3E7-316B-8D47-B606-5A2BA73653AC}" presName="sp" presStyleCnt="0"/>
      <dgm:spPr/>
    </dgm:pt>
    <dgm:pt modelId="{F0E3AA0A-BA81-1748-9C5C-7903C969F2EC}" type="pres">
      <dgm:prSet presAssocID="{C8232FCB-5661-F742-BD73-008326EC10D6}" presName="linNode" presStyleCnt="0"/>
      <dgm:spPr/>
    </dgm:pt>
    <dgm:pt modelId="{A57F1E74-2000-6546-8FA4-58C8918D0EA0}" type="pres">
      <dgm:prSet presAssocID="{C8232FCB-5661-F742-BD73-008326EC10D6}" presName="parentText" presStyleLbl="node1" presStyleIdx="1" presStyleCnt="3" custLinFactNeighborX="0" custLinFactNeighborY="-1586">
        <dgm:presLayoutVars>
          <dgm:chMax val="1"/>
          <dgm:bulletEnabled val="1"/>
        </dgm:presLayoutVars>
      </dgm:prSet>
      <dgm:spPr/>
    </dgm:pt>
    <dgm:pt modelId="{59343238-531A-964E-BDFB-CFF0B6357461}" type="pres">
      <dgm:prSet presAssocID="{C3960B8A-7621-7142-84EF-DA203ED8D0EF}" presName="sp" presStyleCnt="0"/>
      <dgm:spPr/>
    </dgm:pt>
    <dgm:pt modelId="{D9B2CD2E-17F4-5844-8852-3F1119720383}" type="pres">
      <dgm:prSet presAssocID="{7496BA48-92FD-F54D-854A-61292976101A}" presName="linNode" presStyleCnt="0"/>
      <dgm:spPr/>
    </dgm:pt>
    <dgm:pt modelId="{AF529202-254F-1348-9A5D-33164B844103}" type="pres">
      <dgm:prSet presAssocID="{7496BA48-92FD-F54D-854A-61292976101A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73BC7510-5E6A-334D-AF6F-EC7B8F4091DE}" type="presOf" srcId="{2CBFC90C-55CB-EB45-85BD-C4AE9270E727}" destId="{A32DAB73-231D-6D47-A916-FC69084F9FD4}" srcOrd="0" destOrd="0" presId="urn:microsoft.com/office/officeart/2005/8/layout/vList5"/>
    <dgm:cxn modelId="{D9EEA71F-43BE-C94F-B520-27FBD9D74FB6}" type="presOf" srcId="{7496BA48-92FD-F54D-854A-61292976101A}" destId="{AF529202-254F-1348-9A5D-33164B844103}" srcOrd="0" destOrd="0" presId="urn:microsoft.com/office/officeart/2005/8/layout/vList5"/>
    <dgm:cxn modelId="{D835B743-A3A6-5847-A9D0-871C9FB81717}" srcId="{31180CA0-13E4-464D-B0B8-828C3C59BF25}" destId="{2CBFC90C-55CB-EB45-85BD-C4AE9270E727}" srcOrd="0" destOrd="0" parTransId="{BDC6A010-0C32-C94B-9B59-3EDE0381161B}" sibTransId="{85EBD3E7-316B-8D47-B606-5A2BA73653AC}"/>
    <dgm:cxn modelId="{CC07A352-1184-D145-9A0F-1E4EAEC52B6B}" type="presOf" srcId="{31180CA0-13E4-464D-B0B8-828C3C59BF25}" destId="{191CEE7B-60E8-A048-9831-07E526DEED42}" srcOrd="0" destOrd="0" presId="urn:microsoft.com/office/officeart/2005/8/layout/vList5"/>
    <dgm:cxn modelId="{BF1BE381-F87C-2644-B5CD-4120ECF15287}" srcId="{31180CA0-13E4-464D-B0B8-828C3C59BF25}" destId="{7496BA48-92FD-F54D-854A-61292976101A}" srcOrd="2" destOrd="0" parTransId="{86931A40-4930-9140-9718-C2785964A06F}" sibTransId="{C637D55A-7F90-B949-AB4A-1606050B8AAF}"/>
    <dgm:cxn modelId="{8F9997DA-59C2-1C47-9A20-A46B3173CE9D}" srcId="{31180CA0-13E4-464D-B0B8-828C3C59BF25}" destId="{C8232FCB-5661-F742-BD73-008326EC10D6}" srcOrd="1" destOrd="0" parTransId="{4D759D26-6177-C749-B74B-EABE2306AE7A}" sibTransId="{C3960B8A-7621-7142-84EF-DA203ED8D0EF}"/>
    <dgm:cxn modelId="{532C75F5-8D9A-9248-AF88-9CF7413977B6}" type="presOf" srcId="{C8232FCB-5661-F742-BD73-008326EC10D6}" destId="{A57F1E74-2000-6546-8FA4-58C8918D0EA0}" srcOrd="0" destOrd="0" presId="urn:microsoft.com/office/officeart/2005/8/layout/vList5"/>
    <dgm:cxn modelId="{58D3D1A8-8DD8-1D4D-A3B8-D40F91781380}" type="presParOf" srcId="{191CEE7B-60E8-A048-9831-07E526DEED42}" destId="{BE867247-9446-6041-B633-7C6D28E83636}" srcOrd="0" destOrd="0" presId="urn:microsoft.com/office/officeart/2005/8/layout/vList5"/>
    <dgm:cxn modelId="{FE249DAB-166A-9A46-9F44-9479411B311F}" type="presParOf" srcId="{BE867247-9446-6041-B633-7C6D28E83636}" destId="{A32DAB73-231D-6D47-A916-FC69084F9FD4}" srcOrd="0" destOrd="0" presId="urn:microsoft.com/office/officeart/2005/8/layout/vList5"/>
    <dgm:cxn modelId="{6DF9422F-4A37-BD41-86B6-FFF2B0B242BB}" type="presParOf" srcId="{191CEE7B-60E8-A048-9831-07E526DEED42}" destId="{DC0EB587-B645-F94E-960B-B92901AAADD2}" srcOrd="1" destOrd="0" presId="urn:microsoft.com/office/officeart/2005/8/layout/vList5"/>
    <dgm:cxn modelId="{7A05F258-1E3B-A548-9158-31F5E690D028}" type="presParOf" srcId="{191CEE7B-60E8-A048-9831-07E526DEED42}" destId="{F0E3AA0A-BA81-1748-9C5C-7903C969F2EC}" srcOrd="2" destOrd="0" presId="urn:microsoft.com/office/officeart/2005/8/layout/vList5"/>
    <dgm:cxn modelId="{2E9072FA-5ED6-E44F-9EC6-7DC1ECAAE5F1}" type="presParOf" srcId="{F0E3AA0A-BA81-1748-9C5C-7903C969F2EC}" destId="{A57F1E74-2000-6546-8FA4-58C8918D0EA0}" srcOrd="0" destOrd="0" presId="urn:microsoft.com/office/officeart/2005/8/layout/vList5"/>
    <dgm:cxn modelId="{CA505980-7CA3-B442-A814-E77CD1BB85B1}" type="presParOf" srcId="{191CEE7B-60E8-A048-9831-07E526DEED42}" destId="{59343238-531A-964E-BDFB-CFF0B6357461}" srcOrd="3" destOrd="0" presId="urn:microsoft.com/office/officeart/2005/8/layout/vList5"/>
    <dgm:cxn modelId="{209079DF-7138-994A-9178-39AA450ABC23}" type="presParOf" srcId="{191CEE7B-60E8-A048-9831-07E526DEED42}" destId="{D9B2CD2E-17F4-5844-8852-3F1119720383}" srcOrd="4" destOrd="0" presId="urn:microsoft.com/office/officeart/2005/8/layout/vList5"/>
    <dgm:cxn modelId="{8F3829CE-6987-3A40-B05D-5B8437C4D129}" type="presParOf" srcId="{D9B2CD2E-17F4-5844-8852-3F1119720383}" destId="{AF529202-254F-1348-9A5D-33164B84410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E934C7DC-4A30-B546-9585-99DD435568AC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8316C-115D-F44E-B9AA-468304A439AE}">
      <dgm:prSet phldrT="[Text]"/>
      <dgm:spPr/>
      <dgm:t>
        <a:bodyPr/>
        <a:lstStyle/>
        <a:p>
          <a:r>
            <a:rPr lang="en-US" dirty="0"/>
            <a:t>Learning a word’s definition is not the same as knowing a word.</a:t>
          </a:r>
        </a:p>
      </dgm:t>
    </dgm:pt>
    <dgm:pt modelId="{DED4705B-5A79-804B-B908-10826A9255EA}" type="parTrans" cxnId="{80ACA2BE-F62B-9046-811E-B7560CD1A596}">
      <dgm:prSet/>
      <dgm:spPr/>
      <dgm:t>
        <a:bodyPr/>
        <a:lstStyle/>
        <a:p>
          <a:endParaRPr lang="en-US"/>
        </a:p>
      </dgm:t>
    </dgm:pt>
    <dgm:pt modelId="{EE00F058-03A5-8C4C-B44C-E8F5DF40DA29}" type="sibTrans" cxnId="{80ACA2BE-F62B-9046-811E-B7560CD1A596}">
      <dgm:prSet/>
      <dgm:spPr/>
      <dgm:t>
        <a:bodyPr/>
        <a:lstStyle/>
        <a:p>
          <a:endParaRPr lang="en-US"/>
        </a:p>
      </dgm:t>
    </dgm:pt>
    <dgm:pt modelId="{9AC669AC-C5DD-7844-BDC6-2FA0A962007D}">
      <dgm:prSet phldrT="[Text]"/>
      <dgm:spPr/>
      <dgm:t>
        <a:bodyPr/>
        <a:lstStyle/>
        <a:p>
          <a:r>
            <a:rPr lang="en-US" dirty="0"/>
            <a:t>Dictionary definitions create no mental pictures and lack “real world “ application.</a:t>
          </a:r>
        </a:p>
      </dgm:t>
    </dgm:pt>
    <dgm:pt modelId="{639218B9-562A-6B4D-B7AE-19AED818BDEA}" type="parTrans" cxnId="{F6FAA5C4-AB98-6944-BD8D-94FB18875B14}">
      <dgm:prSet/>
      <dgm:spPr/>
      <dgm:t>
        <a:bodyPr/>
        <a:lstStyle/>
        <a:p>
          <a:endParaRPr lang="en-US"/>
        </a:p>
      </dgm:t>
    </dgm:pt>
    <dgm:pt modelId="{0FA54130-AE90-7747-A982-B5DE5EF7C043}" type="sibTrans" cxnId="{F6FAA5C4-AB98-6944-BD8D-94FB18875B14}">
      <dgm:prSet/>
      <dgm:spPr/>
      <dgm:t>
        <a:bodyPr/>
        <a:lstStyle/>
        <a:p>
          <a:endParaRPr lang="en-US"/>
        </a:p>
      </dgm:t>
    </dgm:pt>
    <dgm:pt modelId="{F194CACF-E22E-D046-859D-88E6C1248D10}">
      <dgm:prSet phldrT="[Text]"/>
      <dgm:spPr/>
      <dgm:t>
        <a:bodyPr/>
        <a:lstStyle/>
        <a:p>
          <a:r>
            <a:rPr lang="en-US" dirty="0"/>
            <a:t>No one has ever learned how to use a word by studying a dictionary definition.</a:t>
          </a:r>
        </a:p>
      </dgm:t>
    </dgm:pt>
    <dgm:pt modelId="{2E77696D-68B5-084D-84E6-1F2FEC2AAE88}" type="parTrans" cxnId="{F164AFD0-AAB7-7944-B56A-AE147C2BD59B}">
      <dgm:prSet/>
      <dgm:spPr/>
      <dgm:t>
        <a:bodyPr/>
        <a:lstStyle/>
        <a:p>
          <a:endParaRPr lang="en-US"/>
        </a:p>
      </dgm:t>
    </dgm:pt>
    <dgm:pt modelId="{AB4ADDF0-E1FF-7742-ACA6-26181424DF4E}" type="sibTrans" cxnId="{F164AFD0-AAB7-7944-B56A-AE147C2BD59B}">
      <dgm:prSet/>
      <dgm:spPr/>
      <dgm:t>
        <a:bodyPr/>
        <a:lstStyle/>
        <a:p>
          <a:endParaRPr lang="en-US"/>
        </a:p>
      </dgm:t>
    </dgm:pt>
    <dgm:pt modelId="{67EA0632-D38C-CC49-B316-2FDF2455600E}" type="pres">
      <dgm:prSet presAssocID="{E934C7DC-4A30-B546-9585-99DD435568AC}" presName="compositeShape" presStyleCnt="0">
        <dgm:presLayoutVars>
          <dgm:dir/>
          <dgm:resizeHandles/>
        </dgm:presLayoutVars>
      </dgm:prSet>
      <dgm:spPr/>
    </dgm:pt>
    <dgm:pt modelId="{5C267BC5-F703-3D4B-8DDC-8255B9E196FC}" type="pres">
      <dgm:prSet presAssocID="{E934C7DC-4A30-B546-9585-99DD435568AC}" presName="pyramid" presStyleLbl="node1" presStyleIdx="0" presStyleCnt="1"/>
      <dgm:spPr>
        <a:solidFill>
          <a:schemeClr val="accent1">
            <a:lumMod val="75000"/>
          </a:schemeClr>
        </a:solidFill>
      </dgm:spPr>
    </dgm:pt>
    <dgm:pt modelId="{D7336745-6652-FB4D-9275-AD6157204711}" type="pres">
      <dgm:prSet presAssocID="{E934C7DC-4A30-B546-9585-99DD435568AC}" presName="theList" presStyleCnt="0"/>
      <dgm:spPr/>
    </dgm:pt>
    <dgm:pt modelId="{5BDD39BF-C380-8C4B-BC6B-362CB6A99D70}" type="pres">
      <dgm:prSet presAssocID="{1398316C-115D-F44E-B9AA-468304A439AE}" presName="aNode" presStyleLbl="fgAcc1" presStyleIdx="0" presStyleCnt="3">
        <dgm:presLayoutVars>
          <dgm:bulletEnabled val="1"/>
        </dgm:presLayoutVars>
      </dgm:prSet>
      <dgm:spPr/>
    </dgm:pt>
    <dgm:pt modelId="{63397C47-B921-EE44-84D9-0CA48FB5639A}" type="pres">
      <dgm:prSet presAssocID="{1398316C-115D-F44E-B9AA-468304A439AE}" presName="aSpace" presStyleCnt="0"/>
      <dgm:spPr/>
    </dgm:pt>
    <dgm:pt modelId="{79CF491A-4D24-DA4A-B38C-94C82D455EB0}" type="pres">
      <dgm:prSet presAssocID="{9AC669AC-C5DD-7844-BDC6-2FA0A962007D}" presName="aNode" presStyleLbl="fgAcc1" presStyleIdx="1" presStyleCnt="3">
        <dgm:presLayoutVars>
          <dgm:bulletEnabled val="1"/>
        </dgm:presLayoutVars>
      </dgm:prSet>
      <dgm:spPr/>
    </dgm:pt>
    <dgm:pt modelId="{096DFC6A-8754-6A47-9F2B-DFCE57BE5E86}" type="pres">
      <dgm:prSet presAssocID="{9AC669AC-C5DD-7844-BDC6-2FA0A962007D}" presName="aSpace" presStyleCnt="0"/>
      <dgm:spPr/>
    </dgm:pt>
    <dgm:pt modelId="{DA86124C-D3D0-4E4C-8EA9-899A3857CEE3}" type="pres">
      <dgm:prSet presAssocID="{F194CACF-E22E-D046-859D-88E6C1248D10}" presName="aNode" presStyleLbl="fgAcc1" presStyleIdx="2" presStyleCnt="3">
        <dgm:presLayoutVars>
          <dgm:bulletEnabled val="1"/>
        </dgm:presLayoutVars>
      </dgm:prSet>
      <dgm:spPr/>
    </dgm:pt>
    <dgm:pt modelId="{C691F978-8D36-E548-9DF5-1650B5CFA75A}" type="pres">
      <dgm:prSet presAssocID="{F194CACF-E22E-D046-859D-88E6C1248D10}" presName="aSpace" presStyleCnt="0"/>
      <dgm:spPr/>
    </dgm:pt>
  </dgm:ptLst>
  <dgm:cxnLst>
    <dgm:cxn modelId="{1ECF4F2D-ABF6-6040-B882-EED6EBA17D3D}" type="presOf" srcId="{9AC669AC-C5DD-7844-BDC6-2FA0A962007D}" destId="{79CF491A-4D24-DA4A-B38C-94C82D455EB0}" srcOrd="0" destOrd="0" presId="urn:microsoft.com/office/officeart/2005/8/layout/pyramid2"/>
    <dgm:cxn modelId="{FC082358-66B3-3148-9420-08958EA7FF95}" type="presOf" srcId="{F194CACF-E22E-D046-859D-88E6C1248D10}" destId="{DA86124C-D3D0-4E4C-8EA9-899A3857CEE3}" srcOrd="0" destOrd="0" presId="urn:microsoft.com/office/officeart/2005/8/layout/pyramid2"/>
    <dgm:cxn modelId="{39057778-6258-5842-AB76-4D4155352DDC}" type="presOf" srcId="{E934C7DC-4A30-B546-9585-99DD435568AC}" destId="{67EA0632-D38C-CC49-B316-2FDF2455600E}" srcOrd="0" destOrd="0" presId="urn:microsoft.com/office/officeart/2005/8/layout/pyramid2"/>
    <dgm:cxn modelId="{A9DD9B89-5715-D446-BAF1-44D8DA3A3C2A}" type="presOf" srcId="{1398316C-115D-F44E-B9AA-468304A439AE}" destId="{5BDD39BF-C380-8C4B-BC6B-362CB6A99D70}" srcOrd="0" destOrd="0" presId="urn:microsoft.com/office/officeart/2005/8/layout/pyramid2"/>
    <dgm:cxn modelId="{80ACA2BE-F62B-9046-811E-B7560CD1A596}" srcId="{E934C7DC-4A30-B546-9585-99DD435568AC}" destId="{1398316C-115D-F44E-B9AA-468304A439AE}" srcOrd="0" destOrd="0" parTransId="{DED4705B-5A79-804B-B908-10826A9255EA}" sibTransId="{EE00F058-03A5-8C4C-B44C-E8F5DF40DA29}"/>
    <dgm:cxn modelId="{F6FAA5C4-AB98-6944-BD8D-94FB18875B14}" srcId="{E934C7DC-4A30-B546-9585-99DD435568AC}" destId="{9AC669AC-C5DD-7844-BDC6-2FA0A962007D}" srcOrd="1" destOrd="0" parTransId="{639218B9-562A-6B4D-B7AE-19AED818BDEA}" sibTransId="{0FA54130-AE90-7747-A982-B5DE5EF7C043}"/>
    <dgm:cxn modelId="{F164AFD0-AAB7-7944-B56A-AE147C2BD59B}" srcId="{E934C7DC-4A30-B546-9585-99DD435568AC}" destId="{F194CACF-E22E-D046-859D-88E6C1248D10}" srcOrd="2" destOrd="0" parTransId="{2E77696D-68B5-084D-84E6-1F2FEC2AAE88}" sibTransId="{AB4ADDF0-E1FF-7742-ACA6-26181424DF4E}"/>
    <dgm:cxn modelId="{23FDB2E3-D3FF-A240-AF7B-C65E4B506FD1}" type="presParOf" srcId="{67EA0632-D38C-CC49-B316-2FDF2455600E}" destId="{5C267BC5-F703-3D4B-8DDC-8255B9E196FC}" srcOrd="0" destOrd="0" presId="urn:microsoft.com/office/officeart/2005/8/layout/pyramid2"/>
    <dgm:cxn modelId="{5D970E33-EBAB-C447-B95A-71EFC12FF0A1}" type="presParOf" srcId="{67EA0632-D38C-CC49-B316-2FDF2455600E}" destId="{D7336745-6652-FB4D-9275-AD6157204711}" srcOrd="1" destOrd="0" presId="urn:microsoft.com/office/officeart/2005/8/layout/pyramid2"/>
    <dgm:cxn modelId="{5F52C190-9569-5A4A-99CB-2712D5EC4C00}" type="presParOf" srcId="{D7336745-6652-FB4D-9275-AD6157204711}" destId="{5BDD39BF-C380-8C4B-BC6B-362CB6A99D70}" srcOrd="0" destOrd="0" presId="urn:microsoft.com/office/officeart/2005/8/layout/pyramid2"/>
    <dgm:cxn modelId="{975CF0DB-74C7-E446-BC42-4E0351D9B5C5}" type="presParOf" srcId="{D7336745-6652-FB4D-9275-AD6157204711}" destId="{63397C47-B921-EE44-84D9-0CA48FB5639A}" srcOrd="1" destOrd="0" presId="urn:microsoft.com/office/officeart/2005/8/layout/pyramid2"/>
    <dgm:cxn modelId="{79B65021-E7CF-6F47-9959-B0B33E82D9D0}" type="presParOf" srcId="{D7336745-6652-FB4D-9275-AD6157204711}" destId="{79CF491A-4D24-DA4A-B38C-94C82D455EB0}" srcOrd="2" destOrd="0" presId="urn:microsoft.com/office/officeart/2005/8/layout/pyramid2"/>
    <dgm:cxn modelId="{604B0315-76B6-5A4A-87ED-AF2B44EE342E}" type="presParOf" srcId="{D7336745-6652-FB4D-9275-AD6157204711}" destId="{096DFC6A-8754-6A47-9F2B-DFCE57BE5E86}" srcOrd="3" destOrd="0" presId="urn:microsoft.com/office/officeart/2005/8/layout/pyramid2"/>
    <dgm:cxn modelId="{27C05CD6-26FD-6145-87EA-84CD563770D8}" type="presParOf" srcId="{D7336745-6652-FB4D-9275-AD6157204711}" destId="{DA86124C-D3D0-4E4C-8EA9-899A3857CEE3}" srcOrd="4" destOrd="0" presId="urn:microsoft.com/office/officeart/2005/8/layout/pyramid2"/>
    <dgm:cxn modelId="{5658F0BD-2357-4E4A-9AE5-3DA1E1B3DA11}" type="presParOf" srcId="{D7336745-6652-FB4D-9275-AD6157204711}" destId="{C691F978-8D36-E548-9DF5-1650B5CFA75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7E1B746D-3B74-4A48-9B65-EAB1F49AE801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67B4DE-5C35-884D-844D-691F747A470C}">
      <dgm:prSet phldrT="[Text]"/>
      <dgm:spPr/>
      <dgm:t>
        <a:bodyPr/>
        <a:lstStyle/>
        <a:p>
          <a:r>
            <a:rPr lang="en-US" dirty="0"/>
            <a:t>Which of the following words are tier one , two, or three?</a:t>
          </a:r>
        </a:p>
      </dgm:t>
    </dgm:pt>
    <dgm:pt modelId="{7B73B465-5F3A-8D42-9BBF-6D9F68202E25}" type="parTrans" cxnId="{F3367DDF-2662-BC43-A126-4153ABEAEF2E}">
      <dgm:prSet/>
      <dgm:spPr/>
      <dgm:t>
        <a:bodyPr/>
        <a:lstStyle/>
        <a:p>
          <a:endParaRPr lang="en-US"/>
        </a:p>
      </dgm:t>
    </dgm:pt>
    <dgm:pt modelId="{5FA756F2-827B-C740-9B10-D8EC42A42170}" type="sibTrans" cxnId="{F3367DDF-2662-BC43-A126-4153ABEAEF2E}">
      <dgm:prSet/>
      <dgm:spPr/>
      <dgm:t>
        <a:bodyPr/>
        <a:lstStyle/>
        <a:p>
          <a:endParaRPr lang="en-US"/>
        </a:p>
      </dgm:t>
    </dgm:pt>
    <dgm:pt modelId="{A62AE1E9-D25F-0B4D-A5D7-CD96D567B05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Sleeping  proponent soliloquy  remedial mishap  sister  malcontent bread  protozoan  pretzel epidermal  orthography irrevocable  water sporadic  angel</a:t>
          </a:r>
        </a:p>
      </dgm:t>
    </dgm:pt>
    <dgm:pt modelId="{E7C74CC4-06F4-BE42-967F-64D9810F7526}" type="parTrans" cxnId="{554F1BC6-F08E-CC4A-B4BF-787868090EB4}">
      <dgm:prSet/>
      <dgm:spPr/>
      <dgm:t>
        <a:bodyPr/>
        <a:lstStyle/>
        <a:p>
          <a:endParaRPr lang="en-US"/>
        </a:p>
      </dgm:t>
    </dgm:pt>
    <dgm:pt modelId="{55C0D66A-D7FF-CC4A-8DD7-DA3781E92FE0}" type="sibTrans" cxnId="{554F1BC6-F08E-CC4A-B4BF-787868090EB4}">
      <dgm:prSet/>
      <dgm:spPr/>
      <dgm:t>
        <a:bodyPr/>
        <a:lstStyle/>
        <a:p>
          <a:endParaRPr lang="en-US"/>
        </a:p>
      </dgm:t>
    </dgm:pt>
    <dgm:pt modelId="{FA1562D7-D91A-C14A-B1D8-4CAABBA2B16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Demented  master  pedagogue  litigants  simultaneous  honey  house  monopolize  kleptomania  bureaucracy  diathermy  abundance  onomatopoeia  singing  pyrotechnic </a:t>
          </a:r>
        </a:p>
      </dgm:t>
    </dgm:pt>
    <dgm:pt modelId="{FC78FD31-FCE0-414D-B897-4A7D86058398}" type="parTrans" cxnId="{E9C2E8CE-0DF1-414B-8177-BC5EA01A61F9}">
      <dgm:prSet/>
      <dgm:spPr/>
      <dgm:t>
        <a:bodyPr/>
        <a:lstStyle/>
        <a:p>
          <a:endParaRPr lang="en-US"/>
        </a:p>
      </dgm:t>
    </dgm:pt>
    <dgm:pt modelId="{AF1FD912-D460-E443-ABE3-2FBE4D43E42B}" type="sibTrans" cxnId="{E9C2E8CE-0DF1-414B-8177-BC5EA01A61F9}">
      <dgm:prSet/>
      <dgm:spPr/>
      <dgm:t>
        <a:bodyPr/>
        <a:lstStyle/>
        <a:p>
          <a:endParaRPr lang="en-US"/>
        </a:p>
      </dgm:t>
    </dgm:pt>
    <dgm:pt modelId="{F709A899-B3EC-D141-8064-C7E12B861A3F}">
      <dgm:prSet phldrT="[Text]" phldr="1"/>
      <dgm:spPr/>
      <dgm:t>
        <a:bodyPr/>
        <a:lstStyle/>
        <a:p>
          <a:endParaRPr lang="en-US" dirty="0"/>
        </a:p>
      </dgm:t>
    </dgm:pt>
    <dgm:pt modelId="{E2335E23-F6EA-8B48-902B-59D0E2F4241E}" type="parTrans" cxnId="{3687A742-380D-5647-AF89-ECCA108BA969}">
      <dgm:prSet/>
      <dgm:spPr/>
      <dgm:t>
        <a:bodyPr/>
        <a:lstStyle/>
        <a:p>
          <a:endParaRPr lang="en-US"/>
        </a:p>
      </dgm:t>
    </dgm:pt>
    <dgm:pt modelId="{F777A175-C691-8A45-9B10-1C99DD153DEF}" type="sibTrans" cxnId="{3687A742-380D-5647-AF89-ECCA108BA969}">
      <dgm:prSet/>
      <dgm:spPr/>
      <dgm:t>
        <a:bodyPr/>
        <a:lstStyle/>
        <a:p>
          <a:endParaRPr lang="en-US"/>
        </a:p>
      </dgm:t>
    </dgm:pt>
    <dgm:pt modelId="{1583CE7F-5533-7D4D-A440-81544324F9F9}">
      <dgm:prSet phldrT="[Text]" phldr="1"/>
      <dgm:spPr/>
      <dgm:t>
        <a:bodyPr/>
        <a:lstStyle/>
        <a:p>
          <a:endParaRPr lang="en-US" dirty="0"/>
        </a:p>
      </dgm:t>
    </dgm:pt>
    <dgm:pt modelId="{CA864292-12A0-E447-A03F-126997175AAD}" type="parTrans" cxnId="{D7308170-3B6A-A142-9F73-AC163FA62D71}">
      <dgm:prSet/>
      <dgm:spPr/>
      <dgm:t>
        <a:bodyPr/>
        <a:lstStyle/>
        <a:p>
          <a:endParaRPr lang="en-US"/>
        </a:p>
      </dgm:t>
    </dgm:pt>
    <dgm:pt modelId="{72E0D183-BCDA-CA4B-9590-49520A84506C}" type="sibTrans" cxnId="{D7308170-3B6A-A142-9F73-AC163FA62D71}">
      <dgm:prSet/>
      <dgm:spPr/>
      <dgm:t>
        <a:bodyPr/>
        <a:lstStyle/>
        <a:p>
          <a:endParaRPr lang="en-US"/>
        </a:p>
      </dgm:t>
    </dgm:pt>
    <dgm:pt modelId="{AD1486B4-447C-5D4E-B86A-80CFCE4321E3}">
      <dgm:prSet phldrT="[Text]" phldr="1"/>
      <dgm:spPr/>
      <dgm:t>
        <a:bodyPr/>
        <a:lstStyle/>
        <a:p>
          <a:endParaRPr lang="en-US" dirty="0"/>
        </a:p>
      </dgm:t>
    </dgm:pt>
    <dgm:pt modelId="{5A1B32A3-8606-C445-A8FA-9CA348BBF484}" type="parTrans" cxnId="{08854118-373A-E94F-B422-6AC36B4E912A}">
      <dgm:prSet/>
      <dgm:spPr/>
      <dgm:t>
        <a:bodyPr/>
        <a:lstStyle/>
        <a:p>
          <a:endParaRPr lang="en-US"/>
        </a:p>
      </dgm:t>
    </dgm:pt>
    <dgm:pt modelId="{FE3CD46F-83DD-174A-B490-9ACC28B8DEB9}" type="sibTrans" cxnId="{08854118-373A-E94F-B422-6AC36B4E912A}">
      <dgm:prSet/>
      <dgm:spPr/>
      <dgm:t>
        <a:bodyPr/>
        <a:lstStyle/>
        <a:p>
          <a:endParaRPr lang="en-US"/>
        </a:p>
      </dgm:t>
    </dgm:pt>
    <dgm:pt modelId="{1E9A5D20-98F8-3D44-AF5D-B0D41699AFB6}">
      <dgm:prSet phldrT="[Text]" phldr="1"/>
      <dgm:spPr/>
      <dgm:t>
        <a:bodyPr/>
        <a:lstStyle/>
        <a:p>
          <a:endParaRPr lang="en-US" dirty="0"/>
        </a:p>
      </dgm:t>
    </dgm:pt>
    <dgm:pt modelId="{BB3A12D3-AF23-AD41-832D-27F0F983B8CD}" type="parTrans" cxnId="{FFBE9784-89A1-0D46-AB89-20C4B0260C5A}">
      <dgm:prSet/>
      <dgm:spPr/>
      <dgm:t>
        <a:bodyPr/>
        <a:lstStyle/>
        <a:p>
          <a:endParaRPr lang="en-US"/>
        </a:p>
      </dgm:t>
    </dgm:pt>
    <dgm:pt modelId="{1FA55A51-BB1B-CE4A-AC6A-D62B676B755A}" type="sibTrans" cxnId="{FFBE9784-89A1-0D46-AB89-20C4B0260C5A}">
      <dgm:prSet/>
      <dgm:spPr/>
      <dgm:t>
        <a:bodyPr/>
        <a:lstStyle/>
        <a:p>
          <a:endParaRPr lang="en-US"/>
        </a:p>
      </dgm:t>
    </dgm:pt>
    <dgm:pt modelId="{28CC48AC-88D2-244A-8311-29D2F8D5E19E}">
      <dgm:prSet phldrT="[Text]" phldr="1"/>
      <dgm:spPr/>
      <dgm:t>
        <a:bodyPr/>
        <a:lstStyle/>
        <a:p>
          <a:endParaRPr lang="en-US" dirty="0"/>
        </a:p>
      </dgm:t>
    </dgm:pt>
    <dgm:pt modelId="{4FC8C4A5-16CB-EE40-B9B7-D4AB453D9306}" type="parTrans" cxnId="{BAAE4FC2-D175-DA40-A8AB-CC238FB99E9A}">
      <dgm:prSet/>
      <dgm:spPr/>
      <dgm:t>
        <a:bodyPr/>
        <a:lstStyle/>
        <a:p>
          <a:endParaRPr lang="en-US"/>
        </a:p>
      </dgm:t>
    </dgm:pt>
    <dgm:pt modelId="{525DE74F-BC75-0349-AFE7-9E9A87B2413D}" type="sibTrans" cxnId="{BAAE4FC2-D175-DA40-A8AB-CC238FB99E9A}">
      <dgm:prSet/>
      <dgm:spPr/>
      <dgm:t>
        <a:bodyPr/>
        <a:lstStyle/>
        <a:p>
          <a:endParaRPr lang="en-US"/>
        </a:p>
      </dgm:t>
    </dgm:pt>
    <dgm:pt modelId="{87A98364-3D51-764B-B125-FEEA2985CC03}">
      <dgm:prSet phldrT="[Text]" phldr="1"/>
      <dgm:spPr/>
      <dgm:t>
        <a:bodyPr/>
        <a:lstStyle/>
        <a:p>
          <a:endParaRPr lang="en-US" dirty="0"/>
        </a:p>
      </dgm:t>
    </dgm:pt>
    <dgm:pt modelId="{B638863C-5F87-AF41-A591-B269124C6CE2}" type="parTrans" cxnId="{96D500B6-B5AB-8846-BA08-0285444C885C}">
      <dgm:prSet/>
      <dgm:spPr/>
      <dgm:t>
        <a:bodyPr/>
        <a:lstStyle/>
        <a:p>
          <a:endParaRPr lang="en-US"/>
        </a:p>
      </dgm:t>
    </dgm:pt>
    <dgm:pt modelId="{885076DF-4C5F-FF46-A1C4-2D377C01F6D7}" type="sibTrans" cxnId="{96D500B6-B5AB-8846-BA08-0285444C885C}">
      <dgm:prSet/>
      <dgm:spPr/>
      <dgm:t>
        <a:bodyPr/>
        <a:lstStyle/>
        <a:p>
          <a:endParaRPr lang="en-US"/>
        </a:p>
      </dgm:t>
    </dgm:pt>
    <dgm:pt modelId="{44C1E6A7-5EA8-0B4D-989C-26A5144AF9B1}" type="pres">
      <dgm:prSet presAssocID="{7E1B746D-3B74-4A48-9B65-EAB1F49AE801}" presName="composite" presStyleCnt="0">
        <dgm:presLayoutVars>
          <dgm:chMax val="1"/>
          <dgm:dir/>
          <dgm:resizeHandles val="exact"/>
        </dgm:presLayoutVars>
      </dgm:prSet>
      <dgm:spPr/>
    </dgm:pt>
    <dgm:pt modelId="{C79EB796-D47F-FD42-94C2-304B966E5047}" type="pres">
      <dgm:prSet presAssocID="{5E67B4DE-5C35-884D-844D-691F747A470C}" presName="roof" presStyleLbl="dkBgShp" presStyleIdx="0" presStyleCnt="2"/>
      <dgm:spPr/>
    </dgm:pt>
    <dgm:pt modelId="{10D74067-F1B9-8F45-B0ED-C9A169067AA6}" type="pres">
      <dgm:prSet presAssocID="{5E67B4DE-5C35-884D-844D-691F747A470C}" presName="pillars" presStyleCnt="0"/>
      <dgm:spPr/>
    </dgm:pt>
    <dgm:pt modelId="{C4CBB924-74CD-D542-BF04-E2997B7CC2B8}" type="pres">
      <dgm:prSet presAssocID="{5E67B4DE-5C35-884D-844D-691F747A470C}" presName="pillar1" presStyleLbl="node1" presStyleIdx="0" presStyleCnt="2">
        <dgm:presLayoutVars>
          <dgm:bulletEnabled val="1"/>
        </dgm:presLayoutVars>
      </dgm:prSet>
      <dgm:spPr/>
    </dgm:pt>
    <dgm:pt modelId="{6D80B4C1-C4D2-2E46-A18C-A62367F6658D}" type="pres">
      <dgm:prSet presAssocID="{FA1562D7-D91A-C14A-B1D8-4CAABBA2B162}" presName="pillarX" presStyleLbl="node1" presStyleIdx="1" presStyleCnt="2">
        <dgm:presLayoutVars>
          <dgm:bulletEnabled val="1"/>
        </dgm:presLayoutVars>
      </dgm:prSet>
      <dgm:spPr/>
    </dgm:pt>
    <dgm:pt modelId="{23E9A84E-F544-0B46-998B-853921B60C59}" type="pres">
      <dgm:prSet presAssocID="{5E67B4DE-5C35-884D-844D-691F747A470C}" presName="base" presStyleLbl="dkBgShp" presStyleIdx="1" presStyleCnt="2"/>
      <dgm:spPr/>
    </dgm:pt>
  </dgm:ptLst>
  <dgm:cxnLst>
    <dgm:cxn modelId="{08854118-373A-E94F-B422-6AC36B4E912A}" srcId="{F709A899-B3EC-D141-8064-C7E12B861A3F}" destId="{AD1486B4-447C-5D4E-B86A-80CFCE4321E3}" srcOrd="1" destOrd="0" parTransId="{5A1B32A3-8606-C445-A8FA-9CA348BBF484}" sibTransId="{FE3CD46F-83DD-174A-B490-9ACC28B8DEB9}"/>
    <dgm:cxn modelId="{D0680932-4BF2-FF47-B5D8-809A6C922821}" type="presOf" srcId="{FA1562D7-D91A-C14A-B1D8-4CAABBA2B162}" destId="{6D80B4C1-C4D2-2E46-A18C-A62367F6658D}" srcOrd="0" destOrd="0" presId="urn:microsoft.com/office/officeart/2005/8/layout/hList3"/>
    <dgm:cxn modelId="{3687A742-380D-5647-AF89-ECCA108BA969}" srcId="{7E1B746D-3B74-4A48-9B65-EAB1F49AE801}" destId="{F709A899-B3EC-D141-8064-C7E12B861A3F}" srcOrd="1" destOrd="0" parTransId="{E2335E23-F6EA-8B48-902B-59D0E2F4241E}" sibTransId="{F777A175-C691-8A45-9B10-1C99DD153DEF}"/>
    <dgm:cxn modelId="{E1D6C944-35C6-AC4A-83F9-C0A372FF97E5}" type="presOf" srcId="{A62AE1E9-D25F-0B4D-A5D7-CD96D567B054}" destId="{C4CBB924-74CD-D542-BF04-E2997B7CC2B8}" srcOrd="0" destOrd="0" presId="urn:microsoft.com/office/officeart/2005/8/layout/hList3"/>
    <dgm:cxn modelId="{D7308170-3B6A-A142-9F73-AC163FA62D71}" srcId="{F709A899-B3EC-D141-8064-C7E12B861A3F}" destId="{1583CE7F-5533-7D4D-A440-81544324F9F9}" srcOrd="0" destOrd="0" parTransId="{CA864292-12A0-E447-A03F-126997175AAD}" sibTransId="{72E0D183-BCDA-CA4B-9590-49520A84506C}"/>
    <dgm:cxn modelId="{CF63DD81-6413-8840-B5B4-355B3CD3CF22}" type="presOf" srcId="{5E67B4DE-5C35-884D-844D-691F747A470C}" destId="{C79EB796-D47F-FD42-94C2-304B966E5047}" srcOrd="0" destOrd="0" presId="urn:microsoft.com/office/officeart/2005/8/layout/hList3"/>
    <dgm:cxn modelId="{FFBE9784-89A1-0D46-AB89-20C4B0260C5A}" srcId="{7E1B746D-3B74-4A48-9B65-EAB1F49AE801}" destId="{1E9A5D20-98F8-3D44-AF5D-B0D41699AFB6}" srcOrd="2" destOrd="0" parTransId="{BB3A12D3-AF23-AD41-832D-27F0F983B8CD}" sibTransId="{1FA55A51-BB1B-CE4A-AC6A-D62B676B755A}"/>
    <dgm:cxn modelId="{96D500B6-B5AB-8846-BA08-0285444C885C}" srcId="{1E9A5D20-98F8-3D44-AF5D-B0D41699AFB6}" destId="{87A98364-3D51-764B-B125-FEEA2985CC03}" srcOrd="1" destOrd="0" parTransId="{B638863C-5F87-AF41-A591-B269124C6CE2}" sibTransId="{885076DF-4C5F-FF46-A1C4-2D377C01F6D7}"/>
    <dgm:cxn modelId="{BAAE4FC2-D175-DA40-A8AB-CC238FB99E9A}" srcId="{1E9A5D20-98F8-3D44-AF5D-B0D41699AFB6}" destId="{28CC48AC-88D2-244A-8311-29D2F8D5E19E}" srcOrd="0" destOrd="0" parTransId="{4FC8C4A5-16CB-EE40-B9B7-D4AB453D9306}" sibTransId="{525DE74F-BC75-0349-AFE7-9E9A87B2413D}"/>
    <dgm:cxn modelId="{554F1BC6-F08E-CC4A-B4BF-787868090EB4}" srcId="{5E67B4DE-5C35-884D-844D-691F747A470C}" destId="{A62AE1E9-D25F-0B4D-A5D7-CD96D567B054}" srcOrd="0" destOrd="0" parTransId="{E7C74CC4-06F4-BE42-967F-64D9810F7526}" sibTransId="{55C0D66A-D7FF-CC4A-8DD7-DA3781E92FE0}"/>
    <dgm:cxn modelId="{E9C2E8CE-0DF1-414B-8177-BC5EA01A61F9}" srcId="{5E67B4DE-5C35-884D-844D-691F747A470C}" destId="{FA1562D7-D91A-C14A-B1D8-4CAABBA2B162}" srcOrd="1" destOrd="0" parTransId="{FC78FD31-FCE0-414D-B897-4A7D86058398}" sibTransId="{AF1FD912-D460-E443-ABE3-2FBE4D43E42B}"/>
    <dgm:cxn modelId="{F3367DDF-2662-BC43-A126-4153ABEAEF2E}" srcId="{7E1B746D-3B74-4A48-9B65-EAB1F49AE801}" destId="{5E67B4DE-5C35-884D-844D-691F747A470C}" srcOrd="0" destOrd="0" parTransId="{7B73B465-5F3A-8D42-9BBF-6D9F68202E25}" sibTransId="{5FA756F2-827B-C740-9B10-D8EC42A42170}"/>
    <dgm:cxn modelId="{17ECC2E3-8CF2-B247-B602-7ABA8101569A}" type="presOf" srcId="{7E1B746D-3B74-4A48-9B65-EAB1F49AE801}" destId="{44C1E6A7-5EA8-0B4D-989C-26A5144AF9B1}" srcOrd="0" destOrd="0" presId="urn:microsoft.com/office/officeart/2005/8/layout/hList3"/>
    <dgm:cxn modelId="{2A81BAB8-DC73-6742-8E3B-CAB5E10236FF}" type="presParOf" srcId="{44C1E6A7-5EA8-0B4D-989C-26A5144AF9B1}" destId="{C79EB796-D47F-FD42-94C2-304B966E5047}" srcOrd="0" destOrd="0" presId="urn:microsoft.com/office/officeart/2005/8/layout/hList3"/>
    <dgm:cxn modelId="{CCB37A95-5B10-854D-9468-EBB018AAD419}" type="presParOf" srcId="{44C1E6A7-5EA8-0B4D-989C-26A5144AF9B1}" destId="{10D74067-F1B9-8F45-B0ED-C9A169067AA6}" srcOrd="1" destOrd="0" presId="urn:microsoft.com/office/officeart/2005/8/layout/hList3"/>
    <dgm:cxn modelId="{34BE6164-CA3D-A44E-9DBA-34A8301DD74D}" type="presParOf" srcId="{10D74067-F1B9-8F45-B0ED-C9A169067AA6}" destId="{C4CBB924-74CD-D542-BF04-E2997B7CC2B8}" srcOrd="0" destOrd="0" presId="urn:microsoft.com/office/officeart/2005/8/layout/hList3"/>
    <dgm:cxn modelId="{231BA130-1DAC-A94C-A213-4B718FC49A79}" type="presParOf" srcId="{10D74067-F1B9-8F45-B0ED-C9A169067AA6}" destId="{6D80B4C1-C4D2-2E46-A18C-A62367F6658D}" srcOrd="1" destOrd="0" presId="urn:microsoft.com/office/officeart/2005/8/layout/hList3"/>
    <dgm:cxn modelId="{F45B3DA8-C89F-6B4E-8CFB-BE938543051E}" type="presParOf" srcId="{44C1E6A7-5EA8-0B4D-989C-26A5144AF9B1}" destId="{23E9A84E-F544-0B46-998B-853921B60C5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99C908B1-7D90-2649-B63F-D21BA4E82CCD}" type="doc">
      <dgm:prSet loTypeId="urn:microsoft.com/office/officeart/2005/8/layout/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E5D515-C552-7547-ADDF-795F4071BDB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b="1" baseline="0" dirty="0"/>
            <a:t>Knowing a Word</a:t>
          </a:r>
        </a:p>
      </dgm:t>
    </dgm:pt>
    <dgm:pt modelId="{FA34174E-223A-E847-9587-1EBD724F49BE}" type="parTrans" cxnId="{9C11DEFE-4AE2-AC43-ABC9-DE0FF8E04AD0}">
      <dgm:prSet/>
      <dgm:spPr/>
      <dgm:t>
        <a:bodyPr/>
        <a:lstStyle/>
        <a:p>
          <a:endParaRPr lang="en-US"/>
        </a:p>
      </dgm:t>
    </dgm:pt>
    <dgm:pt modelId="{D4FAB1F2-5B9A-4E40-A945-37D59FFBBA34}" type="sibTrans" cxnId="{9C11DEFE-4AE2-AC43-ABC9-DE0FF8E04AD0}">
      <dgm:prSet/>
      <dgm:spPr/>
      <dgm:t>
        <a:bodyPr/>
        <a:lstStyle/>
        <a:p>
          <a:endParaRPr lang="en-US"/>
        </a:p>
      </dgm:t>
    </dgm:pt>
    <dgm:pt modelId="{0AA156F2-828F-1D41-B0D6-624190EBEEC2}" type="pres">
      <dgm:prSet presAssocID="{99C908B1-7D90-2649-B63F-D21BA4E82CCD}" presName="Name0" presStyleCnt="0">
        <dgm:presLayoutVars>
          <dgm:dir/>
          <dgm:animLvl val="lvl"/>
          <dgm:resizeHandles val="exact"/>
        </dgm:presLayoutVars>
      </dgm:prSet>
      <dgm:spPr/>
    </dgm:pt>
    <dgm:pt modelId="{1AE25D15-34E4-9747-BBBD-FB3BCB35C279}" type="pres">
      <dgm:prSet presAssocID="{FCE5D515-C552-7547-ADDF-795F4071BDB3}" presName="boxAndChildren" presStyleCnt="0"/>
      <dgm:spPr/>
    </dgm:pt>
    <dgm:pt modelId="{ED65A9E0-0D4F-B14A-8240-13660A72B9CA}" type="pres">
      <dgm:prSet presAssocID="{FCE5D515-C552-7547-ADDF-795F4071BDB3}" presName="parentTextBox" presStyleLbl="node1" presStyleIdx="0" presStyleCnt="1"/>
      <dgm:spPr/>
    </dgm:pt>
  </dgm:ptLst>
  <dgm:cxnLst>
    <dgm:cxn modelId="{92828D25-E7EF-4647-89B6-0B09F95E7691}" type="presOf" srcId="{FCE5D515-C552-7547-ADDF-795F4071BDB3}" destId="{ED65A9E0-0D4F-B14A-8240-13660A72B9CA}" srcOrd="0" destOrd="0" presId="urn:microsoft.com/office/officeart/2005/8/layout/process4"/>
    <dgm:cxn modelId="{AACFDDA8-9E08-A949-BB5D-51B16B9D0A0A}" type="presOf" srcId="{99C908B1-7D90-2649-B63F-D21BA4E82CCD}" destId="{0AA156F2-828F-1D41-B0D6-624190EBEEC2}" srcOrd="0" destOrd="0" presId="urn:microsoft.com/office/officeart/2005/8/layout/process4"/>
    <dgm:cxn modelId="{9C11DEFE-4AE2-AC43-ABC9-DE0FF8E04AD0}" srcId="{99C908B1-7D90-2649-B63F-D21BA4E82CCD}" destId="{FCE5D515-C552-7547-ADDF-795F4071BDB3}" srcOrd="0" destOrd="0" parTransId="{FA34174E-223A-E847-9587-1EBD724F49BE}" sibTransId="{D4FAB1F2-5B9A-4E40-A945-37D59FFBBA34}"/>
    <dgm:cxn modelId="{6BD4E8E7-2A7A-FA46-BD05-52149A0BE969}" type="presParOf" srcId="{0AA156F2-828F-1D41-B0D6-624190EBEEC2}" destId="{1AE25D15-34E4-9747-BBBD-FB3BCB35C279}" srcOrd="0" destOrd="0" presId="urn:microsoft.com/office/officeart/2005/8/layout/process4"/>
    <dgm:cxn modelId="{5DBFC549-0D71-6544-B476-949CBABBB764}" type="presParOf" srcId="{1AE25D15-34E4-9747-BBBD-FB3BCB35C279}" destId="{ED65A9E0-0D4F-B14A-8240-13660A72B9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E87FB558-8811-8D4B-A24A-766512F095B8}" type="doc">
      <dgm:prSet loTypeId="urn:microsoft.com/office/officeart/2005/8/layout/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2083BA-4AAD-DD4C-A0B3-70F8E4EE121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What does it mean to know a word?</a:t>
          </a:r>
        </a:p>
      </dgm:t>
    </dgm:pt>
    <dgm:pt modelId="{98CDADEE-A203-4A42-AB76-34082EA27A86}" type="parTrans" cxnId="{1EB9684A-247D-CC43-AF22-49D692AFA6CE}">
      <dgm:prSet/>
      <dgm:spPr/>
      <dgm:t>
        <a:bodyPr/>
        <a:lstStyle/>
        <a:p>
          <a:endParaRPr lang="en-US"/>
        </a:p>
      </dgm:t>
    </dgm:pt>
    <dgm:pt modelId="{F7A21698-C0F1-884B-838A-B8810779BB88}" type="sibTrans" cxnId="{1EB9684A-247D-CC43-AF22-49D692AFA6CE}">
      <dgm:prSet/>
      <dgm:spPr/>
      <dgm:t>
        <a:bodyPr/>
        <a:lstStyle/>
        <a:p>
          <a:endParaRPr lang="en-US"/>
        </a:p>
      </dgm:t>
    </dgm:pt>
    <dgm:pt modelId="{8C405241-1EEF-0A41-BA50-B0712AA5FD44}">
      <dgm:prSet phldrT="[Text]"/>
      <dgm:spPr/>
      <dgm:t>
        <a:bodyPr/>
        <a:lstStyle/>
        <a:p>
          <a:r>
            <a:rPr lang="en-US" dirty="0"/>
            <a:t>There are qualitatively different kinds of word knowledge.</a:t>
          </a:r>
        </a:p>
      </dgm:t>
    </dgm:pt>
    <dgm:pt modelId="{EB3F0DCA-AA00-C849-9A81-FCAA6A8A8D6A}" type="parTrans" cxnId="{092E7CB1-59FB-CB42-B0A5-6654EA2D02D9}">
      <dgm:prSet/>
      <dgm:spPr/>
      <dgm:t>
        <a:bodyPr/>
        <a:lstStyle/>
        <a:p>
          <a:endParaRPr lang="en-US"/>
        </a:p>
      </dgm:t>
    </dgm:pt>
    <dgm:pt modelId="{00CBF7D8-4979-A14F-9973-BA8748031E44}" type="sibTrans" cxnId="{092E7CB1-59FB-CB42-B0A5-6654EA2D02D9}">
      <dgm:prSet/>
      <dgm:spPr/>
      <dgm:t>
        <a:bodyPr/>
        <a:lstStyle/>
        <a:p>
          <a:endParaRPr lang="en-US"/>
        </a:p>
      </dgm:t>
    </dgm:pt>
    <dgm:pt modelId="{E078F9E6-EC78-C24F-B927-296811434D38}">
      <dgm:prSet phldrT="[Text]"/>
      <dgm:spPr/>
      <dgm:t>
        <a:bodyPr/>
        <a:lstStyle/>
        <a:p>
          <a:r>
            <a:rPr lang="en-US" dirty="0"/>
            <a:t>Word knowledge falls within a range.</a:t>
          </a:r>
        </a:p>
      </dgm:t>
    </dgm:pt>
    <dgm:pt modelId="{6F8E02E3-01CF-6D4D-9387-910B04BFD50E}" type="parTrans" cxnId="{B5E51B44-240E-FA49-8984-944D16459175}">
      <dgm:prSet/>
      <dgm:spPr/>
      <dgm:t>
        <a:bodyPr/>
        <a:lstStyle/>
        <a:p>
          <a:endParaRPr lang="en-US"/>
        </a:p>
      </dgm:t>
    </dgm:pt>
    <dgm:pt modelId="{73B0F9E8-6D14-A14D-851C-241060D7E324}" type="sibTrans" cxnId="{B5E51B44-240E-FA49-8984-944D16459175}">
      <dgm:prSet/>
      <dgm:spPr/>
      <dgm:t>
        <a:bodyPr/>
        <a:lstStyle/>
        <a:p>
          <a:endParaRPr lang="en-US"/>
        </a:p>
      </dgm:t>
    </dgm:pt>
    <dgm:pt modelId="{521958C9-6B90-BB41-9D29-7174BCE4637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Level One</a:t>
          </a:r>
        </a:p>
      </dgm:t>
    </dgm:pt>
    <dgm:pt modelId="{E59AAE9C-4A47-E544-B6C4-9B7CD9CC386F}" type="parTrans" cxnId="{ABE1E076-7A61-6543-898B-D675E152BF5F}">
      <dgm:prSet/>
      <dgm:spPr/>
      <dgm:t>
        <a:bodyPr/>
        <a:lstStyle/>
        <a:p>
          <a:endParaRPr lang="en-US"/>
        </a:p>
      </dgm:t>
    </dgm:pt>
    <dgm:pt modelId="{3376B7FF-7365-8044-A116-897CD060AFEC}" type="sibTrans" cxnId="{ABE1E076-7A61-6543-898B-D675E152BF5F}">
      <dgm:prSet/>
      <dgm:spPr/>
      <dgm:t>
        <a:bodyPr/>
        <a:lstStyle/>
        <a:p>
          <a:endParaRPr lang="en-US"/>
        </a:p>
      </dgm:t>
    </dgm:pt>
    <dgm:pt modelId="{084E5D75-D2E5-C247-A02F-F284A6408D39}">
      <dgm:prSet phldrT="[Text]"/>
      <dgm:spPr/>
      <dgm:t>
        <a:bodyPr/>
        <a:lstStyle/>
        <a:p>
          <a:r>
            <a:rPr lang="en-US" dirty="0"/>
            <a:t>You  come across a word for the first time.</a:t>
          </a:r>
        </a:p>
      </dgm:t>
    </dgm:pt>
    <dgm:pt modelId="{393DF9CA-F3F8-4B4E-A004-BE8AE688C683}" type="parTrans" cxnId="{8B616BC2-3078-4E4C-B53E-E02FF9A31A55}">
      <dgm:prSet/>
      <dgm:spPr/>
      <dgm:t>
        <a:bodyPr/>
        <a:lstStyle/>
        <a:p>
          <a:endParaRPr lang="en-US"/>
        </a:p>
      </dgm:t>
    </dgm:pt>
    <dgm:pt modelId="{E9E1A867-4B06-5C47-B204-5178DEAC828D}" type="sibTrans" cxnId="{8B616BC2-3078-4E4C-B53E-E02FF9A31A55}">
      <dgm:prSet/>
      <dgm:spPr/>
      <dgm:t>
        <a:bodyPr/>
        <a:lstStyle/>
        <a:p>
          <a:endParaRPr lang="en-US"/>
        </a:p>
      </dgm:t>
    </dgm:pt>
    <dgm:pt modelId="{1989D101-6B9D-B449-BB11-87B27C6D4866}">
      <dgm:prSet phldrT="[Text]"/>
      <dgm:spPr/>
      <dgm:t>
        <a:bodyPr/>
        <a:lstStyle/>
        <a:p>
          <a:r>
            <a:rPr lang="en-US" dirty="0"/>
            <a:t>You have no knowledge of its meaning but you know it exists.</a:t>
          </a:r>
        </a:p>
      </dgm:t>
    </dgm:pt>
    <dgm:pt modelId="{17C5AC68-FF80-C24A-B760-C0F2C7C24C11}" type="parTrans" cxnId="{FDD190C2-725E-FF49-ACAD-D689CC8556FC}">
      <dgm:prSet/>
      <dgm:spPr/>
      <dgm:t>
        <a:bodyPr/>
        <a:lstStyle/>
        <a:p>
          <a:endParaRPr lang="en-US"/>
        </a:p>
      </dgm:t>
    </dgm:pt>
    <dgm:pt modelId="{E402B363-6873-5743-B43A-EF917D56915A}" type="sibTrans" cxnId="{FDD190C2-725E-FF49-ACAD-D689CC8556FC}">
      <dgm:prSet/>
      <dgm:spPr/>
      <dgm:t>
        <a:bodyPr/>
        <a:lstStyle/>
        <a:p>
          <a:endParaRPr lang="en-US"/>
        </a:p>
      </dgm:t>
    </dgm:pt>
    <dgm:pt modelId="{0FEAE456-74E4-BB49-9647-0A87EDD0C38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Level Two</a:t>
          </a:r>
        </a:p>
      </dgm:t>
    </dgm:pt>
    <dgm:pt modelId="{F2F08853-FB8D-5F49-80F2-E975E9DDCDA1}" type="parTrans" cxnId="{36A1C685-2763-EF4B-BBE3-076BC9553B7E}">
      <dgm:prSet/>
      <dgm:spPr/>
      <dgm:t>
        <a:bodyPr/>
        <a:lstStyle/>
        <a:p>
          <a:endParaRPr lang="en-US"/>
        </a:p>
      </dgm:t>
    </dgm:pt>
    <dgm:pt modelId="{68D3893D-F192-4849-9D8F-F49A26AA5652}" type="sibTrans" cxnId="{36A1C685-2763-EF4B-BBE3-076BC9553B7E}">
      <dgm:prSet/>
      <dgm:spPr/>
      <dgm:t>
        <a:bodyPr/>
        <a:lstStyle/>
        <a:p>
          <a:endParaRPr lang="en-US"/>
        </a:p>
      </dgm:t>
    </dgm:pt>
    <dgm:pt modelId="{C0AA9F16-4B2A-C647-B9A5-96AC8824C619}">
      <dgm:prSet phldrT="[Text]"/>
      <dgm:spPr/>
      <dgm:t>
        <a:bodyPr/>
        <a:lstStyle/>
        <a:p>
          <a:r>
            <a:rPr lang="en-US" dirty="0"/>
            <a:t>You’ve seen the word before and can classify the “part of speech” it belongs to.</a:t>
          </a:r>
        </a:p>
      </dgm:t>
    </dgm:pt>
    <dgm:pt modelId="{D12733B7-D8DF-D643-B04A-B21121879FA1}" type="parTrans" cxnId="{F0F30BFC-3EE4-AD45-87B3-7E2A05FF1157}">
      <dgm:prSet/>
      <dgm:spPr/>
      <dgm:t>
        <a:bodyPr/>
        <a:lstStyle/>
        <a:p>
          <a:endParaRPr lang="en-US"/>
        </a:p>
      </dgm:t>
    </dgm:pt>
    <dgm:pt modelId="{A0BA6DFA-797B-0E45-A933-58FB9A80A5A6}" type="sibTrans" cxnId="{F0F30BFC-3EE4-AD45-87B3-7E2A05FF1157}">
      <dgm:prSet/>
      <dgm:spPr/>
      <dgm:t>
        <a:bodyPr/>
        <a:lstStyle/>
        <a:p>
          <a:endParaRPr lang="en-US"/>
        </a:p>
      </dgm:t>
    </dgm:pt>
    <dgm:pt modelId="{04FEC7D6-081E-BF41-96E5-EAA56F0AD9F8}">
      <dgm:prSet phldrT="[Text]"/>
      <dgm:spPr/>
      <dgm:t>
        <a:bodyPr/>
        <a:lstStyle/>
        <a:p>
          <a:r>
            <a:rPr lang="en-US" dirty="0"/>
            <a:t>You’ve looked it up before, but can’t recall its meaning.</a:t>
          </a:r>
        </a:p>
      </dgm:t>
    </dgm:pt>
    <dgm:pt modelId="{5CDB10DE-20A6-5E43-9B06-D76F09054DC0}" type="parTrans" cxnId="{FD794CB4-372E-C54A-9423-ECD8988B5077}">
      <dgm:prSet/>
      <dgm:spPr/>
      <dgm:t>
        <a:bodyPr/>
        <a:lstStyle/>
        <a:p>
          <a:endParaRPr lang="en-US"/>
        </a:p>
      </dgm:t>
    </dgm:pt>
    <dgm:pt modelId="{439B8737-5467-3F44-833C-772CD2260974}" type="sibTrans" cxnId="{FD794CB4-372E-C54A-9423-ECD8988B5077}">
      <dgm:prSet/>
      <dgm:spPr/>
      <dgm:t>
        <a:bodyPr/>
        <a:lstStyle/>
        <a:p>
          <a:endParaRPr lang="en-US"/>
        </a:p>
      </dgm:t>
    </dgm:pt>
    <dgm:pt modelId="{33CF791F-EE29-054A-ADCF-1077CC7813BD}" type="pres">
      <dgm:prSet presAssocID="{E87FB558-8811-8D4B-A24A-766512F095B8}" presName="Name0" presStyleCnt="0">
        <dgm:presLayoutVars>
          <dgm:dir/>
          <dgm:animLvl val="lvl"/>
          <dgm:resizeHandles val="exact"/>
        </dgm:presLayoutVars>
      </dgm:prSet>
      <dgm:spPr/>
    </dgm:pt>
    <dgm:pt modelId="{DB5BA38A-BFB0-6741-97B0-CE36C43118B9}" type="pres">
      <dgm:prSet presAssocID="{0FEAE456-74E4-BB49-9647-0A87EDD0C388}" presName="boxAndChildren" presStyleCnt="0"/>
      <dgm:spPr/>
    </dgm:pt>
    <dgm:pt modelId="{906E2FDB-F259-0048-86BB-955B3F6E0BC0}" type="pres">
      <dgm:prSet presAssocID="{0FEAE456-74E4-BB49-9647-0A87EDD0C388}" presName="parentTextBox" presStyleLbl="node1" presStyleIdx="0" presStyleCnt="3"/>
      <dgm:spPr/>
    </dgm:pt>
    <dgm:pt modelId="{002F677C-3115-EA48-B835-9290C9F41CBC}" type="pres">
      <dgm:prSet presAssocID="{0FEAE456-74E4-BB49-9647-0A87EDD0C388}" presName="entireBox" presStyleLbl="node1" presStyleIdx="0" presStyleCnt="3"/>
      <dgm:spPr/>
    </dgm:pt>
    <dgm:pt modelId="{EE79AA1F-18D0-3848-85EC-E7BA1F2413A0}" type="pres">
      <dgm:prSet presAssocID="{0FEAE456-74E4-BB49-9647-0A87EDD0C388}" presName="descendantBox" presStyleCnt="0"/>
      <dgm:spPr/>
    </dgm:pt>
    <dgm:pt modelId="{0C26B0CA-A75B-FA4A-852B-B545FAD83F1A}" type="pres">
      <dgm:prSet presAssocID="{C0AA9F16-4B2A-C647-B9A5-96AC8824C619}" presName="childTextBox" presStyleLbl="fgAccFollowNode1" presStyleIdx="0" presStyleCnt="6">
        <dgm:presLayoutVars>
          <dgm:bulletEnabled val="1"/>
        </dgm:presLayoutVars>
      </dgm:prSet>
      <dgm:spPr/>
    </dgm:pt>
    <dgm:pt modelId="{9B87EF4B-49EF-5343-B84D-F70EB0B8F94B}" type="pres">
      <dgm:prSet presAssocID="{04FEC7D6-081E-BF41-96E5-EAA56F0AD9F8}" presName="childTextBox" presStyleLbl="fgAccFollowNode1" presStyleIdx="1" presStyleCnt="6">
        <dgm:presLayoutVars>
          <dgm:bulletEnabled val="1"/>
        </dgm:presLayoutVars>
      </dgm:prSet>
      <dgm:spPr/>
    </dgm:pt>
    <dgm:pt modelId="{7E172254-377B-7043-930C-FB0DAF22B61F}" type="pres">
      <dgm:prSet presAssocID="{3376B7FF-7365-8044-A116-897CD060AFEC}" presName="sp" presStyleCnt="0"/>
      <dgm:spPr/>
    </dgm:pt>
    <dgm:pt modelId="{CB6B361A-87A8-4D49-BC58-883BB47621CA}" type="pres">
      <dgm:prSet presAssocID="{521958C9-6B90-BB41-9D29-7174BCE46372}" presName="arrowAndChildren" presStyleCnt="0"/>
      <dgm:spPr/>
    </dgm:pt>
    <dgm:pt modelId="{62EB6333-93CC-1243-91F4-5667DBF17ABD}" type="pres">
      <dgm:prSet presAssocID="{521958C9-6B90-BB41-9D29-7174BCE46372}" presName="parentTextArrow" presStyleLbl="node1" presStyleIdx="0" presStyleCnt="3"/>
      <dgm:spPr/>
    </dgm:pt>
    <dgm:pt modelId="{6D1ADDAA-57BF-D640-B718-363C77F5F80F}" type="pres">
      <dgm:prSet presAssocID="{521958C9-6B90-BB41-9D29-7174BCE46372}" presName="arrow" presStyleLbl="node1" presStyleIdx="1" presStyleCnt="3"/>
      <dgm:spPr/>
    </dgm:pt>
    <dgm:pt modelId="{E3CBFD5D-59A3-1147-8378-AC4A95294770}" type="pres">
      <dgm:prSet presAssocID="{521958C9-6B90-BB41-9D29-7174BCE46372}" presName="descendantArrow" presStyleCnt="0"/>
      <dgm:spPr/>
    </dgm:pt>
    <dgm:pt modelId="{B8AE5BAF-F42A-2042-82E4-F427368D4F89}" type="pres">
      <dgm:prSet presAssocID="{084E5D75-D2E5-C247-A02F-F284A6408D39}" presName="childTextArrow" presStyleLbl="fgAccFollowNode1" presStyleIdx="2" presStyleCnt="6">
        <dgm:presLayoutVars>
          <dgm:bulletEnabled val="1"/>
        </dgm:presLayoutVars>
      </dgm:prSet>
      <dgm:spPr/>
    </dgm:pt>
    <dgm:pt modelId="{D9B2C601-4E02-6C40-95CC-5D928C7AE2FC}" type="pres">
      <dgm:prSet presAssocID="{1989D101-6B9D-B449-BB11-87B27C6D4866}" presName="childTextArrow" presStyleLbl="fgAccFollowNode1" presStyleIdx="3" presStyleCnt="6">
        <dgm:presLayoutVars>
          <dgm:bulletEnabled val="1"/>
        </dgm:presLayoutVars>
      </dgm:prSet>
      <dgm:spPr/>
    </dgm:pt>
    <dgm:pt modelId="{6E592585-DE8F-1E49-8E7C-ECD100353754}" type="pres">
      <dgm:prSet presAssocID="{F7A21698-C0F1-884B-838A-B8810779BB88}" presName="sp" presStyleCnt="0"/>
      <dgm:spPr/>
    </dgm:pt>
    <dgm:pt modelId="{A4E1CC05-E6CA-E14C-B17E-BE5AA9F2AB9B}" type="pres">
      <dgm:prSet presAssocID="{F22083BA-4AAD-DD4C-A0B3-70F8E4EE1219}" presName="arrowAndChildren" presStyleCnt="0"/>
      <dgm:spPr/>
    </dgm:pt>
    <dgm:pt modelId="{D29BA670-4F35-B641-862E-402675E9DFA7}" type="pres">
      <dgm:prSet presAssocID="{F22083BA-4AAD-DD4C-A0B3-70F8E4EE1219}" presName="parentTextArrow" presStyleLbl="node1" presStyleIdx="1" presStyleCnt="3"/>
      <dgm:spPr/>
    </dgm:pt>
    <dgm:pt modelId="{3DB2A685-DB47-6E40-B970-0E48F5DC0742}" type="pres">
      <dgm:prSet presAssocID="{F22083BA-4AAD-DD4C-A0B3-70F8E4EE1219}" presName="arrow" presStyleLbl="node1" presStyleIdx="2" presStyleCnt="3"/>
      <dgm:spPr/>
    </dgm:pt>
    <dgm:pt modelId="{48486C5E-41B2-114E-B7F3-C9523D2EEDF1}" type="pres">
      <dgm:prSet presAssocID="{F22083BA-4AAD-DD4C-A0B3-70F8E4EE1219}" presName="descendantArrow" presStyleCnt="0"/>
      <dgm:spPr/>
    </dgm:pt>
    <dgm:pt modelId="{1B80F8C6-E9E0-8B42-9368-7070E7C5E21F}" type="pres">
      <dgm:prSet presAssocID="{8C405241-1EEF-0A41-BA50-B0712AA5FD44}" presName="childTextArrow" presStyleLbl="fgAccFollowNode1" presStyleIdx="4" presStyleCnt="6">
        <dgm:presLayoutVars>
          <dgm:bulletEnabled val="1"/>
        </dgm:presLayoutVars>
      </dgm:prSet>
      <dgm:spPr/>
    </dgm:pt>
    <dgm:pt modelId="{26567DFA-C278-AD4E-990B-C794476B23BE}" type="pres">
      <dgm:prSet presAssocID="{E078F9E6-EC78-C24F-B927-296811434D38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36393108-E5DA-3248-B1A2-BE0377D0C61C}" type="presOf" srcId="{0FEAE456-74E4-BB49-9647-0A87EDD0C388}" destId="{002F677C-3115-EA48-B835-9290C9F41CBC}" srcOrd="1" destOrd="0" presId="urn:microsoft.com/office/officeart/2005/8/layout/process4"/>
    <dgm:cxn modelId="{B226ED34-32EA-144A-8A91-A4A654EFE11B}" type="presOf" srcId="{1989D101-6B9D-B449-BB11-87B27C6D4866}" destId="{D9B2C601-4E02-6C40-95CC-5D928C7AE2FC}" srcOrd="0" destOrd="0" presId="urn:microsoft.com/office/officeart/2005/8/layout/process4"/>
    <dgm:cxn modelId="{EF108F37-1467-4C47-808B-B09F5BD16885}" type="presOf" srcId="{C0AA9F16-4B2A-C647-B9A5-96AC8824C619}" destId="{0C26B0CA-A75B-FA4A-852B-B545FAD83F1A}" srcOrd="0" destOrd="0" presId="urn:microsoft.com/office/officeart/2005/8/layout/process4"/>
    <dgm:cxn modelId="{873DAA3D-E4DD-554D-BF2A-245982E35C23}" type="presOf" srcId="{521958C9-6B90-BB41-9D29-7174BCE46372}" destId="{62EB6333-93CC-1243-91F4-5667DBF17ABD}" srcOrd="0" destOrd="0" presId="urn:microsoft.com/office/officeart/2005/8/layout/process4"/>
    <dgm:cxn modelId="{7C4FC43E-B4FE-2849-A8A6-7F1A0688DA66}" type="presOf" srcId="{F22083BA-4AAD-DD4C-A0B3-70F8E4EE1219}" destId="{D29BA670-4F35-B641-862E-402675E9DFA7}" srcOrd="0" destOrd="0" presId="urn:microsoft.com/office/officeart/2005/8/layout/process4"/>
    <dgm:cxn modelId="{B5E51B44-240E-FA49-8984-944D16459175}" srcId="{F22083BA-4AAD-DD4C-A0B3-70F8E4EE1219}" destId="{E078F9E6-EC78-C24F-B927-296811434D38}" srcOrd="1" destOrd="0" parTransId="{6F8E02E3-01CF-6D4D-9387-910B04BFD50E}" sibTransId="{73B0F9E8-6D14-A14D-851C-241060D7E324}"/>
    <dgm:cxn modelId="{1EB9684A-247D-CC43-AF22-49D692AFA6CE}" srcId="{E87FB558-8811-8D4B-A24A-766512F095B8}" destId="{F22083BA-4AAD-DD4C-A0B3-70F8E4EE1219}" srcOrd="0" destOrd="0" parTransId="{98CDADEE-A203-4A42-AB76-34082EA27A86}" sibTransId="{F7A21698-C0F1-884B-838A-B8810779BB88}"/>
    <dgm:cxn modelId="{7709F65C-37B5-B147-9453-9ACAB6DECBC2}" type="presOf" srcId="{04FEC7D6-081E-BF41-96E5-EAA56F0AD9F8}" destId="{9B87EF4B-49EF-5343-B84D-F70EB0B8F94B}" srcOrd="0" destOrd="0" presId="urn:microsoft.com/office/officeart/2005/8/layout/process4"/>
    <dgm:cxn modelId="{4CB9F161-5A7D-694B-910E-A16D763E1CD9}" type="presOf" srcId="{0FEAE456-74E4-BB49-9647-0A87EDD0C388}" destId="{906E2FDB-F259-0048-86BB-955B3F6E0BC0}" srcOrd="0" destOrd="0" presId="urn:microsoft.com/office/officeart/2005/8/layout/process4"/>
    <dgm:cxn modelId="{6C16756B-6A2B-744E-BAFF-EA224DDC593A}" type="presOf" srcId="{8C405241-1EEF-0A41-BA50-B0712AA5FD44}" destId="{1B80F8C6-E9E0-8B42-9368-7070E7C5E21F}" srcOrd="0" destOrd="0" presId="urn:microsoft.com/office/officeart/2005/8/layout/process4"/>
    <dgm:cxn modelId="{B140FE6D-BAFB-244E-ACD2-7253BB48FCEC}" type="presOf" srcId="{084E5D75-D2E5-C247-A02F-F284A6408D39}" destId="{B8AE5BAF-F42A-2042-82E4-F427368D4F89}" srcOrd="0" destOrd="0" presId="urn:microsoft.com/office/officeart/2005/8/layout/process4"/>
    <dgm:cxn modelId="{DA800F71-C48D-CB4F-83F7-5FA54FAB7E66}" type="presOf" srcId="{F22083BA-4AAD-DD4C-A0B3-70F8E4EE1219}" destId="{3DB2A685-DB47-6E40-B970-0E48F5DC0742}" srcOrd="1" destOrd="0" presId="urn:microsoft.com/office/officeart/2005/8/layout/process4"/>
    <dgm:cxn modelId="{ABE1E076-7A61-6543-898B-D675E152BF5F}" srcId="{E87FB558-8811-8D4B-A24A-766512F095B8}" destId="{521958C9-6B90-BB41-9D29-7174BCE46372}" srcOrd="1" destOrd="0" parTransId="{E59AAE9C-4A47-E544-B6C4-9B7CD9CC386F}" sibTransId="{3376B7FF-7365-8044-A116-897CD060AFEC}"/>
    <dgm:cxn modelId="{619E4E7B-D450-794C-ABB4-6C6435784CE2}" type="presOf" srcId="{521958C9-6B90-BB41-9D29-7174BCE46372}" destId="{6D1ADDAA-57BF-D640-B718-363C77F5F80F}" srcOrd="1" destOrd="0" presId="urn:microsoft.com/office/officeart/2005/8/layout/process4"/>
    <dgm:cxn modelId="{36A1C685-2763-EF4B-BBE3-076BC9553B7E}" srcId="{E87FB558-8811-8D4B-A24A-766512F095B8}" destId="{0FEAE456-74E4-BB49-9647-0A87EDD0C388}" srcOrd="2" destOrd="0" parTransId="{F2F08853-FB8D-5F49-80F2-E975E9DDCDA1}" sibTransId="{68D3893D-F192-4849-9D8F-F49A26AA5652}"/>
    <dgm:cxn modelId="{87C0C29F-D9C2-FE48-A9BB-8F9BF231FFA6}" type="presOf" srcId="{E87FB558-8811-8D4B-A24A-766512F095B8}" destId="{33CF791F-EE29-054A-ADCF-1077CC7813BD}" srcOrd="0" destOrd="0" presId="urn:microsoft.com/office/officeart/2005/8/layout/process4"/>
    <dgm:cxn modelId="{092E7CB1-59FB-CB42-B0A5-6654EA2D02D9}" srcId="{F22083BA-4AAD-DD4C-A0B3-70F8E4EE1219}" destId="{8C405241-1EEF-0A41-BA50-B0712AA5FD44}" srcOrd="0" destOrd="0" parTransId="{EB3F0DCA-AA00-C849-9A81-FCAA6A8A8D6A}" sibTransId="{00CBF7D8-4979-A14F-9973-BA8748031E44}"/>
    <dgm:cxn modelId="{FD794CB4-372E-C54A-9423-ECD8988B5077}" srcId="{0FEAE456-74E4-BB49-9647-0A87EDD0C388}" destId="{04FEC7D6-081E-BF41-96E5-EAA56F0AD9F8}" srcOrd="1" destOrd="0" parTransId="{5CDB10DE-20A6-5E43-9B06-D76F09054DC0}" sibTransId="{439B8737-5467-3F44-833C-772CD2260974}"/>
    <dgm:cxn modelId="{128155BB-849A-0A48-83C6-620CAA076442}" type="presOf" srcId="{E078F9E6-EC78-C24F-B927-296811434D38}" destId="{26567DFA-C278-AD4E-990B-C794476B23BE}" srcOrd="0" destOrd="0" presId="urn:microsoft.com/office/officeart/2005/8/layout/process4"/>
    <dgm:cxn modelId="{8B616BC2-3078-4E4C-B53E-E02FF9A31A55}" srcId="{521958C9-6B90-BB41-9D29-7174BCE46372}" destId="{084E5D75-D2E5-C247-A02F-F284A6408D39}" srcOrd="0" destOrd="0" parTransId="{393DF9CA-F3F8-4B4E-A004-BE8AE688C683}" sibTransId="{E9E1A867-4B06-5C47-B204-5178DEAC828D}"/>
    <dgm:cxn modelId="{FDD190C2-725E-FF49-ACAD-D689CC8556FC}" srcId="{521958C9-6B90-BB41-9D29-7174BCE46372}" destId="{1989D101-6B9D-B449-BB11-87B27C6D4866}" srcOrd="1" destOrd="0" parTransId="{17C5AC68-FF80-C24A-B760-C0F2C7C24C11}" sibTransId="{E402B363-6873-5743-B43A-EF917D56915A}"/>
    <dgm:cxn modelId="{F0F30BFC-3EE4-AD45-87B3-7E2A05FF1157}" srcId="{0FEAE456-74E4-BB49-9647-0A87EDD0C388}" destId="{C0AA9F16-4B2A-C647-B9A5-96AC8824C619}" srcOrd="0" destOrd="0" parTransId="{D12733B7-D8DF-D643-B04A-B21121879FA1}" sibTransId="{A0BA6DFA-797B-0E45-A933-58FB9A80A5A6}"/>
    <dgm:cxn modelId="{D3ED7335-7276-EC43-9CB1-14B5E9CDE2FC}" type="presParOf" srcId="{33CF791F-EE29-054A-ADCF-1077CC7813BD}" destId="{DB5BA38A-BFB0-6741-97B0-CE36C43118B9}" srcOrd="0" destOrd="0" presId="urn:microsoft.com/office/officeart/2005/8/layout/process4"/>
    <dgm:cxn modelId="{652C616B-D1E8-B04B-BA23-871EB7DC95D0}" type="presParOf" srcId="{DB5BA38A-BFB0-6741-97B0-CE36C43118B9}" destId="{906E2FDB-F259-0048-86BB-955B3F6E0BC0}" srcOrd="0" destOrd="0" presId="urn:microsoft.com/office/officeart/2005/8/layout/process4"/>
    <dgm:cxn modelId="{4F5E9F5B-C51E-E444-BA55-FCE51F089B19}" type="presParOf" srcId="{DB5BA38A-BFB0-6741-97B0-CE36C43118B9}" destId="{002F677C-3115-EA48-B835-9290C9F41CBC}" srcOrd="1" destOrd="0" presId="urn:microsoft.com/office/officeart/2005/8/layout/process4"/>
    <dgm:cxn modelId="{9BDD6F95-566A-5D41-A566-BC78DA599060}" type="presParOf" srcId="{DB5BA38A-BFB0-6741-97B0-CE36C43118B9}" destId="{EE79AA1F-18D0-3848-85EC-E7BA1F2413A0}" srcOrd="2" destOrd="0" presId="urn:microsoft.com/office/officeart/2005/8/layout/process4"/>
    <dgm:cxn modelId="{8C671AC7-1745-5D43-BC39-7A0F98180209}" type="presParOf" srcId="{EE79AA1F-18D0-3848-85EC-E7BA1F2413A0}" destId="{0C26B0CA-A75B-FA4A-852B-B545FAD83F1A}" srcOrd="0" destOrd="0" presId="urn:microsoft.com/office/officeart/2005/8/layout/process4"/>
    <dgm:cxn modelId="{F44813F2-2171-AD4E-93A2-0026A9B87310}" type="presParOf" srcId="{EE79AA1F-18D0-3848-85EC-E7BA1F2413A0}" destId="{9B87EF4B-49EF-5343-B84D-F70EB0B8F94B}" srcOrd="1" destOrd="0" presId="urn:microsoft.com/office/officeart/2005/8/layout/process4"/>
    <dgm:cxn modelId="{5023C372-F627-9B4A-AF24-8A70879A449F}" type="presParOf" srcId="{33CF791F-EE29-054A-ADCF-1077CC7813BD}" destId="{7E172254-377B-7043-930C-FB0DAF22B61F}" srcOrd="1" destOrd="0" presId="urn:microsoft.com/office/officeart/2005/8/layout/process4"/>
    <dgm:cxn modelId="{CDAE90D4-6A24-7D45-A1C8-FAA320F71736}" type="presParOf" srcId="{33CF791F-EE29-054A-ADCF-1077CC7813BD}" destId="{CB6B361A-87A8-4D49-BC58-883BB47621CA}" srcOrd="2" destOrd="0" presId="urn:microsoft.com/office/officeart/2005/8/layout/process4"/>
    <dgm:cxn modelId="{26FEBFEA-0D98-C74E-9E34-EAC5CE7170F9}" type="presParOf" srcId="{CB6B361A-87A8-4D49-BC58-883BB47621CA}" destId="{62EB6333-93CC-1243-91F4-5667DBF17ABD}" srcOrd="0" destOrd="0" presId="urn:microsoft.com/office/officeart/2005/8/layout/process4"/>
    <dgm:cxn modelId="{761F3D52-66BB-F24D-92D1-2D8772341964}" type="presParOf" srcId="{CB6B361A-87A8-4D49-BC58-883BB47621CA}" destId="{6D1ADDAA-57BF-D640-B718-363C77F5F80F}" srcOrd="1" destOrd="0" presId="urn:microsoft.com/office/officeart/2005/8/layout/process4"/>
    <dgm:cxn modelId="{5849612E-2600-0F44-85D6-E64F5A8260F6}" type="presParOf" srcId="{CB6B361A-87A8-4D49-BC58-883BB47621CA}" destId="{E3CBFD5D-59A3-1147-8378-AC4A95294770}" srcOrd="2" destOrd="0" presId="urn:microsoft.com/office/officeart/2005/8/layout/process4"/>
    <dgm:cxn modelId="{6EE284A8-422D-694B-89CC-D178DADA5F38}" type="presParOf" srcId="{E3CBFD5D-59A3-1147-8378-AC4A95294770}" destId="{B8AE5BAF-F42A-2042-82E4-F427368D4F89}" srcOrd="0" destOrd="0" presId="urn:microsoft.com/office/officeart/2005/8/layout/process4"/>
    <dgm:cxn modelId="{B55A5EE4-33DF-1E47-A972-3C5E06CB7BDE}" type="presParOf" srcId="{E3CBFD5D-59A3-1147-8378-AC4A95294770}" destId="{D9B2C601-4E02-6C40-95CC-5D928C7AE2FC}" srcOrd="1" destOrd="0" presId="urn:microsoft.com/office/officeart/2005/8/layout/process4"/>
    <dgm:cxn modelId="{9D8DE085-ADC5-CB48-A45B-601C70EAF892}" type="presParOf" srcId="{33CF791F-EE29-054A-ADCF-1077CC7813BD}" destId="{6E592585-DE8F-1E49-8E7C-ECD100353754}" srcOrd="3" destOrd="0" presId="urn:microsoft.com/office/officeart/2005/8/layout/process4"/>
    <dgm:cxn modelId="{5E4561DF-934E-074F-89FE-D0991DA6EF40}" type="presParOf" srcId="{33CF791F-EE29-054A-ADCF-1077CC7813BD}" destId="{A4E1CC05-E6CA-E14C-B17E-BE5AA9F2AB9B}" srcOrd="4" destOrd="0" presId="urn:microsoft.com/office/officeart/2005/8/layout/process4"/>
    <dgm:cxn modelId="{623C4546-F064-6F48-BA4D-93B0DB970196}" type="presParOf" srcId="{A4E1CC05-E6CA-E14C-B17E-BE5AA9F2AB9B}" destId="{D29BA670-4F35-B641-862E-402675E9DFA7}" srcOrd="0" destOrd="0" presId="urn:microsoft.com/office/officeart/2005/8/layout/process4"/>
    <dgm:cxn modelId="{10681C52-095A-F94E-A69C-4FB229B56C69}" type="presParOf" srcId="{A4E1CC05-E6CA-E14C-B17E-BE5AA9F2AB9B}" destId="{3DB2A685-DB47-6E40-B970-0E48F5DC0742}" srcOrd="1" destOrd="0" presId="urn:microsoft.com/office/officeart/2005/8/layout/process4"/>
    <dgm:cxn modelId="{E1EB5311-CFE7-F348-8568-B41CB1FE0EEC}" type="presParOf" srcId="{A4E1CC05-E6CA-E14C-B17E-BE5AA9F2AB9B}" destId="{48486C5E-41B2-114E-B7F3-C9523D2EEDF1}" srcOrd="2" destOrd="0" presId="urn:microsoft.com/office/officeart/2005/8/layout/process4"/>
    <dgm:cxn modelId="{68B8793B-B5E2-BC45-800B-C90511529E08}" type="presParOf" srcId="{48486C5E-41B2-114E-B7F3-C9523D2EEDF1}" destId="{1B80F8C6-E9E0-8B42-9368-7070E7C5E21F}" srcOrd="0" destOrd="0" presId="urn:microsoft.com/office/officeart/2005/8/layout/process4"/>
    <dgm:cxn modelId="{3FDE80F1-C77F-914C-8489-674D0C68F530}" type="presParOf" srcId="{48486C5E-41B2-114E-B7F3-C9523D2EEDF1}" destId="{26567DFA-C278-AD4E-990B-C794476B23BE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920D86-8AC8-C04B-8ACB-97B1E327F892}" type="doc">
      <dgm:prSet loTypeId="urn:microsoft.com/office/officeart/2005/8/layout/balance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E58C29-506A-8548-B682-6327FCF7BFB5}">
      <dgm:prSet phldrT="[Text]" custT="1"/>
      <dgm:spPr/>
      <dgm:t>
        <a:bodyPr/>
        <a:lstStyle/>
        <a:p>
          <a:r>
            <a:rPr lang="en-US" sz="1000" dirty="0"/>
            <a:t>Language is culture.</a:t>
          </a:r>
        </a:p>
        <a:p>
          <a:r>
            <a:rPr lang="en-US" sz="1000" dirty="0"/>
            <a:t> They can not be separated 	</a:t>
          </a:r>
        </a:p>
      </dgm:t>
    </dgm:pt>
    <dgm:pt modelId="{D7729224-BB92-884C-A288-1E6DC282C8CA}" type="parTrans" cxnId="{9716EA70-154D-FF44-A42C-9EE896CAB6FD}">
      <dgm:prSet/>
      <dgm:spPr/>
      <dgm:t>
        <a:bodyPr/>
        <a:lstStyle/>
        <a:p>
          <a:endParaRPr lang="en-US" sz="800"/>
        </a:p>
      </dgm:t>
    </dgm:pt>
    <dgm:pt modelId="{BE425715-EEB9-4A40-83E6-D2641ADA551B}" type="sibTrans" cxnId="{9716EA70-154D-FF44-A42C-9EE896CAB6FD}">
      <dgm:prSet/>
      <dgm:spPr/>
      <dgm:t>
        <a:bodyPr/>
        <a:lstStyle/>
        <a:p>
          <a:endParaRPr lang="en-US" sz="800"/>
        </a:p>
      </dgm:t>
    </dgm:pt>
    <dgm:pt modelId="{4C9886AE-459E-554C-9714-423242F75B0C}">
      <dgm:prSet phldrT="[Text]" custT="1"/>
      <dgm:spPr/>
      <dgm:t>
        <a:bodyPr/>
        <a:lstStyle/>
        <a:p>
          <a:r>
            <a:rPr lang="en-US" sz="1000" dirty="0">
              <a:solidFill>
                <a:schemeClr val="bg1"/>
              </a:solidFill>
            </a:rPr>
            <a:t>Lack of cultural understanding leads to disorientation and confusion</a:t>
          </a:r>
        </a:p>
      </dgm:t>
    </dgm:pt>
    <dgm:pt modelId="{F376EC3B-AC28-6B40-8FAB-246F0DD12AF9}" type="parTrans" cxnId="{ADAF316C-12FD-A640-884D-C55F393316A5}">
      <dgm:prSet/>
      <dgm:spPr/>
      <dgm:t>
        <a:bodyPr/>
        <a:lstStyle/>
        <a:p>
          <a:endParaRPr lang="en-US" sz="800"/>
        </a:p>
      </dgm:t>
    </dgm:pt>
    <dgm:pt modelId="{1AA81E45-6DC8-A04C-8F98-A90D8354D77E}" type="sibTrans" cxnId="{ADAF316C-12FD-A640-884D-C55F393316A5}">
      <dgm:prSet/>
      <dgm:spPr/>
      <dgm:t>
        <a:bodyPr/>
        <a:lstStyle/>
        <a:p>
          <a:endParaRPr lang="en-US" sz="800"/>
        </a:p>
      </dgm:t>
    </dgm:pt>
    <dgm:pt modelId="{92689CB9-2334-7C4C-8C3F-B322486535B6}">
      <dgm:prSet phldrT="[Text]" custT="1"/>
      <dgm:spPr/>
      <dgm:t>
        <a:bodyPr/>
        <a:lstStyle/>
        <a:p>
          <a:r>
            <a:rPr lang="en-US" sz="900" dirty="0">
              <a:solidFill>
                <a:schemeClr val="bg1"/>
              </a:solidFill>
            </a:rPr>
            <a:t>Actions are interpreted through culture</a:t>
          </a:r>
        </a:p>
        <a:p>
          <a:r>
            <a:rPr lang="en-US" sz="900" dirty="0">
              <a:solidFill>
                <a:schemeClr val="bg1"/>
              </a:solidFill>
            </a:rPr>
            <a:t> (same action can be seen positively or negatively depending on culture</a:t>
          </a:r>
          <a:r>
            <a:rPr lang="en-US" sz="900" dirty="0"/>
            <a:t>)</a:t>
          </a:r>
        </a:p>
      </dgm:t>
    </dgm:pt>
    <dgm:pt modelId="{2131CBA6-4E2F-1F43-85B8-F2DD2CDE3C49}" type="parTrans" cxnId="{416F7CFC-1D3F-9C4D-B2F2-C398585B3E7D}">
      <dgm:prSet/>
      <dgm:spPr/>
      <dgm:t>
        <a:bodyPr/>
        <a:lstStyle/>
        <a:p>
          <a:endParaRPr lang="en-US" sz="800"/>
        </a:p>
      </dgm:t>
    </dgm:pt>
    <dgm:pt modelId="{B8F5CB25-DEAA-F648-BCB2-B7F54DFF4201}" type="sibTrans" cxnId="{416F7CFC-1D3F-9C4D-B2F2-C398585B3E7D}">
      <dgm:prSet/>
      <dgm:spPr/>
      <dgm:t>
        <a:bodyPr/>
        <a:lstStyle/>
        <a:p>
          <a:endParaRPr lang="en-US" sz="800"/>
        </a:p>
      </dgm:t>
    </dgm:pt>
    <dgm:pt modelId="{E7F9BAAA-83BA-C74E-B6EB-062A3E7A9210}">
      <dgm:prSet phldrT="[Text]" custT="1"/>
      <dgm:spPr/>
      <dgm:t>
        <a:bodyPr/>
        <a:lstStyle/>
        <a:p>
          <a:r>
            <a:rPr lang="en-US" sz="800" dirty="0"/>
            <a:t>Native speakers converse   according to rules of the dominant culture</a:t>
          </a:r>
        </a:p>
        <a:p>
          <a:r>
            <a:rPr lang="en-US" sz="800" dirty="0"/>
            <a:t>How is a conversation between a boss and employee different in Japan vs. the US?</a:t>
          </a:r>
        </a:p>
      </dgm:t>
    </dgm:pt>
    <dgm:pt modelId="{2141F828-DB69-D940-9259-6C520F7D7F29}" type="parTrans" cxnId="{2F15BB57-DCFB-B94A-A9A6-0DB82A89E67F}">
      <dgm:prSet/>
      <dgm:spPr/>
      <dgm:t>
        <a:bodyPr/>
        <a:lstStyle/>
        <a:p>
          <a:endParaRPr lang="en-US" sz="800"/>
        </a:p>
      </dgm:t>
    </dgm:pt>
    <dgm:pt modelId="{A4FBEA42-BF35-4049-AFEE-D64F7E699165}" type="sibTrans" cxnId="{2F15BB57-DCFB-B94A-A9A6-0DB82A89E67F}">
      <dgm:prSet/>
      <dgm:spPr/>
      <dgm:t>
        <a:bodyPr/>
        <a:lstStyle/>
        <a:p>
          <a:endParaRPr lang="en-US" sz="800"/>
        </a:p>
      </dgm:t>
    </dgm:pt>
    <dgm:pt modelId="{D51B3216-B8A9-C044-9168-E9AF6711BDC8}">
      <dgm:prSet phldrT="[Text]" custT="1"/>
      <dgm:spPr/>
      <dgm:t>
        <a:bodyPr/>
        <a:lstStyle/>
        <a:p>
          <a:r>
            <a:rPr lang="en-US" sz="1000" dirty="0">
              <a:solidFill>
                <a:schemeClr val="bg1"/>
              </a:solidFill>
            </a:rPr>
            <a:t>Even when speaking the  same language, lack of cultural understanding leads to miscommunication</a:t>
          </a:r>
        </a:p>
      </dgm:t>
    </dgm:pt>
    <dgm:pt modelId="{ECA2CC0A-C0A4-484B-A849-9F5591350070}" type="parTrans" cxnId="{9A1E0F75-3E1C-F442-892C-18F6EF230539}">
      <dgm:prSet/>
      <dgm:spPr/>
      <dgm:t>
        <a:bodyPr/>
        <a:lstStyle/>
        <a:p>
          <a:endParaRPr lang="en-US" sz="800"/>
        </a:p>
      </dgm:t>
    </dgm:pt>
    <dgm:pt modelId="{64EDE7AC-1CC8-F14D-B63A-B9352A31EECF}" type="sibTrans" cxnId="{9A1E0F75-3E1C-F442-892C-18F6EF230539}">
      <dgm:prSet/>
      <dgm:spPr/>
      <dgm:t>
        <a:bodyPr/>
        <a:lstStyle/>
        <a:p>
          <a:endParaRPr lang="en-US" sz="800"/>
        </a:p>
      </dgm:t>
    </dgm:pt>
    <dgm:pt modelId="{26531CAD-54E4-F34A-8773-0BBBF9B017AD}">
      <dgm:prSet phldrT="[Text]" custT="1"/>
      <dgm:spPr/>
      <dgm:t>
        <a:bodyPr/>
        <a:lstStyle/>
        <a:p>
          <a:r>
            <a:rPr lang="en-US" sz="1000" dirty="0">
              <a:solidFill>
                <a:schemeClr val="bg1"/>
              </a:solidFill>
            </a:rPr>
            <a:t>Cultural differences are an obstacle to learning (different cultures value different skills)</a:t>
          </a:r>
        </a:p>
      </dgm:t>
    </dgm:pt>
    <dgm:pt modelId="{14BB5EF6-6834-5D44-8999-D8F0BBB22D37}" type="parTrans" cxnId="{6F60D194-2A1C-0C41-B957-E20A29ED8752}">
      <dgm:prSet/>
      <dgm:spPr/>
      <dgm:t>
        <a:bodyPr/>
        <a:lstStyle/>
        <a:p>
          <a:endParaRPr lang="en-US" sz="800"/>
        </a:p>
      </dgm:t>
    </dgm:pt>
    <dgm:pt modelId="{885F6CB0-96FE-AF42-A2EE-C76FA4679B5C}" type="sibTrans" cxnId="{6F60D194-2A1C-0C41-B957-E20A29ED8752}">
      <dgm:prSet/>
      <dgm:spPr/>
      <dgm:t>
        <a:bodyPr/>
        <a:lstStyle/>
        <a:p>
          <a:endParaRPr lang="en-US" sz="800"/>
        </a:p>
      </dgm:t>
    </dgm:pt>
    <dgm:pt modelId="{7BCA2A43-1A8E-2048-ABBD-6CDE62257246}" type="pres">
      <dgm:prSet presAssocID="{0E920D86-8AC8-C04B-8ACB-97B1E327F892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749B7C7B-496D-6249-AF64-9C2A304E431E}" type="pres">
      <dgm:prSet presAssocID="{0E920D86-8AC8-C04B-8ACB-97B1E327F892}" presName="dummyMaxCanvas" presStyleCnt="0"/>
      <dgm:spPr/>
    </dgm:pt>
    <dgm:pt modelId="{C302BECF-0BF8-494B-95B5-B246B849F6F6}" type="pres">
      <dgm:prSet presAssocID="{0E920D86-8AC8-C04B-8ACB-97B1E327F892}" presName="parentComposite" presStyleCnt="0"/>
      <dgm:spPr/>
    </dgm:pt>
    <dgm:pt modelId="{FAA5416B-FB05-EE42-8570-8D2877E3F842}" type="pres">
      <dgm:prSet presAssocID="{0E920D86-8AC8-C04B-8ACB-97B1E327F892}" presName="parent1" presStyleLbl="alignAccFollowNode1" presStyleIdx="0" presStyleCnt="4" custScaleY="133953">
        <dgm:presLayoutVars>
          <dgm:chMax val="4"/>
        </dgm:presLayoutVars>
      </dgm:prSet>
      <dgm:spPr/>
    </dgm:pt>
    <dgm:pt modelId="{3F153417-CFF6-C541-95E8-8B2C5FDE905D}" type="pres">
      <dgm:prSet presAssocID="{0E920D86-8AC8-C04B-8ACB-97B1E327F892}" presName="parent2" presStyleLbl="alignAccFollowNode1" presStyleIdx="1" presStyleCnt="4" custScaleY="136619">
        <dgm:presLayoutVars>
          <dgm:chMax val="4"/>
        </dgm:presLayoutVars>
      </dgm:prSet>
      <dgm:spPr/>
    </dgm:pt>
    <dgm:pt modelId="{26C2B9FC-9210-9E46-AA58-8FE25AA494EE}" type="pres">
      <dgm:prSet presAssocID="{0E920D86-8AC8-C04B-8ACB-97B1E327F892}" presName="childrenComposite" presStyleCnt="0"/>
      <dgm:spPr/>
    </dgm:pt>
    <dgm:pt modelId="{0E470A08-6875-0E4C-B470-FC34FE7E2018}" type="pres">
      <dgm:prSet presAssocID="{0E920D86-8AC8-C04B-8ACB-97B1E327F892}" presName="dummyMaxCanvas_ChildArea" presStyleCnt="0"/>
      <dgm:spPr/>
    </dgm:pt>
    <dgm:pt modelId="{72C3AB35-3621-7044-A92C-C133400CF40F}" type="pres">
      <dgm:prSet presAssocID="{0E920D86-8AC8-C04B-8ACB-97B1E327F892}" presName="fulcrum" presStyleLbl="alignAccFollowNode1" presStyleIdx="2" presStyleCnt="4"/>
      <dgm:spPr/>
    </dgm:pt>
    <dgm:pt modelId="{D06A4EDF-0CE8-EF4D-AE52-D8C2EF384479}" type="pres">
      <dgm:prSet presAssocID="{0E920D86-8AC8-C04B-8ACB-97B1E327F892}" presName="balance_22" presStyleLbl="alignAccFollowNode1" presStyleIdx="3" presStyleCnt="4">
        <dgm:presLayoutVars>
          <dgm:bulletEnabled val="1"/>
        </dgm:presLayoutVars>
      </dgm:prSet>
      <dgm:spPr/>
    </dgm:pt>
    <dgm:pt modelId="{CB204368-A521-2A40-8AAA-3BCB26898000}" type="pres">
      <dgm:prSet presAssocID="{0E920D86-8AC8-C04B-8ACB-97B1E327F892}" presName="right_22_1" presStyleLbl="node1" presStyleIdx="0" presStyleCnt="4">
        <dgm:presLayoutVars>
          <dgm:bulletEnabled val="1"/>
        </dgm:presLayoutVars>
      </dgm:prSet>
      <dgm:spPr/>
    </dgm:pt>
    <dgm:pt modelId="{179BF5BE-3AA9-3F44-804F-DA7E20D8D979}" type="pres">
      <dgm:prSet presAssocID="{0E920D86-8AC8-C04B-8ACB-97B1E327F892}" presName="right_22_2" presStyleLbl="node1" presStyleIdx="1" presStyleCnt="4">
        <dgm:presLayoutVars>
          <dgm:bulletEnabled val="1"/>
        </dgm:presLayoutVars>
      </dgm:prSet>
      <dgm:spPr/>
    </dgm:pt>
    <dgm:pt modelId="{FDF49635-543A-454A-A6B7-3F521B4AD7A4}" type="pres">
      <dgm:prSet presAssocID="{0E920D86-8AC8-C04B-8ACB-97B1E327F892}" presName="left_22_1" presStyleLbl="node1" presStyleIdx="2" presStyleCnt="4">
        <dgm:presLayoutVars>
          <dgm:bulletEnabled val="1"/>
        </dgm:presLayoutVars>
      </dgm:prSet>
      <dgm:spPr/>
    </dgm:pt>
    <dgm:pt modelId="{D83AFB85-DEC0-0543-9CA9-CD8217E6DE7D}" type="pres">
      <dgm:prSet presAssocID="{0E920D86-8AC8-C04B-8ACB-97B1E327F892}" presName="left_22_2" presStyleLbl="node1" presStyleIdx="3" presStyleCnt="4">
        <dgm:presLayoutVars>
          <dgm:bulletEnabled val="1"/>
        </dgm:presLayoutVars>
      </dgm:prSet>
      <dgm:spPr/>
    </dgm:pt>
  </dgm:ptLst>
  <dgm:cxnLst>
    <dgm:cxn modelId="{ABB19123-8F57-3F46-A234-8CC159543C1B}" type="presOf" srcId="{D8E58C29-506A-8548-B682-6327FCF7BFB5}" destId="{FAA5416B-FB05-EE42-8570-8D2877E3F842}" srcOrd="0" destOrd="0" presId="urn:microsoft.com/office/officeart/2005/8/layout/balance1"/>
    <dgm:cxn modelId="{077CF84D-A31B-7942-B078-DADFB3D25EBC}" type="presOf" srcId="{D51B3216-B8A9-C044-9168-E9AF6711BDC8}" destId="{CB204368-A521-2A40-8AAA-3BCB26898000}" srcOrd="0" destOrd="0" presId="urn:microsoft.com/office/officeart/2005/8/layout/balance1"/>
    <dgm:cxn modelId="{2F15BB57-DCFB-B94A-A9A6-0DB82A89E67F}" srcId="{0E920D86-8AC8-C04B-8ACB-97B1E327F892}" destId="{E7F9BAAA-83BA-C74E-B6EB-062A3E7A9210}" srcOrd="1" destOrd="0" parTransId="{2141F828-DB69-D940-9259-6C520F7D7F29}" sibTransId="{A4FBEA42-BF35-4049-AFEE-D64F7E699165}"/>
    <dgm:cxn modelId="{ADB68A6B-4A3B-044D-907C-E1BE37FFDD09}" type="presOf" srcId="{0E920D86-8AC8-C04B-8ACB-97B1E327F892}" destId="{7BCA2A43-1A8E-2048-ABBD-6CDE62257246}" srcOrd="0" destOrd="0" presId="urn:microsoft.com/office/officeart/2005/8/layout/balance1"/>
    <dgm:cxn modelId="{ADAF316C-12FD-A640-884D-C55F393316A5}" srcId="{D8E58C29-506A-8548-B682-6327FCF7BFB5}" destId="{4C9886AE-459E-554C-9714-423242F75B0C}" srcOrd="0" destOrd="0" parTransId="{F376EC3B-AC28-6B40-8FAB-246F0DD12AF9}" sibTransId="{1AA81E45-6DC8-A04C-8F98-A90D8354D77E}"/>
    <dgm:cxn modelId="{9716EA70-154D-FF44-A42C-9EE896CAB6FD}" srcId="{0E920D86-8AC8-C04B-8ACB-97B1E327F892}" destId="{D8E58C29-506A-8548-B682-6327FCF7BFB5}" srcOrd="0" destOrd="0" parTransId="{D7729224-BB92-884C-A288-1E6DC282C8CA}" sibTransId="{BE425715-EEB9-4A40-83E6-D2641ADA551B}"/>
    <dgm:cxn modelId="{9A1E0F75-3E1C-F442-892C-18F6EF230539}" srcId="{E7F9BAAA-83BA-C74E-B6EB-062A3E7A9210}" destId="{D51B3216-B8A9-C044-9168-E9AF6711BDC8}" srcOrd="0" destOrd="0" parTransId="{ECA2CC0A-C0A4-484B-A849-9F5591350070}" sibTransId="{64EDE7AC-1CC8-F14D-B63A-B9352A31EECF}"/>
    <dgm:cxn modelId="{6F60D194-2A1C-0C41-B957-E20A29ED8752}" srcId="{E7F9BAAA-83BA-C74E-B6EB-062A3E7A9210}" destId="{26531CAD-54E4-F34A-8773-0BBBF9B017AD}" srcOrd="1" destOrd="0" parTransId="{14BB5EF6-6834-5D44-8999-D8F0BBB22D37}" sibTransId="{885F6CB0-96FE-AF42-A2EE-C76FA4679B5C}"/>
    <dgm:cxn modelId="{E7CD1FA8-8C6F-E041-B22F-EEB35612645D}" type="presOf" srcId="{E7F9BAAA-83BA-C74E-B6EB-062A3E7A9210}" destId="{3F153417-CFF6-C541-95E8-8B2C5FDE905D}" srcOrd="0" destOrd="0" presId="urn:microsoft.com/office/officeart/2005/8/layout/balance1"/>
    <dgm:cxn modelId="{5287B4C6-FC7A-3D40-B905-6256E76E6788}" type="presOf" srcId="{92689CB9-2334-7C4C-8C3F-B322486535B6}" destId="{D83AFB85-DEC0-0543-9CA9-CD8217E6DE7D}" srcOrd="0" destOrd="0" presId="urn:microsoft.com/office/officeart/2005/8/layout/balance1"/>
    <dgm:cxn modelId="{6E146CC9-F82F-EB41-9C68-2CD53BAECA77}" type="presOf" srcId="{26531CAD-54E4-F34A-8773-0BBBF9B017AD}" destId="{179BF5BE-3AA9-3F44-804F-DA7E20D8D979}" srcOrd="0" destOrd="0" presId="urn:microsoft.com/office/officeart/2005/8/layout/balance1"/>
    <dgm:cxn modelId="{25E81CCB-3F08-7F41-BCDB-93CAF002428A}" type="presOf" srcId="{4C9886AE-459E-554C-9714-423242F75B0C}" destId="{FDF49635-543A-454A-A6B7-3F521B4AD7A4}" srcOrd="0" destOrd="0" presId="urn:microsoft.com/office/officeart/2005/8/layout/balance1"/>
    <dgm:cxn modelId="{416F7CFC-1D3F-9C4D-B2F2-C398585B3E7D}" srcId="{D8E58C29-506A-8548-B682-6327FCF7BFB5}" destId="{92689CB9-2334-7C4C-8C3F-B322486535B6}" srcOrd="1" destOrd="0" parTransId="{2131CBA6-4E2F-1F43-85B8-F2DD2CDE3C49}" sibTransId="{B8F5CB25-DEAA-F648-BCB2-B7F54DFF4201}"/>
    <dgm:cxn modelId="{F5BD878C-E98E-C14A-A856-2CEFF24757F8}" type="presParOf" srcId="{7BCA2A43-1A8E-2048-ABBD-6CDE62257246}" destId="{749B7C7B-496D-6249-AF64-9C2A304E431E}" srcOrd="0" destOrd="0" presId="urn:microsoft.com/office/officeart/2005/8/layout/balance1"/>
    <dgm:cxn modelId="{67667275-BDFC-D641-936F-8F61305B9200}" type="presParOf" srcId="{7BCA2A43-1A8E-2048-ABBD-6CDE62257246}" destId="{C302BECF-0BF8-494B-95B5-B246B849F6F6}" srcOrd="1" destOrd="0" presId="urn:microsoft.com/office/officeart/2005/8/layout/balance1"/>
    <dgm:cxn modelId="{F7EDDD2B-5185-AE42-BF22-34D379BD5503}" type="presParOf" srcId="{C302BECF-0BF8-494B-95B5-B246B849F6F6}" destId="{FAA5416B-FB05-EE42-8570-8D2877E3F842}" srcOrd="0" destOrd="0" presId="urn:microsoft.com/office/officeart/2005/8/layout/balance1"/>
    <dgm:cxn modelId="{B459C750-479B-2848-B288-507EF9A26FDD}" type="presParOf" srcId="{C302BECF-0BF8-494B-95B5-B246B849F6F6}" destId="{3F153417-CFF6-C541-95E8-8B2C5FDE905D}" srcOrd="1" destOrd="0" presId="urn:microsoft.com/office/officeart/2005/8/layout/balance1"/>
    <dgm:cxn modelId="{CC522883-C19C-FB44-9667-2BE47A6B1D8F}" type="presParOf" srcId="{7BCA2A43-1A8E-2048-ABBD-6CDE62257246}" destId="{26C2B9FC-9210-9E46-AA58-8FE25AA494EE}" srcOrd="2" destOrd="0" presId="urn:microsoft.com/office/officeart/2005/8/layout/balance1"/>
    <dgm:cxn modelId="{8D069ACC-3D04-3B48-A18F-47DBE3C5B264}" type="presParOf" srcId="{26C2B9FC-9210-9E46-AA58-8FE25AA494EE}" destId="{0E470A08-6875-0E4C-B470-FC34FE7E2018}" srcOrd="0" destOrd="0" presId="urn:microsoft.com/office/officeart/2005/8/layout/balance1"/>
    <dgm:cxn modelId="{9D4793BA-73DB-D545-9CE9-339A31AE9D43}" type="presParOf" srcId="{26C2B9FC-9210-9E46-AA58-8FE25AA494EE}" destId="{72C3AB35-3621-7044-A92C-C133400CF40F}" srcOrd="1" destOrd="0" presId="urn:microsoft.com/office/officeart/2005/8/layout/balance1"/>
    <dgm:cxn modelId="{CD7854C4-B9F8-7847-B617-E3CC8D195BF3}" type="presParOf" srcId="{26C2B9FC-9210-9E46-AA58-8FE25AA494EE}" destId="{D06A4EDF-0CE8-EF4D-AE52-D8C2EF384479}" srcOrd="2" destOrd="0" presId="urn:microsoft.com/office/officeart/2005/8/layout/balance1"/>
    <dgm:cxn modelId="{12B9A72F-38E0-1B46-88E1-9D9C9E2670C1}" type="presParOf" srcId="{26C2B9FC-9210-9E46-AA58-8FE25AA494EE}" destId="{CB204368-A521-2A40-8AAA-3BCB26898000}" srcOrd="3" destOrd="0" presId="urn:microsoft.com/office/officeart/2005/8/layout/balance1"/>
    <dgm:cxn modelId="{77D2366A-4839-5C41-9551-2159E23112E7}" type="presParOf" srcId="{26C2B9FC-9210-9E46-AA58-8FE25AA494EE}" destId="{179BF5BE-3AA9-3F44-804F-DA7E20D8D979}" srcOrd="4" destOrd="0" presId="urn:microsoft.com/office/officeart/2005/8/layout/balance1"/>
    <dgm:cxn modelId="{18CBDF8D-053F-6D45-B65B-9FC90B7F561E}" type="presParOf" srcId="{26C2B9FC-9210-9E46-AA58-8FE25AA494EE}" destId="{FDF49635-543A-454A-A6B7-3F521B4AD7A4}" srcOrd="5" destOrd="0" presId="urn:microsoft.com/office/officeart/2005/8/layout/balance1"/>
    <dgm:cxn modelId="{9B20F223-3FEC-2F44-9999-DAB2DB35259D}" type="presParOf" srcId="{26C2B9FC-9210-9E46-AA58-8FE25AA494EE}" destId="{D83AFB85-DEC0-0543-9CA9-CD8217E6DE7D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45E4EAF7-F0AE-C24E-AE8A-ED00C5B97F50}" type="doc">
      <dgm:prSet loTypeId="urn:microsoft.com/office/officeart/2005/8/layout/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AE8DA2-B77D-CC41-A6A8-209FBC3EFB0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Level Three</a:t>
          </a:r>
        </a:p>
      </dgm:t>
    </dgm:pt>
    <dgm:pt modelId="{932B62E9-F913-854D-BB5F-713B8B4C65A8}" type="parTrans" cxnId="{04138BCC-35A6-6340-AAFA-85E8586F0DDD}">
      <dgm:prSet/>
      <dgm:spPr/>
      <dgm:t>
        <a:bodyPr/>
        <a:lstStyle/>
        <a:p>
          <a:endParaRPr lang="en-US"/>
        </a:p>
      </dgm:t>
    </dgm:pt>
    <dgm:pt modelId="{B607430C-445C-D448-A3B7-188140F61B4C}" type="sibTrans" cxnId="{04138BCC-35A6-6340-AAFA-85E8586F0DDD}">
      <dgm:prSet/>
      <dgm:spPr/>
      <dgm:t>
        <a:bodyPr/>
        <a:lstStyle/>
        <a:p>
          <a:endParaRPr lang="en-US"/>
        </a:p>
      </dgm:t>
    </dgm:pt>
    <dgm:pt modelId="{A2A4F3E6-7335-2449-9340-F83F4BD8676A}">
      <dgm:prSet phldrT="[Text]"/>
      <dgm:spPr/>
      <dgm:t>
        <a:bodyPr/>
        <a:lstStyle/>
        <a:p>
          <a:r>
            <a:rPr lang="en-US" dirty="0"/>
            <a:t>You have a general sense of the words meaning, whether it’s positive or negative.</a:t>
          </a:r>
        </a:p>
      </dgm:t>
    </dgm:pt>
    <dgm:pt modelId="{122C961E-EBE2-5249-BBCC-DCC9F6BEE31B}" type="parTrans" cxnId="{A7E8EB10-8DA1-2F44-9B8E-9C4F62D2CC85}">
      <dgm:prSet/>
      <dgm:spPr/>
      <dgm:t>
        <a:bodyPr/>
        <a:lstStyle/>
        <a:p>
          <a:endParaRPr lang="en-US"/>
        </a:p>
      </dgm:t>
    </dgm:pt>
    <dgm:pt modelId="{EB96838F-143E-6A43-8056-C4C53BCB453E}" type="sibTrans" cxnId="{A7E8EB10-8DA1-2F44-9B8E-9C4F62D2CC85}">
      <dgm:prSet/>
      <dgm:spPr/>
      <dgm:t>
        <a:bodyPr/>
        <a:lstStyle/>
        <a:p>
          <a:endParaRPr lang="en-US"/>
        </a:p>
      </dgm:t>
    </dgm:pt>
    <dgm:pt modelId="{AF672B23-5EC2-E843-9F20-C7827CF2F405}">
      <dgm:prSet phldrT="[Text]"/>
      <dgm:spPr/>
      <dgm:t>
        <a:bodyPr/>
        <a:lstStyle/>
        <a:p>
          <a:r>
            <a:rPr lang="en-US" dirty="0"/>
            <a:t>You lack breadth and depth of understanding.</a:t>
          </a:r>
        </a:p>
      </dgm:t>
    </dgm:pt>
    <dgm:pt modelId="{C68DE637-8449-F64D-91B0-F7286B7AD9E7}" type="parTrans" cxnId="{11ED9007-7A8F-C449-8154-3E56EAEEE90F}">
      <dgm:prSet/>
      <dgm:spPr/>
      <dgm:t>
        <a:bodyPr/>
        <a:lstStyle/>
        <a:p>
          <a:endParaRPr lang="en-US"/>
        </a:p>
      </dgm:t>
    </dgm:pt>
    <dgm:pt modelId="{B2C549BA-8929-4847-B670-43C2454C114A}" type="sibTrans" cxnId="{11ED9007-7A8F-C449-8154-3E56EAEEE90F}">
      <dgm:prSet/>
      <dgm:spPr/>
      <dgm:t>
        <a:bodyPr/>
        <a:lstStyle/>
        <a:p>
          <a:endParaRPr lang="en-US"/>
        </a:p>
      </dgm:t>
    </dgm:pt>
    <dgm:pt modelId="{A58D4E57-A7CB-2D4E-B710-357A6208DFE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Level Four</a:t>
          </a:r>
        </a:p>
      </dgm:t>
    </dgm:pt>
    <dgm:pt modelId="{FEFF1C30-F8EB-9247-979F-269B16242A21}" type="parTrans" cxnId="{4DABE66A-3717-0340-9C36-5D44E77990CA}">
      <dgm:prSet/>
      <dgm:spPr/>
      <dgm:t>
        <a:bodyPr/>
        <a:lstStyle/>
        <a:p>
          <a:endParaRPr lang="en-US"/>
        </a:p>
      </dgm:t>
    </dgm:pt>
    <dgm:pt modelId="{DE36B87C-C031-5945-AE83-B411C485B06C}" type="sibTrans" cxnId="{4DABE66A-3717-0340-9C36-5D44E77990CA}">
      <dgm:prSet/>
      <dgm:spPr/>
      <dgm:t>
        <a:bodyPr/>
        <a:lstStyle/>
        <a:p>
          <a:endParaRPr lang="en-US"/>
        </a:p>
      </dgm:t>
    </dgm:pt>
    <dgm:pt modelId="{455FB28A-2448-D440-80AC-D6158B8560B8}">
      <dgm:prSet phldrT="[Text]"/>
      <dgm:spPr/>
      <dgm:t>
        <a:bodyPr/>
        <a:lstStyle/>
        <a:p>
          <a:r>
            <a:rPr lang="en-US" dirty="0"/>
            <a:t>You can define the word and understand the word in context along with its multiple meanings.</a:t>
          </a:r>
        </a:p>
      </dgm:t>
    </dgm:pt>
    <dgm:pt modelId="{BAA61719-7480-C84A-9C40-08B60B6E0458}" type="parTrans" cxnId="{C96DA8A2-07E7-EA45-B0F5-44C792A6E9E4}">
      <dgm:prSet/>
      <dgm:spPr/>
      <dgm:t>
        <a:bodyPr/>
        <a:lstStyle/>
        <a:p>
          <a:endParaRPr lang="en-US"/>
        </a:p>
      </dgm:t>
    </dgm:pt>
    <dgm:pt modelId="{32273C2D-F098-E049-BB7D-EA71C221C46A}" type="sibTrans" cxnId="{C96DA8A2-07E7-EA45-B0F5-44C792A6E9E4}">
      <dgm:prSet/>
      <dgm:spPr/>
      <dgm:t>
        <a:bodyPr/>
        <a:lstStyle/>
        <a:p>
          <a:endParaRPr lang="en-US"/>
        </a:p>
      </dgm:t>
    </dgm:pt>
    <dgm:pt modelId="{105E0089-DC50-DF40-A428-923C115C8A30}">
      <dgm:prSet phldrT="[Text]"/>
      <dgm:spPr/>
      <dgm:t>
        <a:bodyPr/>
        <a:lstStyle/>
        <a:p>
          <a:r>
            <a:rPr lang="en-US" dirty="0"/>
            <a:t>You never use the word in speech or writing.</a:t>
          </a:r>
        </a:p>
      </dgm:t>
    </dgm:pt>
    <dgm:pt modelId="{2CC98C8F-309B-EB4E-AA80-54D30E3D465A}" type="parTrans" cxnId="{4A188CEE-8BFC-BD42-8CF4-F3878245566A}">
      <dgm:prSet/>
      <dgm:spPr/>
      <dgm:t>
        <a:bodyPr/>
        <a:lstStyle/>
        <a:p>
          <a:endParaRPr lang="en-US"/>
        </a:p>
      </dgm:t>
    </dgm:pt>
    <dgm:pt modelId="{81DB914D-9A24-A34F-B211-1A847FE2F850}" type="sibTrans" cxnId="{4A188CEE-8BFC-BD42-8CF4-F3878245566A}">
      <dgm:prSet/>
      <dgm:spPr/>
      <dgm:t>
        <a:bodyPr/>
        <a:lstStyle/>
        <a:p>
          <a:endParaRPr lang="en-US"/>
        </a:p>
      </dgm:t>
    </dgm:pt>
    <dgm:pt modelId="{91242590-5E11-494B-B3DB-E428FD0027F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Level Five</a:t>
          </a:r>
        </a:p>
      </dgm:t>
    </dgm:pt>
    <dgm:pt modelId="{448E581C-78E1-6E4C-B187-F1C38C75FC15}" type="parTrans" cxnId="{C05ACFD7-BD3F-6C4D-8D66-D7A925C6A373}">
      <dgm:prSet/>
      <dgm:spPr/>
      <dgm:t>
        <a:bodyPr/>
        <a:lstStyle/>
        <a:p>
          <a:endParaRPr lang="en-US"/>
        </a:p>
      </dgm:t>
    </dgm:pt>
    <dgm:pt modelId="{4CA11289-9F7F-FB40-B0BE-967DBD2C5492}" type="sibTrans" cxnId="{C05ACFD7-BD3F-6C4D-8D66-D7A925C6A373}">
      <dgm:prSet/>
      <dgm:spPr/>
      <dgm:t>
        <a:bodyPr/>
        <a:lstStyle/>
        <a:p>
          <a:endParaRPr lang="en-US"/>
        </a:p>
      </dgm:t>
    </dgm:pt>
    <dgm:pt modelId="{B7E62636-F1B4-BB43-A79B-714094992465}">
      <dgm:prSet phldrT="[Text]"/>
      <dgm:spPr/>
      <dgm:t>
        <a:bodyPr/>
        <a:lstStyle/>
        <a:p>
          <a:r>
            <a:rPr lang="en-US" dirty="0"/>
            <a:t>You understand a word’s literal and figurative uses. You have breadth and depth of knowledge. </a:t>
          </a:r>
        </a:p>
      </dgm:t>
    </dgm:pt>
    <dgm:pt modelId="{A723FB98-7B36-1B4A-B8E7-8C1D0C77A0EE}" type="parTrans" cxnId="{1A8FF202-8952-9F47-B856-79E2695E436C}">
      <dgm:prSet/>
      <dgm:spPr/>
      <dgm:t>
        <a:bodyPr/>
        <a:lstStyle/>
        <a:p>
          <a:endParaRPr lang="en-US"/>
        </a:p>
      </dgm:t>
    </dgm:pt>
    <dgm:pt modelId="{418EEE6D-4F71-404A-9F8C-C58F9F0A0A47}" type="sibTrans" cxnId="{1A8FF202-8952-9F47-B856-79E2695E436C}">
      <dgm:prSet/>
      <dgm:spPr/>
      <dgm:t>
        <a:bodyPr/>
        <a:lstStyle/>
        <a:p>
          <a:endParaRPr lang="en-US"/>
        </a:p>
      </dgm:t>
    </dgm:pt>
    <dgm:pt modelId="{F351066E-2651-B84E-9F17-CF5E57A8587E}">
      <dgm:prSet phldrT="[Text]"/>
      <dgm:spPr/>
      <dgm:t>
        <a:bodyPr/>
        <a:lstStyle/>
        <a:p>
          <a:r>
            <a:rPr lang="en-US" dirty="0"/>
            <a:t>It’s part of your personal lexicon. You “own” the word.</a:t>
          </a:r>
        </a:p>
      </dgm:t>
    </dgm:pt>
    <dgm:pt modelId="{A6BAE00D-09C0-D749-BE6C-A8CD4C3523DE}" type="parTrans" cxnId="{85A5F0B9-ABFA-704B-A0B2-D1B7150194A4}">
      <dgm:prSet/>
      <dgm:spPr/>
      <dgm:t>
        <a:bodyPr/>
        <a:lstStyle/>
        <a:p>
          <a:endParaRPr lang="en-US"/>
        </a:p>
      </dgm:t>
    </dgm:pt>
    <dgm:pt modelId="{B5F22F7A-66C2-F747-8BBF-FB22C3C9D42E}" type="sibTrans" cxnId="{85A5F0B9-ABFA-704B-A0B2-D1B7150194A4}">
      <dgm:prSet/>
      <dgm:spPr/>
      <dgm:t>
        <a:bodyPr/>
        <a:lstStyle/>
        <a:p>
          <a:endParaRPr lang="en-US"/>
        </a:p>
      </dgm:t>
    </dgm:pt>
    <dgm:pt modelId="{3609204B-9B07-DB47-9BD3-0993D9862CD6}" type="pres">
      <dgm:prSet presAssocID="{45E4EAF7-F0AE-C24E-AE8A-ED00C5B97F50}" presName="Name0" presStyleCnt="0">
        <dgm:presLayoutVars>
          <dgm:dir/>
          <dgm:animLvl val="lvl"/>
          <dgm:resizeHandles val="exact"/>
        </dgm:presLayoutVars>
      </dgm:prSet>
      <dgm:spPr/>
    </dgm:pt>
    <dgm:pt modelId="{A500847D-F618-8B4C-B4EE-8F3BE32695F7}" type="pres">
      <dgm:prSet presAssocID="{91242590-5E11-494B-B3DB-E428FD0027F3}" presName="boxAndChildren" presStyleCnt="0"/>
      <dgm:spPr/>
    </dgm:pt>
    <dgm:pt modelId="{9471DD68-EBE5-1E4C-8C77-1E8A85823011}" type="pres">
      <dgm:prSet presAssocID="{91242590-5E11-494B-B3DB-E428FD0027F3}" presName="parentTextBox" presStyleLbl="node1" presStyleIdx="0" presStyleCnt="3"/>
      <dgm:spPr/>
    </dgm:pt>
    <dgm:pt modelId="{44A8D149-0E8B-1E47-BFEB-78914EDD2437}" type="pres">
      <dgm:prSet presAssocID="{91242590-5E11-494B-B3DB-E428FD0027F3}" presName="entireBox" presStyleLbl="node1" presStyleIdx="0" presStyleCnt="3"/>
      <dgm:spPr/>
    </dgm:pt>
    <dgm:pt modelId="{143B78DB-2844-1344-B907-715838E670F0}" type="pres">
      <dgm:prSet presAssocID="{91242590-5E11-494B-B3DB-E428FD0027F3}" presName="descendantBox" presStyleCnt="0"/>
      <dgm:spPr/>
    </dgm:pt>
    <dgm:pt modelId="{BC16AC44-D726-EE46-844B-676E1EDE2C47}" type="pres">
      <dgm:prSet presAssocID="{B7E62636-F1B4-BB43-A79B-714094992465}" presName="childTextBox" presStyleLbl="fgAccFollowNode1" presStyleIdx="0" presStyleCnt="6">
        <dgm:presLayoutVars>
          <dgm:bulletEnabled val="1"/>
        </dgm:presLayoutVars>
      </dgm:prSet>
      <dgm:spPr/>
    </dgm:pt>
    <dgm:pt modelId="{764BFCC8-C3E0-0F42-8551-683B0EAE282A}" type="pres">
      <dgm:prSet presAssocID="{F351066E-2651-B84E-9F17-CF5E57A8587E}" presName="childTextBox" presStyleLbl="fgAccFollowNode1" presStyleIdx="1" presStyleCnt="6">
        <dgm:presLayoutVars>
          <dgm:bulletEnabled val="1"/>
        </dgm:presLayoutVars>
      </dgm:prSet>
      <dgm:spPr/>
    </dgm:pt>
    <dgm:pt modelId="{C7FFC25C-DBA6-B740-B7AC-AE1280385711}" type="pres">
      <dgm:prSet presAssocID="{DE36B87C-C031-5945-AE83-B411C485B06C}" presName="sp" presStyleCnt="0"/>
      <dgm:spPr/>
    </dgm:pt>
    <dgm:pt modelId="{B1F3258D-F8BE-5D49-933E-C9725CD8220D}" type="pres">
      <dgm:prSet presAssocID="{A58D4E57-A7CB-2D4E-B710-357A6208DFED}" presName="arrowAndChildren" presStyleCnt="0"/>
      <dgm:spPr/>
    </dgm:pt>
    <dgm:pt modelId="{55CC9657-99B0-7E43-AE2B-D2B4DC80A008}" type="pres">
      <dgm:prSet presAssocID="{A58D4E57-A7CB-2D4E-B710-357A6208DFED}" presName="parentTextArrow" presStyleLbl="node1" presStyleIdx="0" presStyleCnt="3"/>
      <dgm:spPr/>
    </dgm:pt>
    <dgm:pt modelId="{429EA84C-F3EF-F44A-AF65-4A2B9C4A2D96}" type="pres">
      <dgm:prSet presAssocID="{A58D4E57-A7CB-2D4E-B710-357A6208DFED}" presName="arrow" presStyleLbl="node1" presStyleIdx="1" presStyleCnt="3"/>
      <dgm:spPr/>
    </dgm:pt>
    <dgm:pt modelId="{BA1B24F2-9D3E-7941-B7EA-863FD15302FB}" type="pres">
      <dgm:prSet presAssocID="{A58D4E57-A7CB-2D4E-B710-357A6208DFED}" presName="descendantArrow" presStyleCnt="0"/>
      <dgm:spPr/>
    </dgm:pt>
    <dgm:pt modelId="{AD7CB9AE-AE1D-9F4C-BACF-1BD8766B8F26}" type="pres">
      <dgm:prSet presAssocID="{455FB28A-2448-D440-80AC-D6158B8560B8}" presName="childTextArrow" presStyleLbl="fgAccFollowNode1" presStyleIdx="2" presStyleCnt="6">
        <dgm:presLayoutVars>
          <dgm:bulletEnabled val="1"/>
        </dgm:presLayoutVars>
      </dgm:prSet>
      <dgm:spPr/>
    </dgm:pt>
    <dgm:pt modelId="{A1E8E271-F59A-5540-8932-4B1007F158CD}" type="pres">
      <dgm:prSet presAssocID="{105E0089-DC50-DF40-A428-923C115C8A30}" presName="childTextArrow" presStyleLbl="fgAccFollowNode1" presStyleIdx="3" presStyleCnt="6">
        <dgm:presLayoutVars>
          <dgm:bulletEnabled val="1"/>
        </dgm:presLayoutVars>
      </dgm:prSet>
      <dgm:spPr/>
    </dgm:pt>
    <dgm:pt modelId="{555835FA-ACFD-AF4B-B2C7-15BE45B14794}" type="pres">
      <dgm:prSet presAssocID="{B607430C-445C-D448-A3B7-188140F61B4C}" presName="sp" presStyleCnt="0"/>
      <dgm:spPr/>
    </dgm:pt>
    <dgm:pt modelId="{5F877461-FE00-7B4C-B1A6-6167306FE44E}" type="pres">
      <dgm:prSet presAssocID="{35AE8DA2-B77D-CC41-A6A8-209FBC3EFB0D}" presName="arrowAndChildren" presStyleCnt="0"/>
      <dgm:spPr/>
    </dgm:pt>
    <dgm:pt modelId="{B4B9543B-88E3-6843-BD18-D53C9138C896}" type="pres">
      <dgm:prSet presAssocID="{35AE8DA2-B77D-CC41-A6A8-209FBC3EFB0D}" presName="parentTextArrow" presStyleLbl="node1" presStyleIdx="1" presStyleCnt="3"/>
      <dgm:spPr/>
    </dgm:pt>
    <dgm:pt modelId="{98E79FD2-21F9-D641-B489-B4FA0A395DD1}" type="pres">
      <dgm:prSet presAssocID="{35AE8DA2-B77D-CC41-A6A8-209FBC3EFB0D}" presName="arrow" presStyleLbl="node1" presStyleIdx="2" presStyleCnt="3"/>
      <dgm:spPr/>
    </dgm:pt>
    <dgm:pt modelId="{5EF06910-E146-D540-B71F-ADCC106BD1DE}" type="pres">
      <dgm:prSet presAssocID="{35AE8DA2-B77D-CC41-A6A8-209FBC3EFB0D}" presName="descendantArrow" presStyleCnt="0"/>
      <dgm:spPr/>
    </dgm:pt>
    <dgm:pt modelId="{276F99A1-C37F-8C4A-9FB2-87EBB97F5B65}" type="pres">
      <dgm:prSet presAssocID="{A2A4F3E6-7335-2449-9340-F83F4BD8676A}" presName="childTextArrow" presStyleLbl="fgAccFollowNode1" presStyleIdx="4" presStyleCnt="6">
        <dgm:presLayoutVars>
          <dgm:bulletEnabled val="1"/>
        </dgm:presLayoutVars>
      </dgm:prSet>
      <dgm:spPr/>
    </dgm:pt>
    <dgm:pt modelId="{58C6CFEB-E563-1E4E-95CF-1C5BF663331B}" type="pres">
      <dgm:prSet presAssocID="{AF672B23-5EC2-E843-9F20-C7827CF2F405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1A8FF202-8952-9F47-B856-79E2695E436C}" srcId="{91242590-5E11-494B-B3DB-E428FD0027F3}" destId="{B7E62636-F1B4-BB43-A79B-714094992465}" srcOrd="0" destOrd="0" parTransId="{A723FB98-7B36-1B4A-B8E7-8C1D0C77A0EE}" sibTransId="{418EEE6D-4F71-404A-9F8C-C58F9F0A0A47}"/>
    <dgm:cxn modelId="{11ED9007-7A8F-C449-8154-3E56EAEEE90F}" srcId="{35AE8DA2-B77D-CC41-A6A8-209FBC3EFB0D}" destId="{AF672B23-5EC2-E843-9F20-C7827CF2F405}" srcOrd="1" destOrd="0" parTransId="{C68DE637-8449-F64D-91B0-F7286B7AD9E7}" sibTransId="{B2C549BA-8929-4847-B670-43C2454C114A}"/>
    <dgm:cxn modelId="{A7E8EB10-8DA1-2F44-9B8E-9C4F62D2CC85}" srcId="{35AE8DA2-B77D-CC41-A6A8-209FBC3EFB0D}" destId="{A2A4F3E6-7335-2449-9340-F83F4BD8676A}" srcOrd="0" destOrd="0" parTransId="{122C961E-EBE2-5249-BBCC-DCC9F6BEE31B}" sibTransId="{EB96838F-143E-6A43-8056-C4C53BCB453E}"/>
    <dgm:cxn modelId="{5A2F0424-D316-524D-A013-D3D61E649883}" type="presOf" srcId="{A58D4E57-A7CB-2D4E-B710-357A6208DFED}" destId="{429EA84C-F3EF-F44A-AF65-4A2B9C4A2D96}" srcOrd="1" destOrd="0" presId="urn:microsoft.com/office/officeart/2005/8/layout/process4"/>
    <dgm:cxn modelId="{9665BC2B-6673-AB4B-B257-D66CEE0BC281}" type="presOf" srcId="{AF672B23-5EC2-E843-9F20-C7827CF2F405}" destId="{58C6CFEB-E563-1E4E-95CF-1C5BF663331B}" srcOrd="0" destOrd="0" presId="urn:microsoft.com/office/officeart/2005/8/layout/process4"/>
    <dgm:cxn modelId="{CE7F593A-F94E-0B41-BEC1-F37353F14F8C}" type="presOf" srcId="{105E0089-DC50-DF40-A428-923C115C8A30}" destId="{A1E8E271-F59A-5540-8932-4B1007F158CD}" srcOrd="0" destOrd="0" presId="urn:microsoft.com/office/officeart/2005/8/layout/process4"/>
    <dgm:cxn modelId="{922B833E-4579-824E-A5C9-768119B5B9F8}" type="presOf" srcId="{91242590-5E11-494B-B3DB-E428FD0027F3}" destId="{44A8D149-0E8B-1E47-BFEB-78914EDD2437}" srcOrd="1" destOrd="0" presId="urn:microsoft.com/office/officeart/2005/8/layout/process4"/>
    <dgm:cxn modelId="{F1F46A3F-897E-6D4F-979F-C1026CCA927C}" type="presOf" srcId="{B7E62636-F1B4-BB43-A79B-714094992465}" destId="{BC16AC44-D726-EE46-844B-676E1EDE2C47}" srcOrd="0" destOrd="0" presId="urn:microsoft.com/office/officeart/2005/8/layout/process4"/>
    <dgm:cxn modelId="{0C4B8049-C1DA-E54E-B57A-C785C8847B27}" type="presOf" srcId="{455FB28A-2448-D440-80AC-D6158B8560B8}" destId="{AD7CB9AE-AE1D-9F4C-BACF-1BD8766B8F26}" srcOrd="0" destOrd="0" presId="urn:microsoft.com/office/officeart/2005/8/layout/process4"/>
    <dgm:cxn modelId="{4DABE66A-3717-0340-9C36-5D44E77990CA}" srcId="{45E4EAF7-F0AE-C24E-AE8A-ED00C5B97F50}" destId="{A58D4E57-A7CB-2D4E-B710-357A6208DFED}" srcOrd="1" destOrd="0" parTransId="{FEFF1C30-F8EB-9247-979F-269B16242A21}" sibTransId="{DE36B87C-C031-5945-AE83-B411C485B06C}"/>
    <dgm:cxn modelId="{A76EF777-FD86-554F-BB98-D302C02080B9}" type="presOf" srcId="{A2A4F3E6-7335-2449-9340-F83F4BD8676A}" destId="{276F99A1-C37F-8C4A-9FB2-87EBB97F5B65}" srcOrd="0" destOrd="0" presId="urn:microsoft.com/office/officeart/2005/8/layout/process4"/>
    <dgm:cxn modelId="{D72B6992-64F5-F449-9192-5DD09E92356A}" type="presOf" srcId="{45E4EAF7-F0AE-C24E-AE8A-ED00C5B97F50}" destId="{3609204B-9B07-DB47-9BD3-0993D9862CD6}" srcOrd="0" destOrd="0" presId="urn:microsoft.com/office/officeart/2005/8/layout/process4"/>
    <dgm:cxn modelId="{C96DA8A2-07E7-EA45-B0F5-44C792A6E9E4}" srcId="{A58D4E57-A7CB-2D4E-B710-357A6208DFED}" destId="{455FB28A-2448-D440-80AC-D6158B8560B8}" srcOrd="0" destOrd="0" parTransId="{BAA61719-7480-C84A-9C40-08B60B6E0458}" sibTransId="{32273C2D-F098-E049-BB7D-EA71C221C46A}"/>
    <dgm:cxn modelId="{721783A6-0E78-9146-BABD-70E4F8E7B6B0}" type="presOf" srcId="{35AE8DA2-B77D-CC41-A6A8-209FBC3EFB0D}" destId="{98E79FD2-21F9-D641-B489-B4FA0A395DD1}" srcOrd="1" destOrd="0" presId="urn:microsoft.com/office/officeart/2005/8/layout/process4"/>
    <dgm:cxn modelId="{85A5F0B9-ABFA-704B-A0B2-D1B7150194A4}" srcId="{91242590-5E11-494B-B3DB-E428FD0027F3}" destId="{F351066E-2651-B84E-9F17-CF5E57A8587E}" srcOrd="1" destOrd="0" parTransId="{A6BAE00D-09C0-D749-BE6C-A8CD4C3523DE}" sibTransId="{B5F22F7A-66C2-F747-8BBF-FB22C3C9D42E}"/>
    <dgm:cxn modelId="{04138BCC-35A6-6340-AAFA-85E8586F0DDD}" srcId="{45E4EAF7-F0AE-C24E-AE8A-ED00C5B97F50}" destId="{35AE8DA2-B77D-CC41-A6A8-209FBC3EFB0D}" srcOrd="0" destOrd="0" parTransId="{932B62E9-F913-854D-BB5F-713B8B4C65A8}" sibTransId="{B607430C-445C-D448-A3B7-188140F61B4C}"/>
    <dgm:cxn modelId="{9D2EA5D0-5843-CC43-8BFF-5861C79ECCE4}" type="presOf" srcId="{35AE8DA2-B77D-CC41-A6A8-209FBC3EFB0D}" destId="{B4B9543B-88E3-6843-BD18-D53C9138C896}" srcOrd="0" destOrd="0" presId="urn:microsoft.com/office/officeart/2005/8/layout/process4"/>
    <dgm:cxn modelId="{8EDC8FD7-7C24-FF48-BF3E-136F37357474}" type="presOf" srcId="{A58D4E57-A7CB-2D4E-B710-357A6208DFED}" destId="{55CC9657-99B0-7E43-AE2B-D2B4DC80A008}" srcOrd="0" destOrd="0" presId="urn:microsoft.com/office/officeart/2005/8/layout/process4"/>
    <dgm:cxn modelId="{C05ACFD7-BD3F-6C4D-8D66-D7A925C6A373}" srcId="{45E4EAF7-F0AE-C24E-AE8A-ED00C5B97F50}" destId="{91242590-5E11-494B-B3DB-E428FD0027F3}" srcOrd="2" destOrd="0" parTransId="{448E581C-78E1-6E4C-B187-F1C38C75FC15}" sibTransId="{4CA11289-9F7F-FB40-B0BE-967DBD2C5492}"/>
    <dgm:cxn modelId="{82BA3AEB-0B33-3746-A622-CEA1F2DF7592}" type="presOf" srcId="{91242590-5E11-494B-B3DB-E428FD0027F3}" destId="{9471DD68-EBE5-1E4C-8C77-1E8A85823011}" srcOrd="0" destOrd="0" presId="urn:microsoft.com/office/officeart/2005/8/layout/process4"/>
    <dgm:cxn modelId="{4A188CEE-8BFC-BD42-8CF4-F3878245566A}" srcId="{A58D4E57-A7CB-2D4E-B710-357A6208DFED}" destId="{105E0089-DC50-DF40-A428-923C115C8A30}" srcOrd="1" destOrd="0" parTransId="{2CC98C8F-309B-EB4E-AA80-54D30E3D465A}" sibTransId="{81DB914D-9A24-A34F-B211-1A847FE2F850}"/>
    <dgm:cxn modelId="{9C4CA2FC-9437-2940-8837-39D694B35399}" type="presOf" srcId="{F351066E-2651-B84E-9F17-CF5E57A8587E}" destId="{764BFCC8-C3E0-0F42-8551-683B0EAE282A}" srcOrd="0" destOrd="0" presId="urn:microsoft.com/office/officeart/2005/8/layout/process4"/>
    <dgm:cxn modelId="{19657710-5839-D549-B862-0F49D1439A18}" type="presParOf" srcId="{3609204B-9B07-DB47-9BD3-0993D9862CD6}" destId="{A500847D-F618-8B4C-B4EE-8F3BE32695F7}" srcOrd="0" destOrd="0" presId="urn:microsoft.com/office/officeart/2005/8/layout/process4"/>
    <dgm:cxn modelId="{E5C930A2-DEF2-A548-802F-0296FE8F627F}" type="presParOf" srcId="{A500847D-F618-8B4C-B4EE-8F3BE32695F7}" destId="{9471DD68-EBE5-1E4C-8C77-1E8A85823011}" srcOrd="0" destOrd="0" presId="urn:microsoft.com/office/officeart/2005/8/layout/process4"/>
    <dgm:cxn modelId="{755007E0-A0EE-0D41-97A2-742C23768E08}" type="presParOf" srcId="{A500847D-F618-8B4C-B4EE-8F3BE32695F7}" destId="{44A8D149-0E8B-1E47-BFEB-78914EDD2437}" srcOrd="1" destOrd="0" presId="urn:microsoft.com/office/officeart/2005/8/layout/process4"/>
    <dgm:cxn modelId="{A573239E-8220-534D-94D0-46669E366377}" type="presParOf" srcId="{A500847D-F618-8B4C-B4EE-8F3BE32695F7}" destId="{143B78DB-2844-1344-B907-715838E670F0}" srcOrd="2" destOrd="0" presId="urn:microsoft.com/office/officeart/2005/8/layout/process4"/>
    <dgm:cxn modelId="{5D9FA82E-1530-6F4B-9CE6-9EA848456234}" type="presParOf" srcId="{143B78DB-2844-1344-B907-715838E670F0}" destId="{BC16AC44-D726-EE46-844B-676E1EDE2C47}" srcOrd="0" destOrd="0" presId="urn:microsoft.com/office/officeart/2005/8/layout/process4"/>
    <dgm:cxn modelId="{FF488A04-DEE0-E54C-A1B9-AF05C4241A34}" type="presParOf" srcId="{143B78DB-2844-1344-B907-715838E670F0}" destId="{764BFCC8-C3E0-0F42-8551-683B0EAE282A}" srcOrd="1" destOrd="0" presId="urn:microsoft.com/office/officeart/2005/8/layout/process4"/>
    <dgm:cxn modelId="{899C4C10-425F-F241-8E5B-2C2B9D2D01FA}" type="presParOf" srcId="{3609204B-9B07-DB47-9BD3-0993D9862CD6}" destId="{C7FFC25C-DBA6-B740-B7AC-AE1280385711}" srcOrd="1" destOrd="0" presId="urn:microsoft.com/office/officeart/2005/8/layout/process4"/>
    <dgm:cxn modelId="{4DAD2ACF-72F7-7A47-8A6D-911BA0DF3EEE}" type="presParOf" srcId="{3609204B-9B07-DB47-9BD3-0993D9862CD6}" destId="{B1F3258D-F8BE-5D49-933E-C9725CD8220D}" srcOrd="2" destOrd="0" presId="urn:microsoft.com/office/officeart/2005/8/layout/process4"/>
    <dgm:cxn modelId="{36237166-84D4-A94E-AD90-29E83DFBC3C9}" type="presParOf" srcId="{B1F3258D-F8BE-5D49-933E-C9725CD8220D}" destId="{55CC9657-99B0-7E43-AE2B-D2B4DC80A008}" srcOrd="0" destOrd="0" presId="urn:microsoft.com/office/officeart/2005/8/layout/process4"/>
    <dgm:cxn modelId="{AA78BDAE-E46F-9B4A-8699-DD9F1EB7B67D}" type="presParOf" srcId="{B1F3258D-F8BE-5D49-933E-C9725CD8220D}" destId="{429EA84C-F3EF-F44A-AF65-4A2B9C4A2D96}" srcOrd="1" destOrd="0" presId="urn:microsoft.com/office/officeart/2005/8/layout/process4"/>
    <dgm:cxn modelId="{F5D725DB-2B99-034C-BEB8-2431E3FB4B93}" type="presParOf" srcId="{B1F3258D-F8BE-5D49-933E-C9725CD8220D}" destId="{BA1B24F2-9D3E-7941-B7EA-863FD15302FB}" srcOrd="2" destOrd="0" presId="urn:microsoft.com/office/officeart/2005/8/layout/process4"/>
    <dgm:cxn modelId="{C307970D-CF2A-B84F-B373-95D22941B173}" type="presParOf" srcId="{BA1B24F2-9D3E-7941-B7EA-863FD15302FB}" destId="{AD7CB9AE-AE1D-9F4C-BACF-1BD8766B8F26}" srcOrd="0" destOrd="0" presId="urn:microsoft.com/office/officeart/2005/8/layout/process4"/>
    <dgm:cxn modelId="{9AC7EEBF-121E-A14C-9D67-13E337212BC9}" type="presParOf" srcId="{BA1B24F2-9D3E-7941-B7EA-863FD15302FB}" destId="{A1E8E271-F59A-5540-8932-4B1007F158CD}" srcOrd="1" destOrd="0" presId="urn:microsoft.com/office/officeart/2005/8/layout/process4"/>
    <dgm:cxn modelId="{039A9AD8-4716-D04C-AD9E-24FD445DE1CA}" type="presParOf" srcId="{3609204B-9B07-DB47-9BD3-0993D9862CD6}" destId="{555835FA-ACFD-AF4B-B2C7-15BE45B14794}" srcOrd="3" destOrd="0" presId="urn:microsoft.com/office/officeart/2005/8/layout/process4"/>
    <dgm:cxn modelId="{E9CE50EB-0418-AE49-8C2E-F537B635370F}" type="presParOf" srcId="{3609204B-9B07-DB47-9BD3-0993D9862CD6}" destId="{5F877461-FE00-7B4C-B1A6-6167306FE44E}" srcOrd="4" destOrd="0" presId="urn:microsoft.com/office/officeart/2005/8/layout/process4"/>
    <dgm:cxn modelId="{563118D0-39E5-994D-A275-B4FA170ED0CD}" type="presParOf" srcId="{5F877461-FE00-7B4C-B1A6-6167306FE44E}" destId="{B4B9543B-88E3-6843-BD18-D53C9138C896}" srcOrd="0" destOrd="0" presId="urn:microsoft.com/office/officeart/2005/8/layout/process4"/>
    <dgm:cxn modelId="{B42FD444-5F68-F74B-A132-43E773337AF0}" type="presParOf" srcId="{5F877461-FE00-7B4C-B1A6-6167306FE44E}" destId="{98E79FD2-21F9-D641-B489-B4FA0A395DD1}" srcOrd="1" destOrd="0" presId="urn:microsoft.com/office/officeart/2005/8/layout/process4"/>
    <dgm:cxn modelId="{602187C3-AA05-F64F-BC3D-87918C7A8E47}" type="presParOf" srcId="{5F877461-FE00-7B4C-B1A6-6167306FE44E}" destId="{5EF06910-E146-D540-B71F-ADCC106BD1DE}" srcOrd="2" destOrd="0" presId="urn:microsoft.com/office/officeart/2005/8/layout/process4"/>
    <dgm:cxn modelId="{1B6793F1-8541-204B-AA65-75267E1CA9C0}" type="presParOf" srcId="{5EF06910-E146-D540-B71F-ADCC106BD1DE}" destId="{276F99A1-C37F-8C4A-9FB2-87EBB97F5B65}" srcOrd="0" destOrd="0" presId="urn:microsoft.com/office/officeart/2005/8/layout/process4"/>
    <dgm:cxn modelId="{07212448-C652-704F-A2D2-728060D559A6}" type="presParOf" srcId="{5EF06910-E146-D540-B71F-ADCC106BD1DE}" destId="{58C6CFEB-E563-1E4E-95CF-1C5BF663331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5736C717-DEE3-8A4D-80AF-1A420A714874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</dgm:pt>
    <dgm:pt modelId="{CCB18EB9-C840-B74D-98D1-91A73F6BF001}">
      <dgm:prSet phldrT="[Text]"/>
      <dgm:spPr/>
      <dgm:t>
        <a:bodyPr/>
        <a:lstStyle/>
        <a:p>
          <a:r>
            <a:rPr lang="en-US" dirty="0"/>
            <a:t>Looking up words in a dictionary does not work!</a:t>
          </a:r>
        </a:p>
      </dgm:t>
    </dgm:pt>
    <dgm:pt modelId="{CA6960D8-A896-6245-8B34-2DF603552066}" type="parTrans" cxnId="{DA7FDC32-CCEA-F84A-BF3C-65006890F99B}">
      <dgm:prSet/>
      <dgm:spPr/>
      <dgm:t>
        <a:bodyPr/>
        <a:lstStyle/>
        <a:p>
          <a:endParaRPr lang="en-US"/>
        </a:p>
      </dgm:t>
    </dgm:pt>
    <dgm:pt modelId="{1F64D7AB-2FFB-D642-9B05-B993B91EFF2A}" type="sibTrans" cxnId="{DA7FDC32-CCEA-F84A-BF3C-65006890F99B}">
      <dgm:prSet/>
      <dgm:spPr/>
      <dgm:t>
        <a:bodyPr/>
        <a:lstStyle/>
        <a:p>
          <a:endParaRPr lang="en-US"/>
        </a:p>
      </dgm:t>
    </dgm:pt>
    <dgm:pt modelId="{BB5F9E47-AE9F-F549-A323-DA7655C26BFD}">
      <dgm:prSet phldrT="[Text]"/>
      <dgm:spPr/>
      <dgm:t>
        <a:bodyPr/>
        <a:lstStyle/>
        <a:p>
          <a:r>
            <a:rPr lang="en-US" dirty="0"/>
            <a:t>Translating and memorizing words is ineffective!</a:t>
          </a:r>
        </a:p>
      </dgm:t>
    </dgm:pt>
    <dgm:pt modelId="{58041BBE-8DDF-784A-BD27-BB1DEBFDAFBA}" type="parTrans" cxnId="{21AA3EB9-3234-3A49-BA7A-E890AAFBCB3F}">
      <dgm:prSet/>
      <dgm:spPr/>
      <dgm:t>
        <a:bodyPr/>
        <a:lstStyle/>
        <a:p>
          <a:endParaRPr lang="en-US"/>
        </a:p>
      </dgm:t>
    </dgm:pt>
    <dgm:pt modelId="{5872E377-849E-C540-B503-275302BD4FCE}" type="sibTrans" cxnId="{21AA3EB9-3234-3A49-BA7A-E890AAFBCB3F}">
      <dgm:prSet/>
      <dgm:spPr/>
      <dgm:t>
        <a:bodyPr/>
        <a:lstStyle/>
        <a:p>
          <a:endParaRPr lang="en-US"/>
        </a:p>
      </dgm:t>
    </dgm:pt>
    <dgm:pt modelId="{E23909D7-FD0F-2648-88FB-8D1B77A831F3}">
      <dgm:prSet phldrT="[Text]"/>
      <dgm:spPr/>
      <dgm:t>
        <a:bodyPr/>
        <a:lstStyle/>
        <a:p>
          <a:r>
            <a:rPr lang="en-US" dirty="0"/>
            <a:t>None of these methods have “real word” application!</a:t>
          </a:r>
        </a:p>
      </dgm:t>
    </dgm:pt>
    <dgm:pt modelId="{3AB10948-6275-C849-B82D-EEC620455E4A}" type="parTrans" cxnId="{00D55986-51DE-7D40-883F-D1A536C2371E}">
      <dgm:prSet/>
      <dgm:spPr/>
      <dgm:t>
        <a:bodyPr/>
        <a:lstStyle/>
        <a:p>
          <a:endParaRPr lang="en-US"/>
        </a:p>
      </dgm:t>
    </dgm:pt>
    <dgm:pt modelId="{F58ACD67-0204-E043-90E4-4F80A8EE8FF0}" type="sibTrans" cxnId="{00D55986-51DE-7D40-883F-D1A536C2371E}">
      <dgm:prSet/>
      <dgm:spPr/>
      <dgm:t>
        <a:bodyPr/>
        <a:lstStyle/>
        <a:p>
          <a:endParaRPr lang="en-US"/>
        </a:p>
      </dgm:t>
    </dgm:pt>
    <dgm:pt modelId="{6632C007-7A82-9F47-99D9-2B8D5F2EA619}" type="pres">
      <dgm:prSet presAssocID="{5736C717-DEE3-8A4D-80AF-1A420A714874}" presName="compositeShape" presStyleCnt="0">
        <dgm:presLayoutVars>
          <dgm:dir/>
          <dgm:resizeHandles/>
        </dgm:presLayoutVars>
      </dgm:prSet>
      <dgm:spPr/>
    </dgm:pt>
    <dgm:pt modelId="{B3B21446-7EFF-2C43-B8ED-7EDA83705067}" type="pres">
      <dgm:prSet presAssocID="{5736C717-DEE3-8A4D-80AF-1A420A714874}" presName="pyramid" presStyleLbl="node1" presStyleIdx="0" presStyleCnt="1"/>
      <dgm:spPr>
        <a:solidFill>
          <a:schemeClr val="accent1">
            <a:lumMod val="75000"/>
          </a:schemeClr>
        </a:solidFill>
      </dgm:spPr>
    </dgm:pt>
    <dgm:pt modelId="{D7C11AE8-D529-4D49-9152-5FBD633079AB}" type="pres">
      <dgm:prSet presAssocID="{5736C717-DEE3-8A4D-80AF-1A420A714874}" presName="theList" presStyleCnt="0"/>
      <dgm:spPr/>
    </dgm:pt>
    <dgm:pt modelId="{662E234C-FF0C-AB48-BB11-7B0DD8CEC8E1}" type="pres">
      <dgm:prSet presAssocID="{CCB18EB9-C840-B74D-98D1-91A73F6BF001}" presName="aNode" presStyleLbl="fgAcc1" presStyleIdx="0" presStyleCnt="3">
        <dgm:presLayoutVars>
          <dgm:bulletEnabled val="1"/>
        </dgm:presLayoutVars>
      </dgm:prSet>
      <dgm:spPr/>
    </dgm:pt>
    <dgm:pt modelId="{8C47D442-96FA-8F4F-A1AB-5F523B8B0AAD}" type="pres">
      <dgm:prSet presAssocID="{CCB18EB9-C840-B74D-98D1-91A73F6BF001}" presName="aSpace" presStyleCnt="0"/>
      <dgm:spPr/>
    </dgm:pt>
    <dgm:pt modelId="{66CF3938-CDF3-B447-88F9-DD791802E19A}" type="pres">
      <dgm:prSet presAssocID="{BB5F9E47-AE9F-F549-A323-DA7655C26BFD}" presName="aNode" presStyleLbl="fgAcc1" presStyleIdx="1" presStyleCnt="3">
        <dgm:presLayoutVars>
          <dgm:bulletEnabled val="1"/>
        </dgm:presLayoutVars>
      </dgm:prSet>
      <dgm:spPr/>
    </dgm:pt>
    <dgm:pt modelId="{BF34614D-C4CF-DF4D-8AC1-7A56E1E0095B}" type="pres">
      <dgm:prSet presAssocID="{BB5F9E47-AE9F-F549-A323-DA7655C26BFD}" presName="aSpace" presStyleCnt="0"/>
      <dgm:spPr/>
    </dgm:pt>
    <dgm:pt modelId="{72C81FF8-14BE-F047-B471-BB0EF78C1BF1}" type="pres">
      <dgm:prSet presAssocID="{E23909D7-FD0F-2648-88FB-8D1B77A831F3}" presName="aNode" presStyleLbl="fgAcc1" presStyleIdx="2" presStyleCnt="3">
        <dgm:presLayoutVars>
          <dgm:bulletEnabled val="1"/>
        </dgm:presLayoutVars>
      </dgm:prSet>
      <dgm:spPr/>
    </dgm:pt>
    <dgm:pt modelId="{526B507E-F962-3C42-A3BE-BE1A8DD52A2A}" type="pres">
      <dgm:prSet presAssocID="{E23909D7-FD0F-2648-88FB-8D1B77A831F3}" presName="aSpace" presStyleCnt="0"/>
      <dgm:spPr/>
    </dgm:pt>
  </dgm:ptLst>
  <dgm:cxnLst>
    <dgm:cxn modelId="{EFF1A610-78AE-F449-AC15-1C7029717A94}" type="presOf" srcId="{E23909D7-FD0F-2648-88FB-8D1B77A831F3}" destId="{72C81FF8-14BE-F047-B471-BB0EF78C1BF1}" srcOrd="0" destOrd="0" presId="urn:microsoft.com/office/officeart/2005/8/layout/pyramid2"/>
    <dgm:cxn modelId="{DA7FDC32-CCEA-F84A-BF3C-65006890F99B}" srcId="{5736C717-DEE3-8A4D-80AF-1A420A714874}" destId="{CCB18EB9-C840-B74D-98D1-91A73F6BF001}" srcOrd="0" destOrd="0" parTransId="{CA6960D8-A896-6245-8B34-2DF603552066}" sibTransId="{1F64D7AB-2FFB-D642-9B05-B993B91EFF2A}"/>
    <dgm:cxn modelId="{9D38ED7A-B5EB-4741-860B-4A07A1EFF198}" type="presOf" srcId="{5736C717-DEE3-8A4D-80AF-1A420A714874}" destId="{6632C007-7A82-9F47-99D9-2B8D5F2EA619}" srcOrd="0" destOrd="0" presId="urn:microsoft.com/office/officeart/2005/8/layout/pyramid2"/>
    <dgm:cxn modelId="{ACB51286-9287-B44A-8BDF-AB491EFA70B9}" type="presOf" srcId="{CCB18EB9-C840-B74D-98D1-91A73F6BF001}" destId="{662E234C-FF0C-AB48-BB11-7B0DD8CEC8E1}" srcOrd="0" destOrd="0" presId="urn:microsoft.com/office/officeart/2005/8/layout/pyramid2"/>
    <dgm:cxn modelId="{00D55986-51DE-7D40-883F-D1A536C2371E}" srcId="{5736C717-DEE3-8A4D-80AF-1A420A714874}" destId="{E23909D7-FD0F-2648-88FB-8D1B77A831F3}" srcOrd="2" destOrd="0" parTransId="{3AB10948-6275-C849-B82D-EEC620455E4A}" sibTransId="{F58ACD67-0204-E043-90E4-4F80A8EE8FF0}"/>
    <dgm:cxn modelId="{567C0DB8-6AD1-7A4E-8393-406303BAD031}" type="presOf" srcId="{BB5F9E47-AE9F-F549-A323-DA7655C26BFD}" destId="{66CF3938-CDF3-B447-88F9-DD791802E19A}" srcOrd="0" destOrd="0" presId="urn:microsoft.com/office/officeart/2005/8/layout/pyramid2"/>
    <dgm:cxn modelId="{21AA3EB9-3234-3A49-BA7A-E890AAFBCB3F}" srcId="{5736C717-DEE3-8A4D-80AF-1A420A714874}" destId="{BB5F9E47-AE9F-F549-A323-DA7655C26BFD}" srcOrd="1" destOrd="0" parTransId="{58041BBE-8DDF-784A-BD27-BB1DEBFDAFBA}" sibTransId="{5872E377-849E-C540-B503-275302BD4FCE}"/>
    <dgm:cxn modelId="{A3717E4D-8263-CA48-AF7E-A7120B80FA00}" type="presParOf" srcId="{6632C007-7A82-9F47-99D9-2B8D5F2EA619}" destId="{B3B21446-7EFF-2C43-B8ED-7EDA83705067}" srcOrd="0" destOrd="0" presId="urn:microsoft.com/office/officeart/2005/8/layout/pyramid2"/>
    <dgm:cxn modelId="{3D4CCF97-3B1E-734B-832E-BBF0B8193FEF}" type="presParOf" srcId="{6632C007-7A82-9F47-99D9-2B8D5F2EA619}" destId="{D7C11AE8-D529-4D49-9152-5FBD633079AB}" srcOrd="1" destOrd="0" presId="urn:microsoft.com/office/officeart/2005/8/layout/pyramid2"/>
    <dgm:cxn modelId="{21B90E31-7101-FA42-9F26-5EF12D57FB44}" type="presParOf" srcId="{D7C11AE8-D529-4D49-9152-5FBD633079AB}" destId="{662E234C-FF0C-AB48-BB11-7B0DD8CEC8E1}" srcOrd="0" destOrd="0" presId="urn:microsoft.com/office/officeart/2005/8/layout/pyramid2"/>
    <dgm:cxn modelId="{4010730A-B044-A14E-8CD1-ECCE4E953571}" type="presParOf" srcId="{D7C11AE8-D529-4D49-9152-5FBD633079AB}" destId="{8C47D442-96FA-8F4F-A1AB-5F523B8B0AAD}" srcOrd="1" destOrd="0" presId="urn:microsoft.com/office/officeart/2005/8/layout/pyramid2"/>
    <dgm:cxn modelId="{407F3FFE-3005-C34B-8433-0E9D1369D956}" type="presParOf" srcId="{D7C11AE8-D529-4D49-9152-5FBD633079AB}" destId="{66CF3938-CDF3-B447-88F9-DD791802E19A}" srcOrd="2" destOrd="0" presId="urn:microsoft.com/office/officeart/2005/8/layout/pyramid2"/>
    <dgm:cxn modelId="{87162E8F-B50E-1148-A617-7B5CA2EA296E}" type="presParOf" srcId="{D7C11AE8-D529-4D49-9152-5FBD633079AB}" destId="{BF34614D-C4CF-DF4D-8AC1-7A56E1E0095B}" srcOrd="3" destOrd="0" presId="urn:microsoft.com/office/officeart/2005/8/layout/pyramid2"/>
    <dgm:cxn modelId="{E20C7957-E716-AA41-AB53-71DBEDD72A4C}" type="presParOf" srcId="{D7C11AE8-D529-4D49-9152-5FBD633079AB}" destId="{72C81FF8-14BE-F047-B471-BB0EF78C1BF1}" srcOrd="4" destOrd="0" presId="urn:microsoft.com/office/officeart/2005/8/layout/pyramid2"/>
    <dgm:cxn modelId="{11D02433-F8DA-A240-ABB5-52D4FD0D676A}" type="presParOf" srcId="{D7C11AE8-D529-4D49-9152-5FBD633079AB}" destId="{526B507E-F962-3C42-A3BE-BE1A8DD52A2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D493D5A6-38DE-6E48-85B4-32B46379012B}" type="doc">
      <dgm:prSet loTypeId="urn:microsoft.com/office/officeart/2005/8/layout/arrow5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5D7AC9-64C9-C74C-97DE-15684877A18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Visualization</a:t>
          </a:r>
        </a:p>
      </dgm:t>
    </dgm:pt>
    <dgm:pt modelId="{AEF08B90-9F0F-D64F-9138-4F5C6A8FFB4D}" type="parTrans" cxnId="{FEB87FC1-0E9A-3A4D-9FEF-0F687DD693B0}">
      <dgm:prSet/>
      <dgm:spPr/>
      <dgm:t>
        <a:bodyPr/>
        <a:lstStyle/>
        <a:p>
          <a:endParaRPr lang="en-US"/>
        </a:p>
      </dgm:t>
    </dgm:pt>
    <dgm:pt modelId="{21FFAEC0-1A46-CE49-A4BB-CA9BF3E5A1EF}" type="sibTrans" cxnId="{FEB87FC1-0E9A-3A4D-9FEF-0F687DD693B0}">
      <dgm:prSet/>
      <dgm:spPr/>
      <dgm:t>
        <a:bodyPr/>
        <a:lstStyle/>
        <a:p>
          <a:endParaRPr lang="en-US"/>
        </a:p>
      </dgm:t>
    </dgm:pt>
    <dgm:pt modelId="{A0F3D4D0-9DCE-3942-9EE9-B269A34CC47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Associations</a:t>
          </a:r>
        </a:p>
      </dgm:t>
    </dgm:pt>
    <dgm:pt modelId="{95B22986-2E02-C342-93E9-FEE37B8F5440}" type="parTrans" cxnId="{7FD795DD-7D83-1F44-9ADA-874EBEFD0DEE}">
      <dgm:prSet/>
      <dgm:spPr/>
      <dgm:t>
        <a:bodyPr/>
        <a:lstStyle/>
        <a:p>
          <a:endParaRPr lang="en-US"/>
        </a:p>
      </dgm:t>
    </dgm:pt>
    <dgm:pt modelId="{5187457B-F8EA-AD47-AA04-03315BAA001D}" type="sibTrans" cxnId="{7FD795DD-7D83-1F44-9ADA-874EBEFD0DEE}">
      <dgm:prSet/>
      <dgm:spPr/>
      <dgm:t>
        <a:bodyPr/>
        <a:lstStyle/>
        <a:p>
          <a:endParaRPr lang="en-US"/>
        </a:p>
      </dgm:t>
    </dgm:pt>
    <dgm:pt modelId="{3F9BFC07-6EE3-B645-AB2A-BD2D9815ADDE}" type="pres">
      <dgm:prSet presAssocID="{D493D5A6-38DE-6E48-85B4-32B46379012B}" presName="diagram" presStyleCnt="0">
        <dgm:presLayoutVars>
          <dgm:dir/>
          <dgm:resizeHandles val="exact"/>
        </dgm:presLayoutVars>
      </dgm:prSet>
      <dgm:spPr/>
    </dgm:pt>
    <dgm:pt modelId="{1B0CED80-0A7F-474D-9EAA-FD8CA68B740F}" type="pres">
      <dgm:prSet presAssocID="{135D7AC9-64C9-C74C-97DE-15684877A18B}" presName="arrow" presStyleLbl="node1" presStyleIdx="0" presStyleCnt="2">
        <dgm:presLayoutVars>
          <dgm:bulletEnabled val="1"/>
        </dgm:presLayoutVars>
      </dgm:prSet>
      <dgm:spPr/>
    </dgm:pt>
    <dgm:pt modelId="{7F13A5BA-97DE-024A-A6D4-C9B43A7BA140}" type="pres">
      <dgm:prSet presAssocID="{A0F3D4D0-9DCE-3942-9EE9-B269A34CC475}" presName="arrow" presStyleLbl="node1" presStyleIdx="1" presStyleCnt="2">
        <dgm:presLayoutVars>
          <dgm:bulletEnabled val="1"/>
        </dgm:presLayoutVars>
      </dgm:prSet>
      <dgm:spPr/>
    </dgm:pt>
  </dgm:ptLst>
  <dgm:cxnLst>
    <dgm:cxn modelId="{C81D8057-5F3B-4F41-9BA9-24D21430BC97}" type="presOf" srcId="{A0F3D4D0-9DCE-3942-9EE9-B269A34CC475}" destId="{7F13A5BA-97DE-024A-A6D4-C9B43A7BA140}" srcOrd="0" destOrd="0" presId="urn:microsoft.com/office/officeart/2005/8/layout/arrow5"/>
    <dgm:cxn modelId="{ECE50FB4-853B-6C43-8F13-2A5CFA745A8D}" type="presOf" srcId="{135D7AC9-64C9-C74C-97DE-15684877A18B}" destId="{1B0CED80-0A7F-474D-9EAA-FD8CA68B740F}" srcOrd="0" destOrd="0" presId="urn:microsoft.com/office/officeart/2005/8/layout/arrow5"/>
    <dgm:cxn modelId="{9FBD35BA-3F3B-2C44-91CF-590668E72E49}" type="presOf" srcId="{D493D5A6-38DE-6E48-85B4-32B46379012B}" destId="{3F9BFC07-6EE3-B645-AB2A-BD2D9815ADDE}" srcOrd="0" destOrd="0" presId="urn:microsoft.com/office/officeart/2005/8/layout/arrow5"/>
    <dgm:cxn modelId="{FEB87FC1-0E9A-3A4D-9FEF-0F687DD693B0}" srcId="{D493D5A6-38DE-6E48-85B4-32B46379012B}" destId="{135D7AC9-64C9-C74C-97DE-15684877A18B}" srcOrd="0" destOrd="0" parTransId="{AEF08B90-9F0F-D64F-9138-4F5C6A8FFB4D}" sibTransId="{21FFAEC0-1A46-CE49-A4BB-CA9BF3E5A1EF}"/>
    <dgm:cxn modelId="{7FD795DD-7D83-1F44-9ADA-874EBEFD0DEE}" srcId="{D493D5A6-38DE-6E48-85B4-32B46379012B}" destId="{A0F3D4D0-9DCE-3942-9EE9-B269A34CC475}" srcOrd="1" destOrd="0" parTransId="{95B22986-2E02-C342-93E9-FEE37B8F5440}" sibTransId="{5187457B-F8EA-AD47-AA04-03315BAA001D}"/>
    <dgm:cxn modelId="{6359A8B4-D897-FF41-B951-F4F4BF716D79}" type="presParOf" srcId="{3F9BFC07-6EE3-B645-AB2A-BD2D9815ADDE}" destId="{1B0CED80-0A7F-474D-9EAA-FD8CA68B740F}" srcOrd="0" destOrd="0" presId="urn:microsoft.com/office/officeart/2005/8/layout/arrow5"/>
    <dgm:cxn modelId="{004AE35D-0154-F943-950B-AE510EF26916}" type="presParOf" srcId="{3F9BFC07-6EE3-B645-AB2A-BD2D9815ADDE}" destId="{7F13A5BA-97DE-024A-A6D4-C9B43A7BA14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D6FBBCF7-D0C9-4A41-AEBD-29A8AE4A2867}" type="doc">
      <dgm:prSet loTypeId="urn:microsoft.com/office/officeart/2005/8/layout/hierarchy3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D6B6DB-9C4F-2A4B-9C80-F800B2AEC83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Visualization </a:t>
          </a:r>
        </a:p>
      </dgm:t>
    </dgm:pt>
    <dgm:pt modelId="{09C182D8-17B2-A046-88E1-F1F110014216}" type="parTrans" cxnId="{C67E11C7-7698-BF4B-A8E7-0C022A8B33D0}">
      <dgm:prSet/>
      <dgm:spPr/>
      <dgm:t>
        <a:bodyPr/>
        <a:lstStyle/>
        <a:p>
          <a:endParaRPr lang="en-US"/>
        </a:p>
      </dgm:t>
    </dgm:pt>
    <dgm:pt modelId="{2066A745-FD92-3048-B0FD-C2E9ED4758B0}" type="sibTrans" cxnId="{C67E11C7-7698-BF4B-A8E7-0C022A8B33D0}">
      <dgm:prSet/>
      <dgm:spPr/>
      <dgm:t>
        <a:bodyPr/>
        <a:lstStyle/>
        <a:p>
          <a:endParaRPr lang="en-US"/>
        </a:p>
      </dgm:t>
    </dgm:pt>
    <dgm:pt modelId="{D785533B-53CA-BE4C-8F30-6B52F6D1238B}">
      <dgm:prSet phldrT="[Text]"/>
      <dgm:spPr/>
      <dgm:t>
        <a:bodyPr/>
        <a:lstStyle/>
        <a:p>
          <a:r>
            <a:rPr lang="en-US" dirty="0"/>
            <a:t>Creates mental pictures that go with a sound symbol</a:t>
          </a:r>
        </a:p>
      </dgm:t>
    </dgm:pt>
    <dgm:pt modelId="{4A2BD61F-6F3F-A34A-AB7C-B3493A97AA30}" type="parTrans" cxnId="{9386169F-0935-9546-827C-8BCB4A7E4F3E}">
      <dgm:prSet/>
      <dgm:spPr/>
      <dgm:t>
        <a:bodyPr/>
        <a:lstStyle/>
        <a:p>
          <a:endParaRPr lang="en-US"/>
        </a:p>
      </dgm:t>
    </dgm:pt>
    <dgm:pt modelId="{6E5DFC4D-672D-0244-8B11-9323ABC898A8}" type="sibTrans" cxnId="{9386169F-0935-9546-827C-8BCB4A7E4F3E}">
      <dgm:prSet/>
      <dgm:spPr/>
      <dgm:t>
        <a:bodyPr/>
        <a:lstStyle/>
        <a:p>
          <a:endParaRPr lang="en-US"/>
        </a:p>
      </dgm:t>
    </dgm:pt>
    <dgm:pt modelId="{F0F12C9F-4BFD-464B-B43F-32398CC644A1}">
      <dgm:prSet phldrT="[Text]"/>
      <dgm:spPr/>
      <dgm:t>
        <a:bodyPr/>
        <a:lstStyle/>
        <a:p>
          <a:r>
            <a:rPr lang="en-US" dirty="0"/>
            <a:t>Mimics language learning we used as small children</a:t>
          </a:r>
        </a:p>
      </dgm:t>
    </dgm:pt>
    <dgm:pt modelId="{18E47834-27C1-6F4F-8956-780E03A37CF6}" type="parTrans" cxnId="{DECB8A71-6BCA-8B48-BAD0-30B67BA85B12}">
      <dgm:prSet/>
      <dgm:spPr/>
      <dgm:t>
        <a:bodyPr/>
        <a:lstStyle/>
        <a:p>
          <a:endParaRPr lang="en-US"/>
        </a:p>
      </dgm:t>
    </dgm:pt>
    <dgm:pt modelId="{B78281B4-3B64-3B4A-BB8F-8FEE005A3A70}" type="sibTrans" cxnId="{DECB8A71-6BCA-8B48-BAD0-30B67BA85B12}">
      <dgm:prSet/>
      <dgm:spPr/>
      <dgm:t>
        <a:bodyPr/>
        <a:lstStyle/>
        <a:p>
          <a:endParaRPr lang="en-US"/>
        </a:p>
      </dgm:t>
    </dgm:pt>
    <dgm:pt modelId="{4BA23A1C-E2CC-3243-BD96-8EA4EE0DA086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Associations</a:t>
          </a:r>
        </a:p>
      </dgm:t>
    </dgm:pt>
    <dgm:pt modelId="{91036EA6-5582-C14D-A374-A55E42CABB46}" type="parTrans" cxnId="{18A8C365-3DB4-C440-83B6-73481778D2FC}">
      <dgm:prSet/>
      <dgm:spPr/>
      <dgm:t>
        <a:bodyPr/>
        <a:lstStyle/>
        <a:p>
          <a:endParaRPr lang="en-US"/>
        </a:p>
      </dgm:t>
    </dgm:pt>
    <dgm:pt modelId="{BBA92AFE-09E9-8B41-AF2C-1483252EF540}" type="sibTrans" cxnId="{18A8C365-3DB4-C440-83B6-73481778D2FC}">
      <dgm:prSet/>
      <dgm:spPr/>
      <dgm:t>
        <a:bodyPr/>
        <a:lstStyle/>
        <a:p>
          <a:endParaRPr lang="en-US"/>
        </a:p>
      </dgm:t>
    </dgm:pt>
    <dgm:pt modelId="{D6CBD649-C0F6-7F43-9E5E-626EB7941183}">
      <dgm:prSet phldrT="[Text]"/>
      <dgm:spPr/>
      <dgm:t>
        <a:bodyPr/>
        <a:lstStyle/>
        <a:p>
          <a:r>
            <a:rPr lang="en-US" dirty="0"/>
            <a:t>Provide multiple images connected to background knowledge</a:t>
          </a:r>
        </a:p>
      </dgm:t>
    </dgm:pt>
    <dgm:pt modelId="{C85C8375-F943-A54E-8928-7DA9DE24ED59}" type="parTrans" cxnId="{D3DF9833-CFF4-5748-A3A5-C6CE0ADC4EE3}">
      <dgm:prSet/>
      <dgm:spPr/>
      <dgm:t>
        <a:bodyPr/>
        <a:lstStyle/>
        <a:p>
          <a:endParaRPr lang="en-US"/>
        </a:p>
      </dgm:t>
    </dgm:pt>
    <dgm:pt modelId="{95EC8CE7-6617-C14E-B719-C79CF470206B}" type="sibTrans" cxnId="{D3DF9833-CFF4-5748-A3A5-C6CE0ADC4EE3}">
      <dgm:prSet/>
      <dgm:spPr/>
      <dgm:t>
        <a:bodyPr/>
        <a:lstStyle/>
        <a:p>
          <a:endParaRPr lang="en-US"/>
        </a:p>
      </dgm:t>
    </dgm:pt>
    <dgm:pt modelId="{43C2BA64-6538-174E-8B51-90FABC3F1DCA}">
      <dgm:prSet phldrT="[Text]"/>
      <dgm:spPr/>
      <dgm:t>
        <a:bodyPr/>
        <a:lstStyle/>
        <a:p>
          <a:r>
            <a:rPr lang="en-US" dirty="0"/>
            <a:t>Using old information to connect with new information facilitates learning</a:t>
          </a:r>
        </a:p>
      </dgm:t>
    </dgm:pt>
    <dgm:pt modelId="{2A9F0243-D991-AB4B-90B1-CDF1CDE18ED8}" type="parTrans" cxnId="{86363FFA-654F-0941-A0DC-05E4BAAE62AD}">
      <dgm:prSet/>
      <dgm:spPr/>
      <dgm:t>
        <a:bodyPr/>
        <a:lstStyle/>
        <a:p>
          <a:endParaRPr lang="en-US"/>
        </a:p>
      </dgm:t>
    </dgm:pt>
    <dgm:pt modelId="{E7B9CB16-0F24-5C45-B707-5FF89F5C1BAF}" type="sibTrans" cxnId="{86363FFA-654F-0941-A0DC-05E4BAAE62AD}">
      <dgm:prSet/>
      <dgm:spPr/>
      <dgm:t>
        <a:bodyPr/>
        <a:lstStyle/>
        <a:p>
          <a:endParaRPr lang="en-US"/>
        </a:p>
      </dgm:t>
    </dgm:pt>
    <dgm:pt modelId="{B7A023E2-C995-5E4C-9F62-22AD64DA4847}" type="pres">
      <dgm:prSet presAssocID="{D6FBBCF7-D0C9-4A41-AEBD-29A8AE4A286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7B19A3-4F28-FD4B-9063-B63B8B52CC3F}" type="pres">
      <dgm:prSet presAssocID="{42D6B6DB-9C4F-2A4B-9C80-F800B2AEC837}" presName="root" presStyleCnt="0"/>
      <dgm:spPr/>
    </dgm:pt>
    <dgm:pt modelId="{A2A41C0B-0202-BB46-8D80-A10A9133F74D}" type="pres">
      <dgm:prSet presAssocID="{42D6B6DB-9C4F-2A4B-9C80-F800B2AEC837}" presName="rootComposite" presStyleCnt="0"/>
      <dgm:spPr/>
    </dgm:pt>
    <dgm:pt modelId="{B4CB2C02-0398-004B-89F0-B2790A83DAC0}" type="pres">
      <dgm:prSet presAssocID="{42D6B6DB-9C4F-2A4B-9C80-F800B2AEC837}" presName="rootText" presStyleLbl="node1" presStyleIdx="0" presStyleCnt="2"/>
      <dgm:spPr/>
    </dgm:pt>
    <dgm:pt modelId="{F5717DFA-8F8B-4542-AB83-18B5F1BEFA40}" type="pres">
      <dgm:prSet presAssocID="{42D6B6DB-9C4F-2A4B-9C80-F800B2AEC837}" presName="rootConnector" presStyleLbl="node1" presStyleIdx="0" presStyleCnt="2"/>
      <dgm:spPr/>
    </dgm:pt>
    <dgm:pt modelId="{6D4A0C1F-0DEF-CA49-A5A7-0648C2D6B1DE}" type="pres">
      <dgm:prSet presAssocID="{42D6B6DB-9C4F-2A4B-9C80-F800B2AEC837}" presName="childShape" presStyleCnt="0"/>
      <dgm:spPr/>
    </dgm:pt>
    <dgm:pt modelId="{E11E9068-EF98-5B4B-B532-E79255DC6F0A}" type="pres">
      <dgm:prSet presAssocID="{4A2BD61F-6F3F-A34A-AB7C-B3493A97AA30}" presName="Name13" presStyleLbl="parChTrans1D2" presStyleIdx="0" presStyleCnt="4"/>
      <dgm:spPr/>
    </dgm:pt>
    <dgm:pt modelId="{8964EBF9-0229-C04B-8617-5C41B0489C39}" type="pres">
      <dgm:prSet presAssocID="{D785533B-53CA-BE4C-8F30-6B52F6D1238B}" presName="childText" presStyleLbl="bgAcc1" presStyleIdx="0" presStyleCnt="4">
        <dgm:presLayoutVars>
          <dgm:bulletEnabled val="1"/>
        </dgm:presLayoutVars>
      </dgm:prSet>
      <dgm:spPr/>
    </dgm:pt>
    <dgm:pt modelId="{4C5A13CF-A479-D444-991A-D03794399D8C}" type="pres">
      <dgm:prSet presAssocID="{18E47834-27C1-6F4F-8956-780E03A37CF6}" presName="Name13" presStyleLbl="parChTrans1D2" presStyleIdx="1" presStyleCnt="4"/>
      <dgm:spPr/>
    </dgm:pt>
    <dgm:pt modelId="{8E69F3F8-507C-AE4F-88D9-3B1B5436F5E1}" type="pres">
      <dgm:prSet presAssocID="{F0F12C9F-4BFD-464B-B43F-32398CC644A1}" presName="childText" presStyleLbl="bgAcc1" presStyleIdx="1" presStyleCnt="4">
        <dgm:presLayoutVars>
          <dgm:bulletEnabled val="1"/>
        </dgm:presLayoutVars>
      </dgm:prSet>
      <dgm:spPr/>
    </dgm:pt>
    <dgm:pt modelId="{2068F4A8-80B5-2447-843E-6894D7AD3290}" type="pres">
      <dgm:prSet presAssocID="{4BA23A1C-E2CC-3243-BD96-8EA4EE0DA086}" presName="root" presStyleCnt="0"/>
      <dgm:spPr/>
    </dgm:pt>
    <dgm:pt modelId="{ECB10E44-50C2-A94E-BDC7-F819FC8BD76E}" type="pres">
      <dgm:prSet presAssocID="{4BA23A1C-E2CC-3243-BD96-8EA4EE0DA086}" presName="rootComposite" presStyleCnt="0"/>
      <dgm:spPr/>
    </dgm:pt>
    <dgm:pt modelId="{4CECEFC6-06A0-7146-B5E9-3477A4117D5D}" type="pres">
      <dgm:prSet presAssocID="{4BA23A1C-E2CC-3243-BD96-8EA4EE0DA086}" presName="rootText" presStyleLbl="node1" presStyleIdx="1" presStyleCnt="2"/>
      <dgm:spPr/>
    </dgm:pt>
    <dgm:pt modelId="{C2060C8D-2E89-6141-BEDC-DA0C3E4430CF}" type="pres">
      <dgm:prSet presAssocID="{4BA23A1C-E2CC-3243-BD96-8EA4EE0DA086}" presName="rootConnector" presStyleLbl="node1" presStyleIdx="1" presStyleCnt="2"/>
      <dgm:spPr/>
    </dgm:pt>
    <dgm:pt modelId="{F9709BA2-E2A2-FC42-B667-E28A6894574C}" type="pres">
      <dgm:prSet presAssocID="{4BA23A1C-E2CC-3243-BD96-8EA4EE0DA086}" presName="childShape" presStyleCnt="0"/>
      <dgm:spPr/>
    </dgm:pt>
    <dgm:pt modelId="{D834A932-9435-2B43-969E-27DA6BF1FA00}" type="pres">
      <dgm:prSet presAssocID="{C85C8375-F943-A54E-8928-7DA9DE24ED59}" presName="Name13" presStyleLbl="parChTrans1D2" presStyleIdx="2" presStyleCnt="4"/>
      <dgm:spPr/>
    </dgm:pt>
    <dgm:pt modelId="{EF4218B5-2D28-764D-B744-C0035079D4F0}" type="pres">
      <dgm:prSet presAssocID="{D6CBD649-C0F6-7F43-9E5E-626EB7941183}" presName="childText" presStyleLbl="bgAcc1" presStyleIdx="2" presStyleCnt="4">
        <dgm:presLayoutVars>
          <dgm:bulletEnabled val="1"/>
        </dgm:presLayoutVars>
      </dgm:prSet>
      <dgm:spPr/>
    </dgm:pt>
    <dgm:pt modelId="{6A403F82-648A-264C-BF8D-C26658518D5E}" type="pres">
      <dgm:prSet presAssocID="{2A9F0243-D991-AB4B-90B1-CDF1CDE18ED8}" presName="Name13" presStyleLbl="parChTrans1D2" presStyleIdx="3" presStyleCnt="4"/>
      <dgm:spPr/>
    </dgm:pt>
    <dgm:pt modelId="{AF4028A4-93A2-3A46-8BCA-656555711B07}" type="pres">
      <dgm:prSet presAssocID="{43C2BA64-6538-174E-8B51-90FABC3F1DCA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E18DA722-0D36-E04F-93BB-413589D59F5D}" type="presOf" srcId="{18E47834-27C1-6F4F-8956-780E03A37CF6}" destId="{4C5A13CF-A479-D444-991A-D03794399D8C}" srcOrd="0" destOrd="0" presId="urn:microsoft.com/office/officeart/2005/8/layout/hierarchy3"/>
    <dgm:cxn modelId="{D3DF9833-CFF4-5748-A3A5-C6CE0ADC4EE3}" srcId="{4BA23A1C-E2CC-3243-BD96-8EA4EE0DA086}" destId="{D6CBD649-C0F6-7F43-9E5E-626EB7941183}" srcOrd="0" destOrd="0" parTransId="{C85C8375-F943-A54E-8928-7DA9DE24ED59}" sibTransId="{95EC8CE7-6617-C14E-B719-C79CF470206B}"/>
    <dgm:cxn modelId="{BCD10942-4876-F749-80E5-F7A4471A7F6B}" type="presOf" srcId="{C85C8375-F943-A54E-8928-7DA9DE24ED59}" destId="{D834A932-9435-2B43-969E-27DA6BF1FA00}" srcOrd="0" destOrd="0" presId="urn:microsoft.com/office/officeart/2005/8/layout/hierarchy3"/>
    <dgm:cxn modelId="{434C6944-47D1-194F-B4B5-A0C190B15244}" type="presOf" srcId="{42D6B6DB-9C4F-2A4B-9C80-F800B2AEC837}" destId="{F5717DFA-8F8B-4542-AB83-18B5F1BEFA40}" srcOrd="1" destOrd="0" presId="urn:microsoft.com/office/officeart/2005/8/layout/hierarchy3"/>
    <dgm:cxn modelId="{7FE89F46-6DD9-6241-AE06-F3C0B5AA29D3}" type="presOf" srcId="{4A2BD61F-6F3F-A34A-AB7C-B3493A97AA30}" destId="{E11E9068-EF98-5B4B-B532-E79255DC6F0A}" srcOrd="0" destOrd="0" presId="urn:microsoft.com/office/officeart/2005/8/layout/hierarchy3"/>
    <dgm:cxn modelId="{46806162-EF42-F745-8B83-04AD96F2468F}" type="presOf" srcId="{D785533B-53CA-BE4C-8F30-6B52F6D1238B}" destId="{8964EBF9-0229-C04B-8617-5C41B0489C39}" srcOrd="0" destOrd="0" presId="urn:microsoft.com/office/officeart/2005/8/layout/hierarchy3"/>
    <dgm:cxn modelId="{18A8C365-3DB4-C440-83B6-73481778D2FC}" srcId="{D6FBBCF7-D0C9-4A41-AEBD-29A8AE4A2867}" destId="{4BA23A1C-E2CC-3243-BD96-8EA4EE0DA086}" srcOrd="1" destOrd="0" parTransId="{91036EA6-5582-C14D-A374-A55E42CABB46}" sibTransId="{BBA92AFE-09E9-8B41-AF2C-1483252EF540}"/>
    <dgm:cxn modelId="{802AF36D-F6E0-A34A-AC61-EF8A6EC69095}" type="presOf" srcId="{2A9F0243-D991-AB4B-90B1-CDF1CDE18ED8}" destId="{6A403F82-648A-264C-BF8D-C26658518D5E}" srcOrd="0" destOrd="0" presId="urn:microsoft.com/office/officeart/2005/8/layout/hierarchy3"/>
    <dgm:cxn modelId="{DECB8A71-6BCA-8B48-BAD0-30B67BA85B12}" srcId="{42D6B6DB-9C4F-2A4B-9C80-F800B2AEC837}" destId="{F0F12C9F-4BFD-464B-B43F-32398CC644A1}" srcOrd="1" destOrd="0" parTransId="{18E47834-27C1-6F4F-8956-780E03A37CF6}" sibTransId="{B78281B4-3B64-3B4A-BB8F-8FEE005A3A70}"/>
    <dgm:cxn modelId="{365E547C-FCDC-CE48-9A06-1B7A02DD6823}" type="presOf" srcId="{42D6B6DB-9C4F-2A4B-9C80-F800B2AEC837}" destId="{B4CB2C02-0398-004B-89F0-B2790A83DAC0}" srcOrd="0" destOrd="0" presId="urn:microsoft.com/office/officeart/2005/8/layout/hierarchy3"/>
    <dgm:cxn modelId="{7C8EEB97-5EE5-724D-84CF-BDA5EBBBDE25}" type="presOf" srcId="{D6FBBCF7-D0C9-4A41-AEBD-29A8AE4A2867}" destId="{B7A023E2-C995-5E4C-9F62-22AD64DA4847}" srcOrd="0" destOrd="0" presId="urn:microsoft.com/office/officeart/2005/8/layout/hierarchy3"/>
    <dgm:cxn modelId="{9386169F-0935-9546-827C-8BCB4A7E4F3E}" srcId="{42D6B6DB-9C4F-2A4B-9C80-F800B2AEC837}" destId="{D785533B-53CA-BE4C-8F30-6B52F6D1238B}" srcOrd="0" destOrd="0" parTransId="{4A2BD61F-6F3F-A34A-AB7C-B3493A97AA30}" sibTransId="{6E5DFC4D-672D-0244-8B11-9323ABC898A8}"/>
    <dgm:cxn modelId="{5904EBAA-310F-2944-BCD8-1949166199A0}" type="presOf" srcId="{43C2BA64-6538-174E-8B51-90FABC3F1DCA}" destId="{AF4028A4-93A2-3A46-8BCA-656555711B07}" srcOrd="0" destOrd="0" presId="urn:microsoft.com/office/officeart/2005/8/layout/hierarchy3"/>
    <dgm:cxn modelId="{C67E11C7-7698-BF4B-A8E7-0C022A8B33D0}" srcId="{D6FBBCF7-D0C9-4A41-AEBD-29A8AE4A2867}" destId="{42D6B6DB-9C4F-2A4B-9C80-F800B2AEC837}" srcOrd="0" destOrd="0" parTransId="{09C182D8-17B2-A046-88E1-F1F110014216}" sibTransId="{2066A745-FD92-3048-B0FD-C2E9ED4758B0}"/>
    <dgm:cxn modelId="{9F1AE9CE-F153-2E40-A7FE-AF4D6F5A0806}" type="presOf" srcId="{F0F12C9F-4BFD-464B-B43F-32398CC644A1}" destId="{8E69F3F8-507C-AE4F-88D9-3B1B5436F5E1}" srcOrd="0" destOrd="0" presId="urn:microsoft.com/office/officeart/2005/8/layout/hierarchy3"/>
    <dgm:cxn modelId="{75DA64DB-5190-E947-8718-715FD59DF361}" type="presOf" srcId="{4BA23A1C-E2CC-3243-BD96-8EA4EE0DA086}" destId="{4CECEFC6-06A0-7146-B5E9-3477A4117D5D}" srcOrd="0" destOrd="0" presId="urn:microsoft.com/office/officeart/2005/8/layout/hierarchy3"/>
    <dgm:cxn modelId="{6E547AE0-7542-D74B-B5FA-F8923CF16D55}" type="presOf" srcId="{4BA23A1C-E2CC-3243-BD96-8EA4EE0DA086}" destId="{C2060C8D-2E89-6141-BEDC-DA0C3E4430CF}" srcOrd="1" destOrd="0" presId="urn:microsoft.com/office/officeart/2005/8/layout/hierarchy3"/>
    <dgm:cxn modelId="{E403D1E9-DAF9-784C-A339-367DCC2E2221}" type="presOf" srcId="{D6CBD649-C0F6-7F43-9E5E-626EB7941183}" destId="{EF4218B5-2D28-764D-B744-C0035079D4F0}" srcOrd="0" destOrd="0" presId="urn:microsoft.com/office/officeart/2005/8/layout/hierarchy3"/>
    <dgm:cxn modelId="{86363FFA-654F-0941-A0DC-05E4BAAE62AD}" srcId="{4BA23A1C-E2CC-3243-BD96-8EA4EE0DA086}" destId="{43C2BA64-6538-174E-8B51-90FABC3F1DCA}" srcOrd="1" destOrd="0" parTransId="{2A9F0243-D991-AB4B-90B1-CDF1CDE18ED8}" sibTransId="{E7B9CB16-0F24-5C45-B707-5FF89F5C1BAF}"/>
    <dgm:cxn modelId="{071898D0-28B5-084B-B2D1-5487D4A7B665}" type="presParOf" srcId="{B7A023E2-C995-5E4C-9F62-22AD64DA4847}" destId="{FA7B19A3-4F28-FD4B-9063-B63B8B52CC3F}" srcOrd="0" destOrd="0" presId="urn:microsoft.com/office/officeart/2005/8/layout/hierarchy3"/>
    <dgm:cxn modelId="{20B8AF68-632B-444E-A4F1-477942B0E95E}" type="presParOf" srcId="{FA7B19A3-4F28-FD4B-9063-B63B8B52CC3F}" destId="{A2A41C0B-0202-BB46-8D80-A10A9133F74D}" srcOrd="0" destOrd="0" presId="urn:microsoft.com/office/officeart/2005/8/layout/hierarchy3"/>
    <dgm:cxn modelId="{862614CC-75BB-5A46-BD3B-B0216778F27E}" type="presParOf" srcId="{A2A41C0B-0202-BB46-8D80-A10A9133F74D}" destId="{B4CB2C02-0398-004B-89F0-B2790A83DAC0}" srcOrd="0" destOrd="0" presId="urn:microsoft.com/office/officeart/2005/8/layout/hierarchy3"/>
    <dgm:cxn modelId="{3065364F-4C4A-6147-8E07-1E98EFD8BED8}" type="presParOf" srcId="{A2A41C0B-0202-BB46-8D80-A10A9133F74D}" destId="{F5717DFA-8F8B-4542-AB83-18B5F1BEFA40}" srcOrd="1" destOrd="0" presId="urn:microsoft.com/office/officeart/2005/8/layout/hierarchy3"/>
    <dgm:cxn modelId="{57D7DA6B-1CCB-8349-89F4-0B97B3E7AE70}" type="presParOf" srcId="{FA7B19A3-4F28-FD4B-9063-B63B8B52CC3F}" destId="{6D4A0C1F-0DEF-CA49-A5A7-0648C2D6B1DE}" srcOrd="1" destOrd="0" presId="urn:microsoft.com/office/officeart/2005/8/layout/hierarchy3"/>
    <dgm:cxn modelId="{6826EA54-B61D-F742-ACA4-5BEDABD94EC0}" type="presParOf" srcId="{6D4A0C1F-0DEF-CA49-A5A7-0648C2D6B1DE}" destId="{E11E9068-EF98-5B4B-B532-E79255DC6F0A}" srcOrd="0" destOrd="0" presId="urn:microsoft.com/office/officeart/2005/8/layout/hierarchy3"/>
    <dgm:cxn modelId="{710FABB3-3C44-9440-A50D-BEBC934BD0A8}" type="presParOf" srcId="{6D4A0C1F-0DEF-CA49-A5A7-0648C2D6B1DE}" destId="{8964EBF9-0229-C04B-8617-5C41B0489C39}" srcOrd="1" destOrd="0" presId="urn:microsoft.com/office/officeart/2005/8/layout/hierarchy3"/>
    <dgm:cxn modelId="{E65F91B3-51E7-3440-AB1B-3541995825BA}" type="presParOf" srcId="{6D4A0C1F-0DEF-CA49-A5A7-0648C2D6B1DE}" destId="{4C5A13CF-A479-D444-991A-D03794399D8C}" srcOrd="2" destOrd="0" presId="urn:microsoft.com/office/officeart/2005/8/layout/hierarchy3"/>
    <dgm:cxn modelId="{45A6B04A-B2F8-5E4E-8A47-1E198BA26D0A}" type="presParOf" srcId="{6D4A0C1F-0DEF-CA49-A5A7-0648C2D6B1DE}" destId="{8E69F3F8-507C-AE4F-88D9-3B1B5436F5E1}" srcOrd="3" destOrd="0" presId="urn:microsoft.com/office/officeart/2005/8/layout/hierarchy3"/>
    <dgm:cxn modelId="{9F494928-ECED-B745-BEC5-04B671C84A44}" type="presParOf" srcId="{B7A023E2-C995-5E4C-9F62-22AD64DA4847}" destId="{2068F4A8-80B5-2447-843E-6894D7AD3290}" srcOrd="1" destOrd="0" presId="urn:microsoft.com/office/officeart/2005/8/layout/hierarchy3"/>
    <dgm:cxn modelId="{05BEC265-EA06-7F48-B5E9-D5C5EDCF8AD8}" type="presParOf" srcId="{2068F4A8-80B5-2447-843E-6894D7AD3290}" destId="{ECB10E44-50C2-A94E-BDC7-F819FC8BD76E}" srcOrd="0" destOrd="0" presId="urn:microsoft.com/office/officeart/2005/8/layout/hierarchy3"/>
    <dgm:cxn modelId="{50DEBD49-B626-2749-B0DA-A6382D29069D}" type="presParOf" srcId="{ECB10E44-50C2-A94E-BDC7-F819FC8BD76E}" destId="{4CECEFC6-06A0-7146-B5E9-3477A4117D5D}" srcOrd="0" destOrd="0" presId="urn:microsoft.com/office/officeart/2005/8/layout/hierarchy3"/>
    <dgm:cxn modelId="{1D2D6828-5243-CF41-B72A-2DC0B664DD30}" type="presParOf" srcId="{ECB10E44-50C2-A94E-BDC7-F819FC8BD76E}" destId="{C2060C8D-2E89-6141-BEDC-DA0C3E4430CF}" srcOrd="1" destOrd="0" presId="urn:microsoft.com/office/officeart/2005/8/layout/hierarchy3"/>
    <dgm:cxn modelId="{78253F1E-CFEC-FE48-954E-0D0A3EB3D78C}" type="presParOf" srcId="{2068F4A8-80B5-2447-843E-6894D7AD3290}" destId="{F9709BA2-E2A2-FC42-B667-E28A6894574C}" srcOrd="1" destOrd="0" presId="urn:microsoft.com/office/officeart/2005/8/layout/hierarchy3"/>
    <dgm:cxn modelId="{DDC1BC89-3D01-194D-9877-99F10C3AF545}" type="presParOf" srcId="{F9709BA2-E2A2-FC42-B667-E28A6894574C}" destId="{D834A932-9435-2B43-969E-27DA6BF1FA00}" srcOrd="0" destOrd="0" presId="urn:microsoft.com/office/officeart/2005/8/layout/hierarchy3"/>
    <dgm:cxn modelId="{8C7721B0-00DF-CB42-A62B-B6E849BFEB66}" type="presParOf" srcId="{F9709BA2-E2A2-FC42-B667-E28A6894574C}" destId="{EF4218B5-2D28-764D-B744-C0035079D4F0}" srcOrd="1" destOrd="0" presId="urn:microsoft.com/office/officeart/2005/8/layout/hierarchy3"/>
    <dgm:cxn modelId="{80784261-AD2F-E34C-A13E-D8AB8047DA2F}" type="presParOf" srcId="{F9709BA2-E2A2-FC42-B667-E28A6894574C}" destId="{6A403F82-648A-264C-BF8D-C26658518D5E}" srcOrd="2" destOrd="0" presId="urn:microsoft.com/office/officeart/2005/8/layout/hierarchy3"/>
    <dgm:cxn modelId="{4A3CF475-8EF9-664B-8744-FA39CE0F60D5}" type="presParOf" srcId="{F9709BA2-E2A2-FC42-B667-E28A6894574C}" destId="{AF4028A4-93A2-3A46-8BCA-656555711B0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0D8DCC14-E5EF-8645-81AE-9EFFFE6314F3}" type="doc">
      <dgm:prSet loTypeId="urn:microsoft.com/office/officeart/2005/8/layout/b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79D1F3-E720-034F-8F45-31657C3BBAE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The first step is to introduce new words to the class.</a:t>
          </a:r>
        </a:p>
      </dgm:t>
    </dgm:pt>
    <dgm:pt modelId="{89A2B528-FCA4-2146-BF7B-6FC188ABEF48}" type="parTrans" cxnId="{381EE21C-E9EA-6D47-AD05-FF5FDD12899B}">
      <dgm:prSet/>
      <dgm:spPr/>
      <dgm:t>
        <a:bodyPr/>
        <a:lstStyle/>
        <a:p>
          <a:endParaRPr lang="en-US"/>
        </a:p>
      </dgm:t>
    </dgm:pt>
    <dgm:pt modelId="{F91A641F-162D-8F46-B675-4BF3D8DE032F}" type="sibTrans" cxnId="{381EE21C-E9EA-6D47-AD05-FF5FDD12899B}">
      <dgm:prSet/>
      <dgm:spPr/>
      <dgm:t>
        <a:bodyPr/>
        <a:lstStyle/>
        <a:p>
          <a:endParaRPr lang="en-US"/>
        </a:p>
      </dgm:t>
    </dgm:pt>
    <dgm:pt modelId="{3CB07B83-26CB-ED4F-A8EC-E79839C3AFA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Pronounce the word and have them repeat it multiple times.</a:t>
          </a:r>
        </a:p>
      </dgm:t>
    </dgm:pt>
    <dgm:pt modelId="{AA5F030F-E345-A84D-8749-6FA91F6A5388}" type="parTrans" cxnId="{605AA01D-0EDA-BC48-9984-DA8B761417BE}">
      <dgm:prSet/>
      <dgm:spPr/>
      <dgm:t>
        <a:bodyPr/>
        <a:lstStyle/>
        <a:p>
          <a:endParaRPr lang="en-US"/>
        </a:p>
      </dgm:t>
    </dgm:pt>
    <dgm:pt modelId="{12EDB698-BD3C-9E4E-B1BB-3757DB95924C}" type="sibTrans" cxnId="{605AA01D-0EDA-BC48-9984-DA8B761417BE}">
      <dgm:prSet/>
      <dgm:spPr/>
      <dgm:t>
        <a:bodyPr/>
        <a:lstStyle/>
        <a:p>
          <a:endParaRPr lang="en-US"/>
        </a:p>
      </dgm:t>
    </dgm:pt>
    <dgm:pt modelId="{AB97DF7F-F6C9-6B40-8E26-C6EA80CA5851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Speech is natural  and oral skills are the foundation of</a:t>
          </a:r>
        </a:p>
        <a:p>
          <a:r>
            <a:rPr lang="en-US" dirty="0"/>
            <a:t>Language.</a:t>
          </a:r>
        </a:p>
      </dgm:t>
    </dgm:pt>
    <dgm:pt modelId="{5300B928-BD51-BF46-AA00-0A693E1D2CEB}" type="parTrans" cxnId="{39016487-B25D-2942-B61B-34811847C3E7}">
      <dgm:prSet/>
      <dgm:spPr/>
      <dgm:t>
        <a:bodyPr/>
        <a:lstStyle/>
        <a:p>
          <a:endParaRPr lang="en-US"/>
        </a:p>
      </dgm:t>
    </dgm:pt>
    <dgm:pt modelId="{EC589B1D-061A-0242-9217-A05C9766C90D}" type="sibTrans" cxnId="{39016487-B25D-2942-B61B-34811847C3E7}">
      <dgm:prSet/>
      <dgm:spPr/>
      <dgm:t>
        <a:bodyPr/>
        <a:lstStyle/>
        <a:p>
          <a:endParaRPr lang="en-US"/>
        </a:p>
      </dgm:t>
    </dgm:pt>
    <dgm:pt modelId="{367177FC-2FB9-FC45-A63D-C52A3B9BD370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Introduce a student friendly definition NOT a dictionary one.</a:t>
          </a:r>
        </a:p>
      </dgm:t>
    </dgm:pt>
    <dgm:pt modelId="{E5621777-2A89-3245-A0F6-66D50EE13445}" type="parTrans" cxnId="{E589EA1A-78B2-604D-A8B9-0BC0B97107AD}">
      <dgm:prSet/>
      <dgm:spPr/>
      <dgm:t>
        <a:bodyPr/>
        <a:lstStyle/>
        <a:p>
          <a:endParaRPr lang="en-US"/>
        </a:p>
      </dgm:t>
    </dgm:pt>
    <dgm:pt modelId="{51457C93-1577-F04A-8CAD-FB633BE2340B}" type="sibTrans" cxnId="{E589EA1A-78B2-604D-A8B9-0BC0B97107AD}">
      <dgm:prSet/>
      <dgm:spPr/>
      <dgm:t>
        <a:bodyPr/>
        <a:lstStyle/>
        <a:p>
          <a:endParaRPr lang="en-US"/>
        </a:p>
      </dgm:t>
    </dgm:pt>
    <dgm:pt modelId="{8B0A7453-C8B7-B848-BD5B-737F3C78748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Student friendly means easy to understand and can be related to prior knowledge.</a:t>
          </a:r>
        </a:p>
      </dgm:t>
    </dgm:pt>
    <dgm:pt modelId="{D3F34F1F-E9C8-544D-A06A-A39E62C6348D}" type="parTrans" cxnId="{27F4FF3F-DD49-9A42-92BD-9C255AA91925}">
      <dgm:prSet/>
      <dgm:spPr/>
      <dgm:t>
        <a:bodyPr/>
        <a:lstStyle/>
        <a:p>
          <a:endParaRPr lang="en-US"/>
        </a:p>
      </dgm:t>
    </dgm:pt>
    <dgm:pt modelId="{A6B13D59-F586-C149-920D-FA34631EB7CA}" type="sibTrans" cxnId="{27F4FF3F-DD49-9A42-92BD-9C255AA91925}">
      <dgm:prSet/>
      <dgm:spPr/>
      <dgm:t>
        <a:bodyPr/>
        <a:lstStyle/>
        <a:p>
          <a:endParaRPr lang="en-US"/>
        </a:p>
      </dgm:t>
    </dgm:pt>
    <dgm:pt modelId="{628A3E89-C0A9-CD42-9A49-8D8EEC2C5E8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It’s okay to give it in Thai.  Native words have mental pictures associated with them. Use prior knowledge.</a:t>
          </a:r>
        </a:p>
      </dgm:t>
    </dgm:pt>
    <dgm:pt modelId="{44FD2043-82D8-6546-A3C9-7C090F19FE84}" type="parTrans" cxnId="{29D96D05-C30F-2E4A-BE2E-7BBC9CCF410E}">
      <dgm:prSet/>
      <dgm:spPr/>
      <dgm:t>
        <a:bodyPr/>
        <a:lstStyle/>
        <a:p>
          <a:endParaRPr lang="en-US"/>
        </a:p>
      </dgm:t>
    </dgm:pt>
    <dgm:pt modelId="{911DEDEB-680B-6041-86A7-47CA07129F09}" type="sibTrans" cxnId="{29D96D05-C30F-2E4A-BE2E-7BBC9CCF410E}">
      <dgm:prSet/>
      <dgm:spPr/>
      <dgm:t>
        <a:bodyPr/>
        <a:lstStyle/>
        <a:p>
          <a:endParaRPr lang="en-US"/>
        </a:p>
      </dgm:t>
    </dgm:pt>
    <dgm:pt modelId="{AE45BF1E-8D47-9045-A65F-E57D2760A71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Unknown words have no mental images. Words we know have multiple ones.</a:t>
          </a:r>
        </a:p>
      </dgm:t>
    </dgm:pt>
    <dgm:pt modelId="{2AC16FC8-E7A9-FE45-836C-66228D448203}" type="parTrans" cxnId="{B977B217-0A25-6A44-B0BB-2CE02F944894}">
      <dgm:prSet/>
      <dgm:spPr/>
      <dgm:t>
        <a:bodyPr/>
        <a:lstStyle/>
        <a:p>
          <a:endParaRPr lang="en-US"/>
        </a:p>
      </dgm:t>
    </dgm:pt>
    <dgm:pt modelId="{0165DF5F-042A-7E47-8DAC-5B8ADEF6C5FC}" type="sibTrans" cxnId="{B977B217-0A25-6A44-B0BB-2CE02F944894}">
      <dgm:prSet/>
      <dgm:spPr/>
      <dgm:t>
        <a:bodyPr/>
        <a:lstStyle/>
        <a:p>
          <a:endParaRPr lang="en-US"/>
        </a:p>
      </dgm:t>
    </dgm:pt>
    <dgm:pt modelId="{08C8FBB4-7269-1B4B-B338-5D5901E25EA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By connecting old words with new words, we are transferring the images.</a:t>
          </a:r>
        </a:p>
      </dgm:t>
    </dgm:pt>
    <dgm:pt modelId="{F4C7FC8F-CE13-6D40-BFB9-CAAC2F1C630E}" type="parTrans" cxnId="{2E9FD3B3-46FA-924D-996D-5E6ACB484B7D}">
      <dgm:prSet/>
      <dgm:spPr/>
      <dgm:t>
        <a:bodyPr/>
        <a:lstStyle/>
        <a:p>
          <a:endParaRPr lang="en-US"/>
        </a:p>
      </dgm:t>
    </dgm:pt>
    <dgm:pt modelId="{0EF9B240-F329-CB46-A0A5-38F11B80EF17}" type="sibTrans" cxnId="{2E9FD3B3-46FA-924D-996D-5E6ACB484B7D}">
      <dgm:prSet/>
      <dgm:spPr/>
      <dgm:t>
        <a:bodyPr/>
        <a:lstStyle/>
        <a:p>
          <a:endParaRPr lang="en-US"/>
        </a:p>
      </dgm:t>
    </dgm:pt>
    <dgm:pt modelId="{72169765-E9D9-4C44-9DA9-0DF5D0B04E1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Dictionary definitions create no mental picture!</a:t>
          </a:r>
        </a:p>
      </dgm:t>
    </dgm:pt>
    <dgm:pt modelId="{1DFE9803-3423-F84D-A399-3DE6467749E1}" type="parTrans" cxnId="{0932C4DA-34DB-2243-BCB8-B75AB8B9A035}">
      <dgm:prSet/>
      <dgm:spPr/>
      <dgm:t>
        <a:bodyPr/>
        <a:lstStyle/>
        <a:p>
          <a:endParaRPr lang="en-US"/>
        </a:p>
      </dgm:t>
    </dgm:pt>
    <dgm:pt modelId="{16240D3C-3D80-2640-AE80-F5EB21B6C426}" type="sibTrans" cxnId="{0932C4DA-34DB-2243-BCB8-B75AB8B9A035}">
      <dgm:prSet/>
      <dgm:spPr/>
      <dgm:t>
        <a:bodyPr/>
        <a:lstStyle/>
        <a:p>
          <a:endParaRPr lang="en-US"/>
        </a:p>
      </dgm:t>
    </dgm:pt>
    <dgm:pt modelId="{8369DDA9-62A8-0344-A97A-553D251D1AC1}" type="pres">
      <dgm:prSet presAssocID="{0D8DCC14-E5EF-8645-81AE-9EFFFE6314F3}" presName="Name0" presStyleCnt="0">
        <dgm:presLayoutVars>
          <dgm:dir/>
          <dgm:resizeHandles/>
        </dgm:presLayoutVars>
      </dgm:prSet>
      <dgm:spPr/>
    </dgm:pt>
    <dgm:pt modelId="{F644BBB5-6FAE-E34D-A27D-8133B98CF4BB}" type="pres">
      <dgm:prSet presAssocID="{1F79D1F3-E720-034F-8F45-31657C3BBAEA}" presName="compNode" presStyleCnt="0"/>
      <dgm:spPr/>
    </dgm:pt>
    <dgm:pt modelId="{B81DDCF0-13F4-1A4E-ABFF-17B00D23BE49}" type="pres">
      <dgm:prSet presAssocID="{1F79D1F3-E720-034F-8F45-31657C3BBAEA}" presName="dummyConnPt" presStyleCnt="0"/>
      <dgm:spPr/>
    </dgm:pt>
    <dgm:pt modelId="{24253B76-5A02-984F-81B3-C730C8E40601}" type="pres">
      <dgm:prSet presAssocID="{1F79D1F3-E720-034F-8F45-31657C3BBAEA}" presName="node" presStyleLbl="node1" presStyleIdx="0" presStyleCnt="9">
        <dgm:presLayoutVars>
          <dgm:bulletEnabled val="1"/>
        </dgm:presLayoutVars>
      </dgm:prSet>
      <dgm:spPr/>
    </dgm:pt>
    <dgm:pt modelId="{04072FF3-66E3-D34C-A61A-1D14B5FE0980}" type="pres">
      <dgm:prSet presAssocID="{F91A641F-162D-8F46-B675-4BF3D8DE032F}" presName="sibTrans" presStyleLbl="bgSibTrans2D1" presStyleIdx="0" presStyleCnt="8"/>
      <dgm:spPr/>
    </dgm:pt>
    <dgm:pt modelId="{EA584C47-9E0E-8D42-8439-E6EB66141D56}" type="pres">
      <dgm:prSet presAssocID="{3CB07B83-26CB-ED4F-A8EC-E79839C3AFA4}" presName="compNode" presStyleCnt="0"/>
      <dgm:spPr/>
    </dgm:pt>
    <dgm:pt modelId="{D6197833-83F2-CE41-B2AB-A296ABD8D5E9}" type="pres">
      <dgm:prSet presAssocID="{3CB07B83-26CB-ED4F-A8EC-E79839C3AFA4}" presName="dummyConnPt" presStyleCnt="0"/>
      <dgm:spPr/>
    </dgm:pt>
    <dgm:pt modelId="{94A2A9ED-30F2-424D-9217-6ADACAC23714}" type="pres">
      <dgm:prSet presAssocID="{3CB07B83-26CB-ED4F-A8EC-E79839C3AFA4}" presName="node" presStyleLbl="node1" presStyleIdx="1" presStyleCnt="9">
        <dgm:presLayoutVars>
          <dgm:bulletEnabled val="1"/>
        </dgm:presLayoutVars>
      </dgm:prSet>
      <dgm:spPr/>
    </dgm:pt>
    <dgm:pt modelId="{58CFA46A-A1A1-E44B-89A2-8A9CE271D0FB}" type="pres">
      <dgm:prSet presAssocID="{12EDB698-BD3C-9E4E-B1BB-3757DB95924C}" presName="sibTrans" presStyleLbl="bgSibTrans2D1" presStyleIdx="1" presStyleCnt="8"/>
      <dgm:spPr/>
    </dgm:pt>
    <dgm:pt modelId="{3322DFEA-0CDE-5D4A-AC0E-9F28EDDB9F0A}" type="pres">
      <dgm:prSet presAssocID="{AB97DF7F-F6C9-6B40-8E26-C6EA80CA5851}" presName="compNode" presStyleCnt="0"/>
      <dgm:spPr/>
    </dgm:pt>
    <dgm:pt modelId="{52D943F5-EF69-C447-950F-94B082517BC1}" type="pres">
      <dgm:prSet presAssocID="{AB97DF7F-F6C9-6B40-8E26-C6EA80CA5851}" presName="dummyConnPt" presStyleCnt="0"/>
      <dgm:spPr/>
    </dgm:pt>
    <dgm:pt modelId="{E187FF1C-CCDC-6348-8262-3D72930CE41D}" type="pres">
      <dgm:prSet presAssocID="{AB97DF7F-F6C9-6B40-8E26-C6EA80CA5851}" presName="node" presStyleLbl="node1" presStyleIdx="2" presStyleCnt="9">
        <dgm:presLayoutVars>
          <dgm:bulletEnabled val="1"/>
        </dgm:presLayoutVars>
      </dgm:prSet>
      <dgm:spPr/>
    </dgm:pt>
    <dgm:pt modelId="{F0D4B27F-7028-1244-9D8F-36E430E725E8}" type="pres">
      <dgm:prSet presAssocID="{EC589B1D-061A-0242-9217-A05C9766C90D}" presName="sibTrans" presStyleLbl="bgSibTrans2D1" presStyleIdx="2" presStyleCnt="8"/>
      <dgm:spPr/>
    </dgm:pt>
    <dgm:pt modelId="{DDE521AB-BB2E-6247-A04F-976ECC3021E6}" type="pres">
      <dgm:prSet presAssocID="{367177FC-2FB9-FC45-A63D-C52A3B9BD370}" presName="compNode" presStyleCnt="0"/>
      <dgm:spPr/>
    </dgm:pt>
    <dgm:pt modelId="{85131E31-76F9-3E40-9291-F3CC519E47A2}" type="pres">
      <dgm:prSet presAssocID="{367177FC-2FB9-FC45-A63D-C52A3B9BD370}" presName="dummyConnPt" presStyleCnt="0"/>
      <dgm:spPr/>
    </dgm:pt>
    <dgm:pt modelId="{961C80D1-3E30-264B-AEEE-1C35966480E2}" type="pres">
      <dgm:prSet presAssocID="{367177FC-2FB9-FC45-A63D-C52A3B9BD370}" presName="node" presStyleLbl="node1" presStyleIdx="3" presStyleCnt="9">
        <dgm:presLayoutVars>
          <dgm:bulletEnabled val="1"/>
        </dgm:presLayoutVars>
      </dgm:prSet>
      <dgm:spPr/>
    </dgm:pt>
    <dgm:pt modelId="{E404775C-6E04-724B-AB37-E124381FB595}" type="pres">
      <dgm:prSet presAssocID="{51457C93-1577-F04A-8CAD-FB633BE2340B}" presName="sibTrans" presStyleLbl="bgSibTrans2D1" presStyleIdx="3" presStyleCnt="8"/>
      <dgm:spPr/>
    </dgm:pt>
    <dgm:pt modelId="{35748524-C1F6-204F-A3E8-EE99A4F65AEB}" type="pres">
      <dgm:prSet presAssocID="{8B0A7453-C8B7-B848-BD5B-737F3C787484}" presName="compNode" presStyleCnt="0"/>
      <dgm:spPr/>
    </dgm:pt>
    <dgm:pt modelId="{4E1A4002-39C4-964F-90CD-4538CF5329FE}" type="pres">
      <dgm:prSet presAssocID="{8B0A7453-C8B7-B848-BD5B-737F3C787484}" presName="dummyConnPt" presStyleCnt="0"/>
      <dgm:spPr/>
    </dgm:pt>
    <dgm:pt modelId="{24C2AEC5-0DB5-354E-92ED-D3EDB5D2D29C}" type="pres">
      <dgm:prSet presAssocID="{8B0A7453-C8B7-B848-BD5B-737F3C787484}" presName="node" presStyleLbl="node1" presStyleIdx="4" presStyleCnt="9">
        <dgm:presLayoutVars>
          <dgm:bulletEnabled val="1"/>
        </dgm:presLayoutVars>
      </dgm:prSet>
      <dgm:spPr/>
    </dgm:pt>
    <dgm:pt modelId="{7698DE50-E2A5-6A47-ABC9-096B62A27D73}" type="pres">
      <dgm:prSet presAssocID="{A6B13D59-F586-C149-920D-FA34631EB7CA}" presName="sibTrans" presStyleLbl="bgSibTrans2D1" presStyleIdx="4" presStyleCnt="8"/>
      <dgm:spPr/>
    </dgm:pt>
    <dgm:pt modelId="{B1095ED9-3BB5-8244-96BC-A174DE289F27}" type="pres">
      <dgm:prSet presAssocID="{628A3E89-C0A9-CD42-9A49-8D8EEC2C5E8D}" presName="compNode" presStyleCnt="0"/>
      <dgm:spPr/>
    </dgm:pt>
    <dgm:pt modelId="{0583B653-4C32-0346-89FD-CDA50E86FF82}" type="pres">
      <dgm:prSet presAssocID="{628A3E89-C0A9-CD42-9A49-8D8EEC2C5E8D}" presName="dummyConnPt" presStyleCnt="0"/>
      <dgm:spPr/>
    </dgm:pt>
    <dgm:pt modelId="{03E8484A-584B-FD45-A48E-F379916F9CE4}" type="pres">
      <dgm:prSet presAssocID="{628A3E89-C0A9-CD42-9A49-8D8EEC2C5E8D}" presName="node" presStyleLbl="node1" presStyleIdx="5" presStyleCnt="9">
        <dgm:presLayoutVars>
          <dgm:bulletEnabled val="1"/>
        </dgm:presLayoutVars>
      </dgm:prSet>
      <dgm:spPr/>
    </dgm:pt>
    <dgm:pt modelId="{2163E9A5-43D0-0047-98CD-F1C270558990}" type="pres">
      <dgm:prSet presAssocID="{911DEDEB-680B-6041-86A7-47CA07129F09}" presName="sibTrans" presStyleLbl="bgSibTrans2D1" presStyleIdx="5" presStyleCnt="8"/>
      <dgm:spPr/>
    </dgm:pt>
    <dgm:pt modelId="{327CC144-F9BC-474B-A92C-74FBE3A87337}" type="pres">
      <dgm:prSet presAssocID="{AE45BF1E-8D47-9045-A65F-E57D2760A713}" presName="compNode" presStyleCnt="0"/>
      <dgm:spPr/>
    </dgm:pt>
    <dgm:pt modelId="{5807BCA8-2612-FE42-8729-8B8B4303B81A}" type="pres">
      <dgm:prSet presAssocID="{AE45BF1E-8D47-9045-A65F-E57D2760A713}" presName="dummyConnPt" presStyleCnt="0"/>
      <dgm:spPr/>
    </dgm:pt>
    <dgm:pt modelId="{B968B35C-5EAF-704D-AE48-B93A6204B784}" type="pres">
      <dgm:prSet presAssocID="{AE45BF1E-8D47-9045-A65F-E57D2760A713}" presName="node" presStyleLbl="node1" presStyleIdx="6" presStyleCnt="9">
        <dgm:presLayoutVars>
          <dgm:bulletEnabled val="1"/>
        </dgm:presLayoutVars>
      </dgm:prSet>
      <dgm:spPr/>
    </dgm:pt>
    <dgm:pt modelId="{08EDDE13-3776-174C-B07D-F7789B67FB9A}" type="pres">
      <dgm:prSet presAssocID="{0165DF5F-042A-7E47-8DAC-5B8ADEF6C5FC}" presName="sibTrans" presStyleLbl="bgSibTrans2D1" presStyleIdx="6" presStyleCnt="8"/>
      <dgm:spPr/>
    </dgm:pt>
    <dgm:pt modelId="{54507769-E001-6849-9E93-BAF091211CA5}" type="pres">
      <dgm:prSet presAssocID="{08C8FBB4-7269-1B4B-B338-5D5901E25EAB}" presName="compNode" presStyleCnt="0"/>
      <dgm:spPr/>
    </dgm:pt>
    <dgm:pt modelId="{8677E14D-65CC-7C40-89F0-B1F59A8DCD62}" type="pres">
      <dgm:prSet presAssocID="{08C8FBB4-7269-1B4B-B338-5D5901E25EAB}" presName="dummyConnPt" presStyleCnt="0"/>
      <dgm:spPr/>
    </dgm:pt>
    <dgm:pt modelId="{D0C8E843-D3C9-A74F-B357-F6DD1FDEC6F3}" type="pres">
      <dgm:prSet presAssocID="{08C8FBB4-7269-1B4B-B338-5D5901E25EAB}" presName="node" presStyleLbl="node1" presStyleIdx="7" presStyleCnt="9">
        <dgm:presLayoutVars>
          <dgm:bulletEnabled val="1"/>
        </dgm:presLayoutVars>
      </dgm:prSet>
      <dgm:spPr/>
    </dgm:pt>
    <dgm:pt modelId="{02B31198-26B6-2949-8A53-CC44EF747FA0}" type="pres">
      <dgm:prSet presAssocID="{0EF9B240-F329-CB46-A0A5-38F11B80EF17}" presName="sibTrans" presStyleLbl="bgSibTrans2D1" presStyleIdx="7" presStyleCnt="8"/>
      <dgm:spPr/>
    </dgm:pt>
    <dgm:pt modelId="{36EFAD1C-D511-CC40-B341-DBEA0DC98649}" type="pres">
      <dgm:prSet presAssocID="{72169765-E9D9-4C44-9DA9-0DF5D0B04E1B}" presName="compNode" presStyleCnt="0"/>
      <dgm:spPr/>
    </dgm:pt>
    <dgm:pt modelId="{22624184-4BD1-514C-A4F7-22A6A364FF32}" type="pres">
      <dgm:prSet presAssocID="{72169765-E9D9-4C44-9DA9-0DF5D0B04E1B}" presName="dummyConnPt" presStyleCnt="0"/>
      <dgm:spPr/>
    </dgm:pt>
    <dgm:pt modelId="{333C5317-288A-044C-A5FF-B47DFFDB536C}" type="pres">
      <dgm:prSet presAssocID="{72169765-E9D9-4C44-9DA9-0DF5D0B04E1B}" presName="node" presStyleLbl="node1" presStyleIdx="8" presStyleCnt="9">
        <dgm:presLayoutVars>
          <dgm:bulletEnabled val="1"/>
        </dgm:presLayoutVars>
      </dgm:prSet>
      <dgm:spPr/>
    </dgm:pt>
  </dgm:ptLst>
  <dgm:cxnLst>
    <dgm:cxn modelId="{29D96D05-C30F-2E4A-BE2E-7BBC9CCF410E}" srcId="{0D8DCC14-E5EF-8645-81AE-9EFFFE6314F3}" destId="{628A3E89-C0A9-CD42-9A49-8D8EEC2C5E8D}" srcOrd="5" destOrd="0" parTransId="{44FD2043-82D8-6546-A3C9-7C090F19FE84}" sibTransId="{911DEDEB-680B-6041-86A7-47CA07129F09}"/>
    <dgm:cxn modelId="{015A390B-DE11-7142-8130-11D27C6EE74F}" type="presOf" srcId="{1F79D1F3-E720-034F-8F45-31657C3BBAEA}" destId="{24253B76-5A02-984F-81B3-C730C8E40601}" srcOrd="0" destOrd="0" presId="urn:microsoft.com/office/officeart/2005/8/layout/bProcess4"/>
    <dgm:cxn modelId="{B977B217-0A25-6A44-B0BB-2CE02F944894}" srcId="{0D8DCC14-E5EF-8645-81AE-9EFFFE6314F3}" destId="{AE45BF1E-8D47-9045-A65F-E57D2760A713}" srcOrd="6" destOrd="0" parTransId="{2AC16FC8-E7A9-FE45-836C-66228D448203}" sibTransId="{0165DF5F-042A-7E47-8DAC-5B8ADEF6C5FC}"/>
    <dgm:cxn modelId="{E589EA1A-78B2-604D-A8B9-0BC0B97107AD}" srcId="{0D8DCC14-E5EF-8645-81AE-9EFFFE6314F3}" destId="{367177FC-2FB9-FC45-A63D-C52A3B9BD370}" srcOrd="3" destOrd="0" parTransId="{E5621777-2A89-3245-A0F6-66D50EE13445}" sibTransId="{51457C93-1577-F04A-8CAD-FB633BE2340B}"/>
    <dgm:cxn modelId="{381EE21C-E9EA-6D47-AD05-FF5FDD12899B}" srcId="{0D8DCC14-E5EF-8645-81AE-9EFFFE6314F3}" destId="{1F79D1F3-E720-034F-8F45-31657C3BBAEA}" srcOrd="0" destOrd="0" parTransId="{89A2B528-FCA4-2146-BF7B-6FC188ABEF48}" sibTransId="{F91A641F-162D-8F46-B675-4BF3D8DE032F}"/>
    <dgm:cxn modelId="{605AA01D-0EDA-BC48-9984-DA8B761417BE}" srcId="{0D8DCC14-E5EF-8645-81AE-9EFFFE6314F3}" destId="{3CB07B83-26CB-ED4F-A8EC-E79839C3AFA4}" srcOrd="1" destOrd="0" parTransId="{AA5F030F-E345-A84D-8749-6FA91F6A5388}" sibTransId="{12EDB698-BD3C-9E4E-B1BB-3757DB95924C}"/>
    <dgm:cxn modelId="{46249D21-EA70-AF44-A0E5-31DB68CAECAF}" type="presOf" srcId="{12EDB698-BD3C-9E4E-B1BB-3757DB95924C}" destId="{58CFA46A-A1A1-E44B-89A2-8A9CE271D0FB}" srcOrd="0" destOrd="0" presId="urn:microsoft.com/office/officeart/2005/8/layout/bProcess4"/>
    <dgm:cxn modelId="{A697A428-2572-484C-9B48-5ABA02DBE9F4}" type="presOf" srcId="{3CB07B83-26CB-ED4F-A8EC-E79839C3AFA4}" destId="{94A2A9ED-30F2-424D-9217-6ADACAC23714}" srcOrd="0" destOrd="0" presId="urn:microsoft.com/office/officeart/2005/8/layout/bProcess4"/>
    <dgm:cxn modelId="{86D6F131-0931-604A-9003-21C40BDC5F21}" type="presOf" srcId="{A6B13D59-F586-C149-920D-FA34631EB7CA}" destId="{7698DE50-E2A5-6A47-ABC9-096B62A27D73}" srcOrd="0" destOrd="0" presId="urn:microsoft.com/office/officeart/2005/8/layout/bProcess4"/>
    <dgm:cxn modelId="{27F4FF3F-DD49-9A42-92BD-9C255AA91925}" srcId="{0D8DCC14-E5EF-8645-81AE-9EFFFE6314F3}" destId="{8B0A7453-C8B7-B848-BD5B-737F3C787484}" srcOrd="4" destOrd="0" parTransId="{D3F34F1F-E9C8-544D-A06A-A39E62C6348D}" sibTransId="{A6B13D59-F586-C149-920D-FA34631EB7CA}"/>
    <dgm:cxn modelId="{8EF03742-DF9B-BF48-B0EB-7DAF058D089F}" type="presOf" srcId="{628A3E89-C0A9-CD42-9A49-8D8EEC2C5E8D}" destId="{03E8484A-584B-FD45-A48E-F379916F9CE4}" srcOrd="0" destOrd="0" presId="urn:microsoft.com/office/officeart/2005/8/layout/bProcess4"/>
    <dgm:cxn modelId="{B6CD595D-83A0-324F-8B22-CD70564707C7}" type="presOf" srcId="{72169765-E9D9-4C44-9DA9-0DF5D0B04E1B}" destId="{333C5317-288A-044C-A5FF-B47DFFDB536C}" srcOrd="0" destOrd="0" presId="urn:microsoft.com/office/officeart/2005/8/layout/bProcess4"/>
    <dgm:cxn modelId="{36A46872-FCC1-BF43-A6F8-BC09A5C56468}" type="presOf" srcId="{0EF9B240-F329-CB46-A0A5-38F11B80EF17}" destId="{02B31198-26B6-2949-8A53-CC44EF747FA0}" srcOrd="0" destOrd="0" presId="urn:microsoft.com/office/officeart/2005/8/layout/bProcess4"/>
    <dgm:cxn modelId="{39016487-B25D-2942-B61B-34811847C3E7}" srcId="{0D8DCC14-E5EF-8645-81AE-9EFFFE6314F3}" destId="{AB97DF7F-F6C9-6B40-8E26-C6EA80CA5851}" srcOrd="2" destOrd="0" parTransId="{5300B928-BD51-BF46-AA00-0A693E1D2CEB}" sibTransId="{EC589B1D-061A-0242-9217-A05C9766C90D}"/>
    <dgm:cxn modelId="{B55FC18C-3A31-5D44-9F43-6C2615FB08B7}" type="presOf" srcId="{911DEDEB-680B-6041-86A7-47CA07129F09}" destId="{2163E9A5-43D0-0047-98CD-F1C270558990}" srcOrd="0" destOrd="0" presId="urn:microsoft.com/office/officeart/2005/8/layout/bProcess4"/>
    <dgm:cxn modelId="{2C6B0B9B-43E4-4746-9BDE-477213CFDAFB}" type="presOf" srcId="{0D8DCC14-E5EF-8645-81AE-9EFFFE6314F3}" destId="{8369DDA9-62A8-0344-A97A-553D251D1AC1}" srcOrd="0" destOrd="0" presId="urn:microsoft.com/office/officeart/2005/8/layout/bProcess4"/>
    <dgm:cxn modelId="{3BC299A8-F1DD-984D-871B-594AB4F0EA1D}" type="presOf" srcId="{AB97DF7F-F6C9-6B40-8E26-C6EA80CA5851}" destId="{E187FF1C-CCDC-6348-8262-3D72930CE41D}" srcOrd="0" destOrd="0" presId="urn:microsoft.com/office/officeart/2005/8/layout/bProcess4"/>
    <dgm:cxn modelId="{2E9FD3B3-46FA-924D-996D-5E6ACB484B7D}" srcId="{0D8DCC14-E5EF-8645-81AE-9EFFFE6314F3}" destId="{08C8FBB4-7269-1B4B-B338-5D5901E25EAB}" srcOrd="7" destOrd="0" parTransId="{F4C7FC8F-CE13-6D40-BFB9-CAAC2F1C630E}" sibTransId="{0EF9B240-F329-CB46-A0A5-38F11B80EF17}"/>
    <dgm:cxn modelId="{0F700ABB-DC69-8D4F-A381-F8EFCA3DF0AF}" type="presOf" srcId="{AE45BF1E-8D47-9045-A65F-E57D2760A713}" destId="{B968B35C-5EAF-704D-AE48-B93A6204B784}" srcOrd="0" destOrd="0" presId="urn:microsoft.com/office/officeart/2005/8/layout/bProcess4"/>
    <dgm:cxn modelId="{57DD4AC5-0B3D-7D4C-9351-DC17709C3CD7}" type="presOf" srcId="{51457C93-1577-F04A-8CAD-FB633BE2340B}" destId="{E404775C-6E04-724B-AB37-E124381FB595}" srcOrd="0" destOrd="0" presId="urn:microsoft.com/office/officeart/2005/8/layout/bProcess4"/>
    <dgm:cxn modelId="{0932C4DA-34DB-2243-BCB8-B75AB8B9A035}" srcId="{0D8DCC14-E5EF-8645-81AE-9EFFFE6314F3}" destId="{72169765-E9D9-4C44-9DA9-0DF5D0B04E1B}" srcOrd="8" destOrd="0" parTransId="{1DFE9803-3423-F84D-A399-3DE6467749E1}" sibTransId="{16240D3C-3D80-2640-AE80-F5EB21B6C426}"/>
    <dgm:cxn modelId="{4FF872DB-5758-CD4E-BDBD-0059AC943E6A}" type="presOf" srcId="{367177FC-2FB9-FC45-A63D-C52A3B9BD370}" destId="{961C80D1-3E30-264B-AEEE-1C35966480E2}" srcOrd="0" destOrd="0" presId="urn:microsoft.com/office/officeart/2005/8/layout/bProcess4"/>
    <dgm:cxn modelId="{3A9461DF-3107-6049-9808-21CE6439860B}" type="presOf" srcId="{08C8FBB4-7269-1B4B-B338-5D5901E25EAB}" destId="{D0C8E843-D3C9-A74F-B357-F6DD1FDEC6F3}" srcOrd="0" destOrd="0" presId="urn:microsoft.com/office/officeart/2005/8/layout/bProcess4"/>
    <dgm:cxn modelId="{5B1078DF-B928-3049-8F2A-D3F341B08C51}" type="presOf" srcId="{EC589B1D-061A-0242-9217-A05C9766C90D}" destId="{F0D4B27F-7028-1244-9D8F-36E430E725E8}" srcOrd="0" destOrd="0" presId="urn:microsoft.com/office/officeart/2005/8/layout/bProcess4"/>
    <dgm:cxn modelId="{47CD1BEC-9E2D-0E4A-8891-838A056C5BD8}" type="presOf" srcId="{8B0A7453-C8B7-B848-BD5B-737F3C787484}" destId="{24C2AEC5-0DB5-354E-92ED-D3EDB5D2D29C}" srcOrd="0" destOrd="0" presId="urn:microsoft.com/office/officeart/2005/8/layout/bProcess4"/>
    <dgm:cxn modelId="{9E3F50F6-F0C9-B64D-B0AE-E62F14754849}" type="presOf" srcId="{0165DF5F-042A-7E47-8DAC-5B8ADEF6C5FC}" destId="{08EDDE13-3776-174C-B07D-F7789B67FB9A}" srcOrd="0" destOrd="0" presId="urn:microsoft.com/office/officeart/2005/8/layout/bProcess4"/>
    <dgm:cxn modelId="{749239F8-CA7A-234C-B3A4-6F2D7E523461}" type="presOf" srcId="{F91A641F-162D-8F46-B675-4BF3D8DE032F}" destId="{04072FF3-66E3-D34C-A61A-1D14B5FE0980}" srcOrd="0" destOrd="0" presId="urn:microsoft.com/office/officeart/2005/8/layout/bProcess4"/>
    <dgm:cxn modelId="{F57C1093-CE5E-7049-8364-47FA720FCA6D}" type="presParOf" srcId="{8369DDA9-62A8-0344-A97A-553D251D1AC1}" destId="{F644BBB5-6FAE-E34D-A27D-8133B98CF4BB}" srcOrd="0" destOrd="0" presId="urn:microsoft.com/office/officeart/2005/8/layout/bProcess4"/>
    <dgm:cxn modelId="{507585C1-2512-3346-91AE-91C6A437623B}" type="presParOf" srcId="{F644BBB5-6FAE-E34D-A27D-8133B98CF4BB}" destId="{B81DDCF0-13F4-1A4E-ABFF-17B00D23BE49}" srcOrd="0" destOrd="0" presId="urn:microsoft.com/office/officeart/2005/8/layout/bProcess4"/>
    <dgm:cxn modelId="{B4C9890E-BA58-5443-806D-B3C0D477156B}" type="presParOf" srcId="{F644BBB5-6FAE-E34D-A27D-8133B98CF4BB}" destId="{24253B76-5A02-984F-81B3-C730C8E40601}" srcOrd="1" destOrd="0" presId="urn:microsoft.com/office/officeart/2005/8/layout/bProcess4"/>
    <dgm:cxn modelId="{DA339E14-52B7-4848-912C-5B7BE91175E7}" type="presParOf" srcId="{8369DDA9-62A8-0344-A97A-553D251D1AC1}" destId="{04072FF3-66E3-D34C-A61A-1D14B5FE0980}" srcOrd="1" destOrd="0" presId="urn:microsoft.com/office/officeart/2005/8/layout/bProcess4"/>
    <dgm:cxn modelId="{EB547AB9-BED4-9D42-A3A5-46F72D2BA167}" type="presParOf" srcId="{8369DDA9-62A8-0344-A97A-553D251D1AC1}" destId="{EA584C47-9E0E-8D42-8439-E6EB66141D56}" srcOrd="2" destOrd="0" presId="urn:microsoft.com/office/officeart/2005/8/layout/bProcess4"/>
    <dgm:cxn modelId="{522551C1-44D3-0F4F-A5DE-4A353150A812}" type="presParOf" srcId="{EA584C47-9E0E-8D42-8439-E6EB66141D56}" destId="{D6197833-83F2-CE41-B2AB-A296ABD8D5E9}" srcOrd="0" destOrd="0" presId="urn:microsoft.com/office/officeart/2005/8/layout/bProcess4"/>
    <dgm:cxn modelId="{C5710AB3-E40D-7E4B-89E8-CAE303606598}" type="presParOf" srcId="{EA584C47-9E0E-8D42-8439-E6EB66141D56}" destId="{94A2A9ED-30F2-424D-9217-6ADACAC23714}" srcOrd="1" destOrd="0" presId="urn:microsoft.com/office/officeart/2005/8/layout/bProcess4"/>
    <dgm:cxn modelId="{29C146EF-8AF8-2141-9604-60253EAF107C}" type="presParOf" srcId="{8369DDA9-62A8-0344-A97A-553D251D1AC1}" destId="{58CFA46A-A1A1-E44B-89A2-8A9CE271D0FB}" srcOrd="3" destOrd="0" presId="urn:microsoft.com/office/officeart/2005/8/layout/bProcess4"/>
    <dgm:cxn modelId="{4A62AC77-4D38-6149-B939-5125484A4B13}" type="presParOf" srcId="{8369DDA9-62A8-0344-A97A-553D251D1AC1}" destId="{3322DFEA-0CDE-5D4A-AC0E-9F28EDDB9F0A}" srcOrd="4" destOrd="0" presId="urn:microsoft.com/office/officeart/2005/8/layout/bProcess4"/>
    <dgm:cxn modelId="{C32E6AF5-5821-C444-A13C-52E4857DC575}" type="presParOf" srcId="{3322DFEA-0CDE-5D4A-AC0E-9F28EDDB9F0A}" destId="{52D943F5-EF69-C447-950F-94B082517BC1}" srcOrd="0" destOrd="0" presId="urn:microsoft.com/office/officeart/2005/8/layout/bProcess4"/>
    <dgm:cxn modelId="{A7B0FB10-6FDC-C948-85EE-C829866EB46B}" type="presParOf" srcId="{3322DFEA-0CDE-5D4A-AC0E-9F28EDDB9F0A}" destId="{E187FF1C-CCDC-6348-8262-3D72930CE41D}" srcOrd="1" destOrd="0" presId="urn:microsoft.com/office/officeart/2005/8/layout/bProcess4"/>
    <dgm:cxn modelId="{BDD649B7-11BB-C541-A9E6-4CA02412C9D8}" type="presParOf" srcId="{8369DDA9-62A8-0344-A97A-553D251D1AC1}" destId="{F0D4B27F-7028-1244-9D8F-36E430E725E8}" srcOrd="5" destOrd="0" presId="urn:microsoft.com/office/officeart/2005/8/layout/bProcess4"/>
    <dgm:cxn modelId="{7AB955CF-390C-3244-AF38-7CB3F54D81B0}" type="presParOf" srcId="{8369DDA9-62A8-0344-A97A-553D251D1AC1}" destId="{DDE521AB-BB2E-6247-A04F-976ECC3021E6}" srcOrd="6" destOrd="0" presId="urn:microsoft.com/office/officeart/2005/8/layout/bProcess4"/>
    <dgm:cxn modelId="{B8362D90-AE3C-4D47-84D6-8B31C5B24DB7}" type="presParOf" srcId="{DDE521AB-BB2E-6247-A04F-976ECC3021E6}" destId="{85131E31-76F9-3E40-9291-F3CC519E47A2}" srcOrd="0" destOrd="0" presId="urn:microsoft.com/office/officeart/2005/8/layout/bProcess4"/>
    <dgm:cxn modelId="{F4C358A1-2617-C44B-AAF6-E8E8BF214FAD}" type="presParOf" srcId="{DDE521AB-BB2E-6247-A04F-976ECC3021E6}" destId="{961C80D1-3E30-264B-AEEE-1C35966480E2}" srcOrd="1" destOrd="0" presId="urn:microsoft.com/office/officeart/2005/8/layout/bProcess4"/>
    <dgm:cxn modelId="{AA924FBE-7135-9D4F-B789-6B4A495A02B5}" type="presParOf" srcId="{8369DDA9-62A8-0344-A97A-553D251D1AC1}" destId="{E404775C-6E04-724B-AB37-E124381FB595}" srcOrd="7" destOrd="0" presId="urn:microsoft.com/office/officeart/2005/8/layout/bProcess4"/>
    <dgm:cxn modelId="{4544D5FF-D6F4-8244-BD79-78B6C71BC2F6}" type="presParOf" srcId="{8369DDA9-62A8-0344-A97A-553D251D1AC1}" destId="{35748524-C1F6-204F-A3E8-EE99A4F65AEB}" srcOrd="8" destOrd="0" presId="urn:microsoft.com/office/officeart/2005/8/layout/bProcess4"/>
    <dgm:cxn modelId="{15AA48FC-C211-7B41-82EA-BA8FB28A9FAD}" type="presParOf" srcId="{35748524-C1F6-204F-A3E8-EE99A4F65AEB}" destId="{4E1A4002-39C4-964F-90CD-4538CF5329FE}" srcOrd="0" destOrd="0" presId="urn:microsoft.com/office/officeart/2005/8/layout/bProcess4"/>
    <dgm:cxn modelId="{6B50D99C-7244-5D4B-B280-EF9662D8B18C}" type="presParOf" srcId="{35748524-C1F6-204F-A3E8-EE99A4F65AEB}" destId="{24C2AEC5-0DB5-354E-92ED-D3EDB5D2D29C}" srcOrd="1" destOrd="0" presId="urn:microsoft.com/office/officeart/2005/8/layout/bProcess4"/>
    <dgm:cxn modelId="{A13365A3-207B-4E4A-86D0-7741736797AB}" type="presParOf" srcId="{8369DDA9-62A8-0344-A97A-553D251D1AC1}" destId="{7698DE50-E2A5-6A47-ABC9-096B62A27D73}" srcOrd="9" destOrd="0" presId="urn:microsoft.com/office/officeart/2005/8/layout/bProcess4"/>
    <dgm:cxn modelId="{B6459F40-D96E-914F-A96C-089E42AE843A}" type="presParOf" srcId="{8369DDA9-62A8-0344-A97A-553D251D1AC1}" destId="{B1095ED9-3BB5-8244-96BC-A174DE289F27}" srcOrd="10" destOrd="0" presId="urn:microsoft.com/office/officeart/2005/8/layout/bProcess4"/>
    <dgm:cxn modelId="{6C01829E-1EA8-9A4C-9F39-F91670CB615A}" type="presParOf" srcId="{B1095ED9-3BB5-8244-96BC-A174DE289F27}" destId="{0583B653-4C32-0346-89FD-CDA50E86FF82}" srcOrd="0" destOrd="0" presId="urn:microsoft.com/office/officeart/2005/8/layout/bProcess4"/>
    <dgm:cxn modelId="{2979C23B-A7EA-BD44-AFD9-BE72CCCEF1E2}" type="presParOf" srcId="{B1095ED9-3BB5-8244-96BC-A174DE289F27}" destId="{03E8484A-584B-FD45-A48E-F379916F9CE4}" srcOrd="1" destOrd="0" presId="urn:microsoft.com/office/officeart/2005/8/layout/bProcess4"/>
    <dgm:cxn modelId="{A4FE933E-42DF-054F-9B5C-1A90BE8116AD}" type="presParOf" srcId="{8369DDA9-62A8-0344-A97A-553D251D1AC1}" destId="{2163E9A5-43D0-0047-98CD-F1C270558990}" srcOrd="11" destOrd="0" presId="urn:microsoft.com/office/officeart/2005/8/layout/bProcess4"/>
    <dgm:cxn modelId="{99C31606-0536-3141-8250-7070549FA2CF}" type="presParOf" srcId="{8369DDA9-62A8-0344-A97A-553D251D1AC1}" destId="{327CC144-F9BC-474B-A92C-74FBE3A87337}" srcOrd="12" destOrd="0" presId="urn:microsoft.com/office/officeart/2005/8/layout/bProcess4"/>
    <dgm:cxn modelId="{80614110-651E-5547-8652-876606C6FD5F}" type="presParOf" srcId="{327CC144-F9BC-474B-A92C-74FBE3A87337}" destId="{5807BCA8-2612-FE42-8729-8B8B4303B81A}" srcOrd="0" destOrd="0" presId="urn:microsoft.com/office/officeart/2005/8/layout/bProcess4"/>
    <dgm:cxn modelId="{5F05897A-20EA-9845-BAE8-21F09C2BDF8B}" type="presParOf" srcId="{327CC144-F9BC-474B-A92C-74FBE3A87337}" destId="{B968B35C-5EAF-704D-AE48-B93A6204B784}" srcOrd="1" destOrd="0" presId="urn:microsoft.com/office/officeart/2005/8/layout/bProcess4"/>
    <dgm:cxn modelId="{0223E7C4-65B2-BD46-9070-CCE295A6ED88}" type="presParOf" srcId="{8369DDA9-62A8-0344-A97A-553D251D1AC1}" destId="{08EDDE13-3776-174C-B07D-F7789B67FB9A}" srcOrd="13" destOrd="0" presId="urn:microsoft.com/office/officeart/2005/8/layout/bProcess4"/>
    <dgm:cxn modelId="{0A01764C-F4FD-2D47-967F-C14AF455EB2D}" type="presParOf" srcId="{8369DDA9-62A8-0344-A97A-553D251D1AC1}" destId="{54507769-E001-6849-9E93-BAF091211CA5}" srcOrd="14" destOrd="0" presId="urn:microsoft.com/office/officeart/2005/8/layout/bProcess4"/>
    <dgm:cxn modelId="{A7F59E6F-BAFF-5F49-B000-8FD6F3142B12}" type="presParOf" srcId="{54507769-E001-6849-9E93-BAF091211CA5}" destId="{8677E14D-65CC-7C40-89F0-B1F59A8DCD62}" srcOrd="0" destOrd="0" presId="urn:microsoft.com/office/officeart/2005/8/layout/bProcess4"/>
    <dgm:cxn modelId="{E3E4411A-2ADE-1A48-8515-9413BD16D564}" type="presParOf" srcId="{54507769-E001-6849-9E93-BAF091211CA5}" destId="{D0C8E843-D3C9-A74F-B357-F6DD1FDEC6F3}" srcOrd="1" destOrd="0" presId="urn:microsoft.com/office/officeart/2005/8/layout/bProcess4"/>
    <dgm:cxn modelId="{87546CE4-C816-FC4B-BD25-84CBFF02A230}" type="presParOf" srcId="{8369DDA9-62A8-0344-A97A-553D251D1AC1}" destId="{02B31198-26B6-2949-8A53-CC44EF747FA0}" srcOrd="15" destOrd="0" presId="urn:microsoft.com/office/officeart/2005/8/layout/bProcess4"/>
    <dgm:cxn modelId="{DF983423-DADB-A141-B796-96131FB93F9E}" type="presParOf" srcId="{8369DDA9-62A8-0344-A97A-553D251D1AC1}" destId="{36EFAD1C-D511-CC40-B341-DBEA0DC98649}" srcOrd="16" destOrd="0" presId="urn:microsoft.com/office/officeart/2005/8/layout/bProcess4"/>
    <dgm:cxn modelId="{02C10120-9A2C-2247-A463-74CD2B0FE4FA}" type="presParOf" srcId="{36EFAD1C-D511-CC40-B341-DBEA0DC98649}" destId="{22624184-4BD1-514C-A4F7-22A6A364FF32}" srcOrd="0" destOrd="0" presId="urn:microsoft.com/office/officeart/2005/8/layout/bProcess4"/>
    <dgm:cxn modelId="{0B43128B-A393-DD4D-9173-3B5EDB4A394F}" type="presParOf" srcId="{36EFAD1C-D511-CC40-B341-DBEA0DC98649}" destId="{333C5317-288A-044C-A5FF-B47DFFDB536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52586A78-6B7B-7E44-B030-D1AE6F5CC38D}" type="doc">
      <dgm:prSet loTypeId="urn:microsoft.com/office/officeart/2005/8/layout/radial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EA78D2-124C-D643-AE93-B704B9024991}">
      <dgm:prSet phldrT="[Text]" custT="1"/>
      <dgm:spPr/>
      <dgm:t>
        <a:bodyPr/>
        <a:lstStyle/>
        <a:p>
          <a:r>
            <a:rPr lang="en-US" sz="2400" dirty="0"/>
            <a:t>U-bi-qui-</a:t>
          </a:r>
          <a:r>
            <a:rPr lang="en-US" sz="2400" dirty="0" err="1"/>
            <a:t>tous</a:t>
          </a:r>
          <a:endParaRPr lang="en-US" sz="2400" dirty="0"/>
        </a:p>
      </dgm:t>
    </dgm:pt>
    <dgm:pt modelId="{E6894B44-34C0-CF48-9E51-51548B9C4373}" type="parTrans" cxnId="{5CC4DE58-C2DC-5346-A8AC-5214CB287880}">
      <dgm:prSet/>
      <dgm:spPr/>
      <dgm:t>
        <a:bodyPr/>
        <a:lstStyle/>
        <a:p>
          <a:endParaRPr lang="en-US"/>
        </a:p>
      </dgm:t>
    </dgm:pt>
    <dgm:pt modelId="{BD020A2F-448D-874D-ACDE-ECE80690721F}" type="sibTrans" cxnId="{5CC4DE58-C2DC-5346-A8AC-5214CB287880}">
      <dgm:prSet/>
      <dgm:spPr/>
      <dgm:t>
        <a:bodyPr/>
        <a:lstStyle/>
        <a:p>
          <a:endParaRPr lang="en-US"/>
        </a:p>
      </dgm:t>
    </dgm:pt>
    <dgm:pt modelId="{A93569A7-1BB3-1D4F-8D21-C4098E24DE0F}">
      <dgm:prSet phldrT="[Text]" custT="1"/>
      <dgm:spPr/>
      <dgm:t>
        <a:bodyPr/>
        <a:lstStyle/>
        <a:p>
          <a:r>
            <a:rPr lang="en-US" sz="2800" dirty="0"/>
            <a:t>* People</a:t>
          </a:r>
        </a:p>
        <a:p>
          <a:r>
            <a:rPr lang="en-US" sz="2800" dirty="0"/>
            <a:t>* Germs</a:t>
          </a:r>
        </a:p>
        <a:p>
          <a:endParaRPr lang="en-US" sz="2800" dirty="0"/>
        </a:p>
      </dgm:t>
    </dgm:pt>
    <dgm:pt modelId="{286D32B2-4A59-0041-B3DF-C3FE2CC8190E}" type="parTrans" cxnId="{F7DBBC04-7F5D-5E48-8019-28B868C386D4}">
      <dgm:prSet/>
      <dgm:spPr/>
      <dgm:t>
        <a:bodyPr/>
        <a:lstStyle/>
        <a:p>
          <a:endParaRPr lang="en-US"/>
        </a:p>
      </dgm:t>
    </dgm:pt>
    <dgm:pt modelId="{0C645902-517C-3443-8853-A72DB6814FBF}" type="sibTrans" cxnId="{F7DBBC04-7F5D-5E48-8019-28B868C386D4}">
      <dgm:prSet/>
      <dgm:spPr/>
      <dgm:t>
        <a:bodyPr/>
        <a:lstStyle/>
        <a:p>
          <a:endParaRPr lang="en-US"/>
        </a:p>
      </dgm:t>
    </dgm:pt>
    <dgm:pt modelId="{63E76DB3-B598-8A47-8FDF-B7D9B7BD832B}">
      <dgm:prSet phldrT="[Text]" custT="1"/>
      <dgm:spPr/>
      <dgm:t>
        <a:bodyPr/>
        <a:lstStyle/>
        <a:p>
          <a:r>
            <a:rPr lang="en-US" sz="2800" dirty="0"/>
            <a:t>* Air</a:t>
          </a:r>
        </a:p>
        <a:p>
          <a:r>
            <a:rPr lang="en-US" sz="2800" dirty="0"/>
            <a:t>* Dirt</a:t>
          </a:r>
        </a:p>
      </dgm:t>
    </dgm:pt>
    <dgm:pt modelId="{FD552CF7-3E25-6348-B760-5B3F2FDAECFD}" type="parTrans" cxnId="{FBF58A7A-F79C-3444-8B82-61DCC1A8C5BF}">
      <dgm:prSet/>
      <dgm:spPr/>
      <dgm:t>
        <a:bodyPr/>
        <a:lstStyle/>
        <a:p>
          <a:endParaRPr lang="en-US"/>
        </a:p>
      </dgm:t>
    </dgm:pt>
    <dgm:pt modelId="{76DF1EE6-CD9B-414D-9F56-578B26133126}" type="sibTrans" cxnId="{FBF58A7A-F79C-3444-8B82-61DCC1A8C5BF}">
      <dgm:prSet/>
      <dgm:spPr/>
      <dgm:t>
        <a:bodyPr/>
        <a:lstStyle/>
        <a:p>
          <a:endParaRPr lang="en-US"/>
        </a:p>
      </dgm:t>
    </dgm:pt>
    <dgm:pt modelId="{CF9BD96E-E08F-4246-A6B6-930E33D5663B}">
      <dgm:prSet phldrT="[Text]"/>
      <dgm:spPr/>
      <dgm:t>
        <a:bodyPr/>
        <a:lstStyle/>
        <a:p>
          <a:r>
            <a:rPr lang="en-US" dirty="0"/>
            <a:t>* Water</a:t>
          </a:r>
        </a:p>
        <a:p>
          <a:r>
            <a:rPr lang="en-US" dirty="0"/>
            <a:t>* Plants</a:t>
          </a:r>
        </a:p>
      </dgm:t>
    </dgm:pt>
    <dgm:pt modelId="{67DABB84-9F2D-DE4F-8E40-8C8379CFC8C7}" type="parTrans" cxnId="{F89728F4-BB90-A04A-8704-E0E2DC1532F6}">
      <dgm:prSet/>
      <dgm:spPr/>
      <dgm:t>
        <a:bodyPr/>
        <a:lstStyle/>
        <a:p>
          <a:endParaRPr lang="en-US"/>
        </a:p>
      </dgm:t>
    </dgm:pt>
    <dgm:pt modelId="{582390D5-9107-9340-B0AE-BFC31896577A}" type="sibTrans" cxnId="{F89728F4-BB90-A04A-8704-E0E2DC1532F6}">
      <dgm:prSet/>
      <dgm:spPr/>
      <dgm:t>
        <a:bodyPr/>
        <a:lstStyle/>
        <a:p>
          <a:endParaRPr lang="en-US"/>
        </a:p>
      </dgm:t>
    </dgm:pt>
    <dgm:pt modelId="{6F56B598-0871-784E-9CA2-B4C5CD6680EE}" type="pres">
      <dgm:prSet presAssocID="{52586A78-6B7B-7E44-B030-D1AE6F5CC38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ABB6236-5CB4-C943-AF52-2741DAFDC7C7}" type="pres">
      <dgm:prSet presAssocID="{8AEA78D2-124C-D643-AE93-B704B9024991}" presName="centerShape" presStyleLbl="node0" presStyleIdx="0" presStyleCnt="1"/>
      <dgm:spPr/>
    </dgm:pt>
    <dgm:pt modelId="{DD3BE2F2-B2E8-C244-8C18-556E833425FE}" type="pres">
      <dgm:prSet presAssocID="{286D32B2-4A59-0041-B3DF-C3FE2CC8190E}" presName="parTrans" presStyleLbl="bgSibTrans2D1" presStyleIdx="0" presStyleCnt="3"/>
      <dgm:spPr/>
    </dgm:pt>
    <dgm:pt modelId="{7023765B-9219-3842-8695-23680BEB88EC}" type="pres">
      <dgm:prSet presAssocID="{A93569A7-1BB3-1D4F-8D21-C4098E24DE0F}" presName="node" presStyleLbl="node1" presStyleIdx="0" presStyleCnt="3">
        <dgm:presLayoutVars>
          <dgm:bulletEnabled val="1"/>
        </dgm:presLayoutVars>
      </dgm:prSet>
      <dgm:spPr/>
    </dgm:pt>
    <dgm:pt modelId="{A6D79E5A-5FAF-4047-91CE-13F8E4CF5BC9}" type="pres">
      <dgm:prSet presAssocID="{FD552CF7-3E25-6348-B760-5B3F2FDAECFD}" presName="parTrans" presStyleLbl="bgSibTrans2D1" presStyleIdx="1" presStyleCnt="3"/>
      <dgm:spPr/>
    </dgm:pt>
    <dgm:pt modelId="{1736EF40-D377-4D40-BDC0-92B43A78D1D8}" type="pres">
      <dgm:prSet presAssocID="{63E76DB3-B598-8A47-8FDF-B7D9B7BD832B}" presName="node" presStyleLbl="node1" presStyleIdx="1" presStyleCnt="3">
        <dgm:presLayoutVars>
          <dgm:bulletEnabled val="1"/>
        </dgm:presLayoutVars>
      </dgm:prSet>
      <dgm:spPr/>
    </dgm:pt>
    <dgm:pt modelId="{73E125BF-CD0F-E74F-9BBB-535C6093630C}" type="pres">
      <dgm:prSet presAssocID="{67DABB84-9F2D-DE4F-8E40-8C8379CFC8C7}" presName="parTrans" presStyleLbl="bgSibTrans2D1" presStyleIdx="2" presStyleCnt="3"/>
      <dgm:spPr/>
    </dgm:pt>
    <dgm:pt modelId="{95404096-0720-D141-B1E4-768D56C10BF6}" type="pres">
      <dgm:prSet presAssocID="{CF9BD96E-E08F-4246-A6B6-930E33D5663B}" presName="node" presStyleLbl="node1" presStyleIdx="2" presStyleCnt="3">
        <dgm:presLayoutVars>
          <dgm:bulletEnabled val="1"/>
        </dgm:presLayoutVars>
      </dgm:prSet>
      <dgm:spPr/>
    </dgm:pt>
  </dgm:ptLst>
  <dgm:cxnLst>
    <dgm:cxn modelId="{F7DBBC04-7F5D-5E48-8019-28B868C386D4}" srcId="{8AEA78D2-124C-D643-AE93-B704B9024991}" destId="{A93569A7-1BB3-1D4F-8D21-C4098E24DE0F}" srcOrd="0" destOrd="0" parTransId="{286D32B2-4A59-0041-B3DF-C3FE2CC8190E}" sibTransId="{0C645902-517C-3443-8853-A72DB6814FBF}"/>
    <dgm:cxn modelId="{FC20170C-50E5-DE4B-AEC2-13B836BA0B3A}" type="presOf" srcId="{286D32B2-4A59-0041-B3DF-C3FE2CC8190E}" destId="{DD3BE2F2-B2E8-C244-8C18-556E833425FE}" srcOrd="0" destOrd="0" presId="urn:microsoft.com/office/officeart/2005/8/layout/radial4"/>
    <dgm:cxn modelId="{5744A010-A44B-9F40-AE68-2912927731E9}" type="presOf" srcId="{A93569A7-1BB3-1D4F-8D21-C4098E24DE0F}" destId="{7023765B-9219-3842-8695-23680BEB88EC}" srcOrd="0" destOrd="0" presId="urn:microsoft.com/office/officeart/2005/8/layout/radial4"/>
    <dgm:cxn modelId="{824D7252-AF27-FE48-8DBF-EB6D85C8E182}" type="presOf" srcId="{52586A78-6B7B-7E44-B030-D1AE6F5CC38D}" destId="{6F56B598-0871-784E-9CA2-B4C5CD6680EE}" srcOrd="0" destOrd="0" presId="urn:microsoft.com/office/officeart/2005/8/layout/radial4"/>
    <dgm:cxn modelId="{5CC4DE58-C2DC-5346-A8AC-5214CB287880}" srcId="{52586A78-6B7B-7E44-B030-D1AE6F5CC38D}" destId="{8AEA78D2-124C-D643-AE93-B704B9024991}" srcOrd="0" destOrd="0" parTransId="{E6894B44-34C0-CF48-9E51-51548B9C4373}" sibTransId="{BD020A2F-448D-874D-ACDE-ECE80690721F}"/>
    <dgm:cxn modelId="{2C2E0A6F-DCF9-FC48-A7F9-8BFBB184DE75}" type="presOf" srcId="{67DABB84-9F2D-DE4F-8E40-8C8379CFC8C7}" destId="{73E125BF-CD0F-E74F-9BBB-535C6093630C}" srcOrd="0" destOrd="0" presId="urn:microsoft.com/office/officeart/2005/8/layout/radial4"/>
    <dgm:cxn modelId="{58C52277-66BF-3F48-88A5-2F7F8285139A}" type="presOf" srcId="{63E76DB3-B598-8A47-8FDF-B7D9B7BD832B}" destId="{1736EF40-D377-4D40-BDC0-92B43A78D1D8}" srcOrd="0" destOrd="0" presId="urn:microsoft.com/office/officeart/2005/8/layout/radial4"/>
    <dgm:cxn modelId="{FBF58A7A-F79C-3444-8B82-61DCC1A8C5BF}" srcId="{8AEA78D2-124C-D643-AE93-B704B9024991}" destId="{63E76DB3-B598-8A47-8FDF-B7D9B7BD832B}" srcOrd="1" destOrd="0" parTransId="{FD552CF7-3E25-6348-B760-5B3F2FDAECFD}" sibTransId="{76DF1EE6-CD9B-414D-9F56-578B26133126}"/>
    <dgm:cxn modelId="{F6E8D1AC-29F4-9C48-B427-4037905BAEE9}" type="presOf" srcId="{CF9BD96E-E08F-4246-A6B6-930E33D5663B}" destId="{95404096-0720-D141-B1E4-768D56C10BF6}" srcOrd="0" destOrd="0" presId="urn:microsoft.com/office/officeart/2005/8/layout/radial4"/>
    <dgm:cxn modelId="{65C72ABC-B984-F346-9098-4F2134812CAF}" type="presOf" srcId="{8AEA78D2-124C-D643-AE93-B704B9024991}" destId="{AABB6236-5CB4-C943-AF52-2741DAFDC7C7}" srcOrd="0" destOrd="0" presId="urn:microsoft.com/office/officeart/2005/8/layout/radial4"/>
    <dgm:cxn modelId="{07803AEF-5ADE-CB41-8483-BBCE1CCA37DA}" type="presOf" srcId="{FD552CF7-3E25-6348-B760-5B3F2FDAECFD}" destId="{A6D79E5A-5FAF-4047-91CE-13F8E4CF5BC9}" srcOrd="0" destOrd="0" presId="urn:microsoft.com/office/officeart/2005/8/layout/radial4"/>
    <dgm:cxn modelId="{F89728F4-BB90-A04A-8704-E0E2DC1532F6}" srcId="{8AEA78D2-124C-D643-AE93-B704B9024991}" destId="{CF9BD96E-E08F-4246-A6B6-930E33D5663B}" srcOrd="2" destOrd="0" parTransId="{67DABB84-9F2D-DE4F-8E40-8C8379CFC8C7}" sibTransId="{582390D5-9107-9340-B0AE-BFC31896577A}"/>
    <dgm:cxn modelId="{A6911901-4A88-E340-A50F-0AB5327CDEE3}" type="presParOf" srcId="{6F56B598-0871-784E-9CA2-B4C5CD6680EE}" destId="{AABB6236-5CB4-C943-AF52-2741DAFDC7C7}" srcOrd="0" destOrd="0" presId="urn:microsoft.com/office/officeart/2005/8/layout/radial4"/>
    <dgm:cxn modelId="{11394A5E-3037-D84F-8358-5627C3DDA7C5}" type="presParOf" srcId="{6F56B598-0871-784E-9CA2-B4C5CD6680EE}" destId="{DD3BE2F2-B2E8-C244-8C18-556E833425FE}" srcOrd="1" destOrd="0" presId="urn:microsoft.com/office/officeart/2005/8/layout/radial4"/>
    <dgm:cxn modelId="{6918AD8E-67BA-FB48-B4CA-A0F436ED44A6}" type="presParOf" srcId="{6F56B598-0871-784E-9CA2-B4C5CD6680EE}" destId="{7023765B-9219-3842-8695-23680BEB88EC}" srcOrd="2" destOrd="0" presId="urn:microsoft.com/office/officeart/2005/8/layout/radial4"/>
    <dgm:cxn modelId="{E6ACFEF4-7182-404D-B130-160110E620BF}" type="presParOf" srcId="{6F56B598-0871-784E-9CA2-B4C5CD6680EE}" destId="{A6D79E5A-5FAF-4047-91CE-13F8E4CF5BC9}" srcOrd="3" destOrd="0" presId="urn:microsoft.com/office/officeart/2005/8/layout/radial4"/>
    <dgm:cxn modelId="{5C58F5B4-6B0A-B747-B0E6-7C192823D394}" type="presParOf" srcId="{6F56B598-0871-784E-9CA2-B4C5CD6680EE}" destId="{1736EF40-D377-4D40-BDC0-92B43A78D1D8}" srcOrd="4" destOrd="0" presId="urn:microsoft.com/office/officeart/2005/8/layout/radial4"/>
    <dgm:cxn modelId="{A30473B0-B2F8-4F49-9839-EEC8F8223D81}" type="presParOf" srcId="{6F56B598-0871-784E-9CA2-B4C5CD6680EE}" destId="{73E125BF-CD0F-E74F-9BBB-535C6093630C}" srcOrd="5" destOrd="0" presId="urn:microsoft.com/office/officeart/2005/8/layout/radial4"/>
    <dgm:cxn modelId="{9DF7E841-4511-EB43-BC67-109D30044802}" type="presParOf" srcId="{6F56B598-0871-784E-9CA2-B4C5CD6680EE}" destId="{95404096-0720-D141-B1E4-768D56C10BF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9F95E634-DF62-E14A-AAF8-6D972086E425}" type="doc">
      <dgm:prSet loTypeId="urn:microsoft.com/office/officeart/2005/8/layout/matrix2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B69FC9-1BF9-9746-926C-F5F8C5CE21AE}">
      <dgm:prSet phldrT="[Text]"/>
      <dgm:spPr/>
      <dgm:t>
        <a:bodyPr/>
        <a:lstStyle/>
        <a:p>
          <a:r>
            <a:rPr lang="en-US" dirty="0"/>
            <a:t>It‘s human nature to look for connections in things.</a:t>
          </a:r>
        </a:p>
      </dgm:t>
    </dgm:pt>
    <dgm:pt modelId="{7EC42057-C55E-BC49-B418-C1113DF6FBC8}" type="parTrans" cxnId="{0BA0DD31-9421-EA46-A752-6935E7B03EA1}">
      <dgm:prSet/>
      <dgm:spPr/>
      <dgm:t>
        <a:bodyPr/>
        <a:lstStyle/>
        <a:p>
          <a:endParaRPr lang="en-US"/>
        </a:p>
      </dgm:t>
    </dgm:pt>
    <dgm:pt modelId="{D5EFB604-2415-BC44-964B-82DAC5E43EBE}" type="sibTrans" cxnId="{0BA0DD31-9421-EA46-A752-6935E7B03EA1}">
      <dgm:prSet/>
      <dgm:spPr/>
      <dgm:t>
        <a:bodyPr/>
        <a:lstStyle/>
        <a:p>
          <a:endParaRPr lang="en-US"/>
        </a:p>
      </dgm:t>
    </dgm:pt>
    <dgm:pt modelId="{396C7652-ABAD-5F4C-A1BF-32ECB78207CF}">
      <dgm:prSet phldrT="[Text]"/>
      <dgm:spPr/>
      <dgm:t>
        <a:bodyPr/>
        <a:lstStyle/>
        <a:p>
          <a:r>
            <a:rPr lang="en-US" dirty="0"/>
            <a:t>Association is learning vocabulary the natural way.</a:t>
          </a:r>
        </a:p>
      </dgm:t>
    </dgm:pt>
    <dgm:pt modelId="{5EDA359A-B5E2-C84C-8B22-859DE4077A4B}" type="parTrans" cxnId="{9B676FDA-DD6F-6C45-9E62-C5B9058D2F6F}">
      <dgm:prSet/>
      <dgm:spPr/>
      <dgm:t>
        <a:bodyPr/>
        <a:lstStyle/>
        <a:p>
          <a:endParaRPr lang="en-US"/>
        </a:p>
      </dgm:t>
    </dgm:pt>
    <dgm:pt modelId="{B6B43627-E7E3-F247-A78A-273C253E9C65}" type="sibTrans" cxnId="{9B676FDA-DD6F-6C45-9E62-C5B9058D2F6F}">
      <dgm:prSet/>
      <dgm:spPr/>
      <dgm:t>
        <a:bodyPr/>
        <a:lstStyle/>
        <a:p>
          <a:endParaRPr lang="en-US"/>
        </a:p>
      </dgm:t>
    </dgm:pt>
    <dgm:pt modelId="{FE7CE841-0D95-FB46-BA38-4C6E73226EC9}">
      <dgm:prSet phldrT="[Text]"/>
      <dgm:spPr/>
      <dgm:t>
        <a:bodyPr/>
        <a:lstStyle/>
        <a:p>
          <a:r>
            <a:rPr lang="en-US" dirty="0"/>
            <a:t>This is how small children learn language</a:t>
          </a:r>
        </a:p>
      </dgm:t>
    </dgm:pt>
    <dgm:pt modelId="{AE6539ED-E100-ED48-BD0F-D6F2190CE6E6}" type="parTrans" cxnId="{5C06D1D0-D3C4-C441-BB91-A62D7E5E3E75}">
      <dgm:prSet/>
      <dgm:spPr/>
      <dgm:t>
        <a:bodyPr/>
        <a:lstStyle/>
        <a:p>
          <a:endParaRPr lang="en-US"/>
        </a:p>
      </dgm:t>
    </dgm:pt>
    <dgm:pt modelId="{B08ED9F0-D07A-C14A-A981-FA3524BC0E8F}" type="sibTrans" cxnId="{5C06D1D0-D3C4-C441-BB91-A62D7E5E3E75}">
      <dgm:prSet/>
      <dgm:spPr/>
      <dgm:t>
        <a:bodyPr/>
        <a:lstStyle/>
        <a:p>
          <a:endParaRPr lang="en-US"/>
        </a:p>
      </dgm:t>
    </dgm:pt>
    <dgm:pt modelId="{AA6D3E14-1FAB-C542-923F-D767CB0DB926}">
      <dgm:prSet phldrT="[Text]"/>
      <dgm:spPr/>
      <dgm:t>
        <a:bodyPr/>
        <a:lstStyle/>
        <a:p>
          <a:r>
            <a:rPr lang="en-US" dirty="0"/>
            <a:t>Graphic organizers are a great way to visualize and catalog associations</a:t>
          </a:r>
        </a:p>
      </dgm:t>
    </dgm:pt>
    <dgm:pt modelId="{279416BD-02ED-AB45-A5BF-766F9F665DDF}" type="parTrans" cxnId="{AB355044-BECB-C046-AE73-FE0C53393AAF}">
      <dgm:prSet/>
      <dgm:spPr/>
      <dgm:t>
        <a:bodyPr/>
        <a:lstStyle/>
        <a:p>
          <a:endParaRPr lang="en-US"/>
        </a:p>
      </dgm:t>
    </dgm:pt>
    <dgm:pt modelId="{EFC87C8E-66EE-5E4A-9E3A-8285124D29BC}" type="sibTrans" cxnId="{AB355044-BECB-C046-AE73-FE0C53393AAF}">
      <dgm:prSet/>
      <dgm:spPr/>
      <dgm:t>
        <a:bodyPr/>
        <a:lstStyle/>
        <a:p>
          <a:endParaRPr lang="en-US"/>
        </a:p>
      </dgm:t>
    </dgm:pt>
    <dgm:pt modelId="{40EFF1FA-B365-C640-BB6A-D53B6D8938F2}" type="pres">
      <dgm:prSet presAssocID="{9F95E634-DF62-E14A-AAF8-6D972086E425}" presName="matrix" presStyleCnt="0">
        <dgm:presLayoutVars>
          <dgm:chMax val="1"/>
          <dgm:dir/>
          <dgm:resizeHandles val="exact"/>
        </dgm:presLayoutVars>
      </dgm:prSet>
      <dgm:spPr/>
    </dgm:pt>
    <dgm:pt modelId="{D40269C0-6AC8-EE43-88F8-7D5848D27DA2}" type="pres">
      <dgm:prSet presAssocID="{9F95E634-DF62-E14A-AAF8-6D972086E425}" presName="axisShape" presStyleLbl="bgShp" presStyleIdx="0" presStyleCnt="1"/>
      <dgm:spPr/>
    </dgm:pt>
    <dgm:pt modelId="{55E42694-1EA8-E446-830C-056350BEA939}" type="pres">
      <dgm:prSet presAssocID="{9F95E634-DF62-E14A-AAF8-6D972086E425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F75302A-4E12-8144-A2F8-264415032146}" type="pres">
      <dgm:prSet presAssocID="{9F95E634-DF62-E14A-AAF8-6D972086E425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81E0276-E3F4-AE4A-91A0-504327E57D2B}" type="pres">
      <dgm:prSet presAssocID="{9F95E634-DF62-E14A-AAF8-6D972086E425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68BEA31-F67E-CD42-A1B2-EC6C6DCF2B08}" type="pres">
      <dgm:prSet presAssocID="{9F95E634-DF62-E14A-AAF8-6D972086E425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A61A804-CE8E-1741-8F6E-05F7B2153C7C}" type="presOf" srcId="{9F95E634-DF62-E14A-AAF8-6D972086E425}" destId="{40EFF1FA-B365-C640-BB6A-D53B6D8938F2}" srcOrd="0" destOrd="0" presId="urn:microsoft.com/office/officeart/2005/8/layout/matrix2"/>
    <dgm:cxn modelId="{DEFD9F30-0EC7-0349-AF2F-445ECB2B5FA3}" type="presOf" srcId="{FE7CE841-0D95-FB46-BA38-4C6E73226EC9}" destId="{681E0276-E3F4-AE4A-91A0-504327E57D2B}" srcOrd="0" destOrd="0" presId="urn:microsoft.com/office/officeart/2005/8/layout/matrix2"/>
    <dgm:cxn modelId="{0BA0DD31-9421-EA46-A752-6935E7B03EA1}" srcId="{9F95E634-DF62-E14A-AAF8-6D972086E425}" destId="{CCB69FC9-1BF9-9746-926C-F5F8C5CE21AE}" srcOrd="0" destOrd="0" parTransId="{7EC42057-C55E-BC49-B418-C1113DF6FBC8}" sibTransId="{D5EFB604-2415-BC44-964B-82DAC5E43EBE}"/>
    <dgm:cxn modelId="{AB355044-BECB-C046-AE73-FE0C53393AAF}" srcId="{9F95E634-DF62-E14A-AAF8-6D972086E425}" destId="{AA6D3E14-1FAB-C542-923F-D767CB0DB926}" srcOrd="3" destOrd="0" parTransId="{279416BD-02ED-AB45-A5BF-766F9F665DDF}" sibTransId="{EFC87C8E-66EE-5E4A-9E3A-8285124D29BC}"/>
    <dgm:cxn modelId="{B5D5F9AB-406F-E64A-A9A9-F578587C5F07}" type="presOf" srcId="{AA6D3E14-1FAB-C542-923F-D767CB0DB926}" destId="{068BEA31-F67E-CD42-A1B2-EC6C6DCF2B08}" srcOrd="0" destOrd="0" presId="urn:microsoft.com/office/officeart/2005/8/layout/matrix2"/>
    <dgm:cxn modelId="{D08AA1B2-4037-034E-8D0C-48A1C1F763C1}" type="presOf" srcId="{CCB69FC9-1BF9-9746-926C-F5F8C5CE21AE}" destId="{55E42694-1EA8-E446-830C-056350BEA939}" srcOrd="0" destOrd="0" presId="urn:microsoft.com/office/officeart/2005/8/layout/matrix2"/>
    <dgm:cxn modelId="{5C06D1D0-D3C4-C441-BB91-A62D7E5E3E75}" srcId="{9F95E634-DF62-E14A-AAF8-6D972086E425}" destId="{FE7CE841-0D95-FB46-BA38-4C6E73226EC9}" srcOrd="2" destOrd="0" parTransId="{AE6539ED-E100-ED48-BD0F-D6F2190CE6E6}" sibTransId="{B08ED9F0-D07A-C14A-A981-FA3524BC0E8F}"/>
    <dgm:cxn modelId="{9B676FDA-DD6F-6C45-9E62-C5B9058D2F6F}" srcId="{9F95E634-DF62-E14A-AAF8-6D972086E425}" destId="{396C7652-ABAD-5F4C-A1BF-32ECB78207CF}" srcOrd="1" destOrd="0" parTransId="{5EDA359A-B5E2-C84C-8B22-859DE4077A4B}" sibTransId="{B6B43627-E7E3-F247-A78A-273C253E9C65}"/>
    <dgm:cxn modelId="{F975B1EC-CF64-1441-B249-CF6A7D3E2318}" type="presOf" srcId="{396C7652-ABAD-5F4C-A1BF-32ECB78207CF}" destId="{3F75302A-4E12-8144-A2F8-264415032146}" srcOrd="0" destOrd="0" presId="urn:microsoft.com/office/officeart/2005/8/layout/matrix2"/>
    <dgm:cxn modelId="{4A787189-0DF8-D740-98DF-4F47D0B50341}" type="presParOf" srcId="{40EFF1FA-B365-C640-BB6A-D53B6D8938F2}" destId="{D40269C0-6AC8-EE43-88F8-7D5848D27DA2}" srcOrd="0" destOrd="0" presId="urn:microsoft.com/office/officeart/2005/8/layout/matrix2"/>
    <dgm:cxn modelId="{CAFAF593-2B22-864C-852B-16FB2F95FAF8}" type="presParOf" srcId="{40EFF1FA-B365-C640-BB6A-D53B6D8938F2}" destId="{55E42694-1EA8-E446-830C-056350BEA939}" srcOrd="1" destOrd="0" presId="urn:microsoft.com/office/officeart/2005/8/layout/matrix2"/>
    <dgm:cxn modelId="{41183621-A8A6-124A-B374-F953033A07E3}" type="presParOf" srcId="{40EFF1FA-B365-C640-BB6A-D53B6D8938F2}" destId="{3F75302A-4E12-8144-A2F8-264415032146}" srcOrd="2" destOrd="0" presId="urn:microsoft.com/office/officeart/2005/8/layout/matrix2"/>
    <dgm:cxn modelId="{704840CB-B394-404C-A2DE-B24CAFABE598}" type="presParOf" srcId="{40EFF1FA-B365-C640-BB6A-D53B6D8938F2}" destId="{681E0276-E3F4-AE4A-91A0-504327E57D2B}" srcOrd="3" destOrd="0" presId="urn:microsoft.com/office/officeart/2005/8/layout/matrix2"/>
    <dgm:cxn modelId="{62AEF2E7-7D0E-EA4D-89BD-CD37E07EA49F}" type="presParOf" srcId="{40EFF1FA-B365-C640-BB6A-D53B6D8938F2}" destId="{068BEA31-F67E-CD42-A1B2-EC6C6DCF2B08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9F0FFFD1-ED75-DB46-9311-4C77DD044C9B}" type="doc">
      <dgm:prSet loTypeId="urn:microsoft.com/office/officeart/2005/8/layout/hProcess10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B59EC9-46CD-4046-83E9-2F20384CC32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Beach</a:t>
          </a:r>
        </a:p>
      </dgm:t>
    </dgm:pt>
    <dgm:pt modelId="{9265BFC6-A4A3-0145-BBB4-9D1B43A2971A}" type="parTrans" cxnId="{C0DB0AA4-0CC2-3542-904B-D00F7E6B86F5}">
      <dgm:prSet/>
      <dgm:spPr/>
      <dgm:t>
        <a:bodyPr/>
        <a:lstStyle/>
        <a:p>
          <a:endParaRPr lang="en-US"/>
        </a:p>
      </dgm:t>
    </dgm:pt>
    <dgm:pt modelId="{849B24F2-0A51-064C-829D-6116E348AE76}" type="sibTrans" cxnId="{C0DB0AA4-0CC2-3542-904B-D00F7E6B86F5}">
      <dgm:prSet/>
      <dgm:spPr/>
      <dgm:t>
        <a:bodyPr/>
        <a:lstStyle/>
        <a:p>
          <a:endParaRPr lang="en-US"/>
        </a:p>
      </dgm:t>
    </dgm:pt>
    <dgm:pt modelId="{A21607F1-8091-7541-9047-EB78B5ACC9C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Sand, waves, ocean</a:t>
          </a:r>
        </a:p>
      </dgm:t>
    </dgm:pt>
    <dgm:pt modelId="{49BEE0A3-5BF0-5D46-805D-03797F82013F}" type="parTrans" cxnId="{55621EDD-FF18-D54A-91AF-7825E198ECE8}">
      <dgm:prSet/>
      <dgm:spPr/>
      <dgm:t>
        <a:bodyPr/>
        <a:lstStyle/>
        <a:p>
          <a:endParaRPr lang="en-US"/>
        </a:p>
      </dgm:t>
    </dgm:pt>
    <dgm:pt modelId="{5F324830-C8C8-ED41-A9B0-645BD97E5E20}" type="sibTrans" cxnId="{55621EDD-FF18-D54A-91AF-7825E198ECE8}">
      <dgm:prSet/>
      <dgm:spPr/>
      <dgm:t>
        <a:bodyPr/>
        <a:lstStyle/>
        <a:p>
          <a:endParaRPr lang="en-US"/>
        </a:p>
      </dgm:t>
    </dgm:pt>
    <dgm:pt modelId="{1BA821BF-7E4C-4249-A31D-E661211881E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Aviation</a:t>
          </a:r>
        </a:p>
      </dgm:t>
    </dgm:pt>
    <dgm:pt modelId="{D2434856-0D65-8044-9A58-72F3C7D6F153}" type="parTrans" cxnId="{1C1AB45B-D122-9D41-875D-77F01293C688}">
      <dgm:prSet/>
      <dgm:spPr/>
      <dgm:t>
        <a:bodyPr/>
        <a:lstStyle/>
        <a:p>
          <a:endParaRPr lang="en-US"/>
        </a:p>
      </dgm:t>
    </dgm:pt>
    <dgm:pt modelId="{F4840076-D3EE-6146-8E96-6CEED6EE3D1B}" type="sibTrans" cxnId="{1C1AB45B-D122-9D41-875D-77F01293C688}">
      <dgm:prSet/>
      <dgm:spPr/>
      <dgm:t>
        <a:bodyPr/>
        <a:lstStyle/>
        <a:p>
          <a:endParaRPr lang="en-US"/>
        </a:p>
      </dgm:t>
    </dgm:pt>
    <dgm:pt modelId="{13E1B393-25DE-7C4A-AA19-EB3F155883E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Planes, blimps, landing strips, </a:t>
          </a:r>
        </a:p>
      </dgm:t>
    </dgm:pt>
    <dgm:pt modelId="{1CD747F0-0DF5-3846-97CB-D6DF02E4F13F}" type="parTrans" cxnId="{890BBA5D-E50E-F94B-A30E-80169CF0D98C}">
      <dgm:prSet/>
      <dgm:spPr/>
      <dgm:t>
        <a:bodyPr/>
        <a:lstStyle/>
        <a:p>
          <a:endParaRPr lang="en-US"/>
        </a:p>
      </dgm:t>
    </dgm:pt>
    <dgm:pt modelId="{20EF4A09-0FE9-684E-9AC4-DD8E74E2BD5D}" type="sibTrans" cxnId="{890BBA5D-E50E-F94B-A30E-80169CF0D98C}">
      <dgm:prSet/>
      <dgm:spPr/>
      <dgm:t>
        <a:bodyPr/>
        <a:lstStyle/>
        <a:p>
          <a:endParaRPr lang="en-US"/>
        </a:p>
      </dgm:t>
    </dgm:pt>
    <dgm:pt modelId="{0442379D-4208-B043-8C07-4A39BC2E7106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Calamity</a:t>
          </a:r>
        </a:p>
      </dgm:t>
    </dgm:pt>
    <dgm:pt modelId="{A6F2BC32-483B-C347-8D8C-7BCD9CE2E4FD}" type="parTrans" cxnId="{33A00212-0427-4543-84DD-132A8E621EAE}">
      <dgm:prSet/>
      <dgm:spPr/>
      <dgm:t>
        <a:bodyPr/>
        <a:lstStyle/>
        <a:p>
          <a:endParaRPr lang="en-US"/>
        </a:p>
      </dgm:t>
    </dgm:pt>
    <dgm:pt modelId="{CB495C7D-6058-0942-83DF-956DA352EEAA}" type="sibTrans" cxnId="{33A00212-0427-4543-84DD-132A8E621EAE}">
      <dgm:prSet/>
      <dgm:spPr/>
      <dgm:t>
        <a:bodyPr/>
        <a:lstStyle/>
        <a:p>
          <a:endParaRPr lang="en-US"/>
        </a:p>
      </dgm:t>
    </dgm:pt>
    <dgm:pt modelId="{DF146946-21D0-2542-AA8A-12A2C8895B8B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Tsunami, car accident, earthquake</a:t>
          </a:r>
        </a:p>
      </dgm:t>
    </dgm:pt>
    <dgm:pt modelId="{CFE32077-31C3-0F4C-A250-D35B1B359E98}" type="parTrans" cxnId="{0C63C11C-503D-5340-9BE6-78203F2B1E56}">
      <dgm:prSet/>
      <dgm:spPr/>
      <dgm:t>
        <a:bodyPr/>
        <a:lstStyle/>
        <a:p>
          <a:endParaRPr lang="en-US"/>
        </a:p>
      </dgm:t>
    </dgm:pt>
    <dgm:pt modelId="{8CA6E3D3-8CB9-C44E-BE1C-503F81ED5648}" type="sibTrans" cxnId="{0C63C11C-503D-5340-9BE6-78203F2B1E56}">
      <dgm:prSet/>
      <dgm:spPr/>
      <dgm:t>
        <a:bodyPr/>
        <a:lstStyle/>
        <a:p>
          <a:endParaRPr lang="en-US"/>
        </a:p>
      </dgm:t>
    </dgm:pt>
    <dgm:pt modelId="{A194FD8F-E98A-A542-B507-9194ADE497AC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Famine, stock market crash</a:t>
          </a:r>
        </a:p>
      </dgm:t>
    </dgm:pt>
    <dgm:pt modelId="{0F41525B-F74A-E94C-A435-12B79803AA0B}" type="parTrans" cxnId="{FAACE7AC-199A-754B-8862-A94923BF082F}">
      <dgm:prSet/>
      <dgm:spPr/>
      <dgm:t>
        <a:bodyPr/>
        <a:lstStyle/>
        <a:p>
          <a:endParaRPr lang="en-US"/>
        </a:p>
      </dgm:t>
    </dgm:pt>
    <dgm:pt modelId="{75677025-EB2E-4042-882D-BD88375C5AD6}" type="sibTrans" cxnId="{FAACE7AC-199A-754B-8862-A94923BF082F}">
      <dgm:prSet/>
      <dgm:spPr/>
      <dgm:t>
        <a:bodyPr/>
        <a:lstStyle/>
        <a:p>
          <a:endParaRPr lang="en-US"/>
        </a:p>
      </dgm:t>
    </dgm:pt>
    <dgm:pt modelId="{491351A2-5D97-1148-B842-7A1A2F8D22B6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breeze, bathing suits, sun</a:t>
          </a:r>
        </a:p>
      </dgm:t>
    </dgm:pt>
    <dgm:pt modelId="{FA0C68B0-B791-EF40-A23F-B26C72A02AEA}" type="parTrans" cxnId="{B8B04D73-8AC4-754A-9BB9-EBC5C6F1DEDF}">
      <dgm:prSet/>
      <dgm:spPr/>
      <dgm:t>
        <a:bodyPr/>
        <a:lstStyle/>
        <a:p>
          <a:endParaRPr lang="en-US"/>
        </a:p>
      </dgm:t>
    </dgm:pt>
    <dgm:pt modelId="{738C4842-1339-D143-BBD6-C97BDB1E792C}" type="sibTrans" cxnId="{B8B04D73-8AC4-754A-9BB9-EBC5C6F1DEDF}">
      <dgm:prSet/>
      <dgm:spPr/>
      <dgm:t>
        <a:bodyPr/>
        <a:lstStyle/>
        <a:p>
          <a:endParaRPr lang="en-US"/>
        </a:p>
      </dgm:t>
    </dgm:pt>
    <dgm:pt modelId="{3B9BDAF4-E078-3F47-BD35-702AA9A4813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wings, hangars</a:t>
          </a:r>
        </a:p>
      </dgm:t>
    </dgm:pt>
    <dgm:pt modelId="{3788ED20-B5A7-4C41-B893-579124CEB623}" type="parTrans" cxnId="{4D4170F0-53F3-944C-BD0B-D7C3A990F5EE}">
      <dgm:prSet/>
      <dgm:spPr/>
      <dgm:t>
        <a:bodyPr/>
        <a:lstStyle/>
        <a:p>
          <a:endParaRPr lang="en-US"/>
        </a:p>
      </dgm:t>
    </dgm:pt>
    <dgm:pt modelId="{15EA93C3-9141-A04D-9558-0611241073C4}" type="sibTrans" cxnId="{4D4170F0-53F3-944C-BD0B-D7C3A990F5EE}">
      <dgm:prSet/>
      <dgm:spPr/>
      <dgm:t>
        <a:bodyPr/>
        <a:lstStyle/>
        <a:p>
          <a:endParaRPr lang="en-US"/>
        </a:p>
      </dgm:t>
    </dgm:pt>
    <dgm:pt modelId="{90D3FF89-309F-CB46-8DAB-CAFFD1F7BD65}" type="pres">
      <dgm:prSet presAssocID="{9F0FFFD1-ED75-DB46-9311-4C77DD044C9B}" presName="Name0" presStyleCnt="0">
        <dgm:presLayoutVars>
          <dgm:dir/>
          <dgm:resizeHandles val="exact"/>
        </dgm:presLayoutVars>
      </dgm:prSet>
      <dgm:spPr/>
    </dgm:pt>
    <dgm:pt modelId="{1DF6D81F-8870-F344-A6AB-947D1834EC40}" type="pres">
      <dgm:prSet presAssocID="{60B59EC9-46CD-4046-83E9-2F20384CC32E}" presName="composite" presStyleCnt="0"/>
      <dgm:spPr/>
    </dgm:pt>
    <dgm:pt modelId="{A57FD140-C16D-BF45-B987-364DB9C98CD6}" type="pres">
      <dgm:prSet presAssocID="{60B59EC9-46CD-4046-83E9-2F20384CC32E}" presName="imagSh" presStyleLbl="bgImgPlace1" presStyleIdx="0" presStyleCnt="3" custLinFactNeighborX="-212" custLinFactNeighborY="-289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0AF5B98-D6EF-DA4A-A1F3-736770DBCE2D}" type="pres">
      <dgm:prSet presAssocID="{60B59EC9-46CD-4046-83E9-2F20384CC32E}" presName="txNode" presStyleLbl="node1" presStyleIdx="0" presStyleCnt="3">
        <dgm:presLayoutVars>
          <dgm:bulletEnabled val="1"/>
        </dgm:presLayoutVars>
      </dgm:prSet>
      <dgm:spPr/>
    </dgm:pt>
    <dgm:pt modelId="{7ED97884-7E88-8A48-8BE8-9ABA1F661D1C}" type="pres">
      <dgm:prSet presAssocID="{849B24F2-0A51-064C-829D-6116E348AE76}" presName="sibTrans" presStyleLbl="sibTrans2D1" presStyleIdx="0" presStyleCnt="2"/>
      <dgm:spPr/>
    </dgm:pt>
    <dgm:pt modelId="{9D75E079-5687-2A4E-A727-8554F09AA0F2}" type="pres">
      <dgm:prSet presAssocID="{849B24F2-0A51-064C-829D-6116E348AE76}" presName="connTx" presStyleLbl="sibTrans2D1" presStyleIdx="0" presStyleCnt="2"/>
      <dgm:spPr/>
    </dgm:pt>
    <dgm:pt modelId="{6060AEC2-C755-2644-B767-272A704D164F}" type="pres">
      <dgm:prSet presAssocID="{1BA821BF-7E4C-4249-A31D-E661211881EA}" presName="composite" presStyleCnt="0"/>
      <dgm:spPr/>
    </dgm:pt>
    <dgm:pt modelId="{43FB5414-898D-5D41-9646-886081C9DC38}" type="pres">
      <dgm:prSet presAssocID="{1BA821BF-7E4C-4249-A31D-E661211881EA}" presName="imagSh" presStyleLbl="bgImgPlace1" presStyleIdx="1" presStyleCnt="3" custLinFactNeighborX="-5269" custLinFactNeighborY="-2897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6BAFCCB-CAC2-B642-9B21-97142A9DB383}" type="pres">
      <dgm:prSet presAssocID="{1BA821BF-7E4C-4249-A31D-E661211881EA}" presName="txNode" presStyleLbl="node1" presStyleIdx="1" presStyleCnt="3">
        <dgm:presLayoutVars>
          <dgm:bulletEnabled val="1"/>
        </dgm:presLayoutVars>
      </dgm:prSet>
      <dgm:spPr/>
    </dgm:pt>
    <dgm:pt modelId="{3342CE2A-19F0-D74D-9177-39E280224368}" type="pres">
      <dgm:prSet presAssocID="{F4840076-D3EE-6146-8E96-6CEED6EE3D1B}" presName="sibTrans" presStyleLbl="sibTrans2D1" presStyleIdx="1" presStyleCnt="2"/>
      <dgm:spPr/>
    </dgm:pt>
    <dgm:pt modelId="{829D9460-D626-EE46-BE05-7B0F1C5F9229}" type="pres">
      <dgm:prSet presAssocID="{F4840076-D3EE-6146-8E96-6CEED6EE3D1B}" presName="connTx" presStyleLbl="sibTrans2D1" presStyleIdx="1" presStyleCnt="2"/>
      <dgm:spPr/>
    </dgm:pt>
    <dgm:pt modelId="{332A6291-2A7F-F84A-A100-F6E5BD966032}" type="pres">
      <dgm:prSet presAssocID="{0442379D-4208-B043-8C07-4A39BC2E7106}" presName="composite" presStyleCnt="0"/>
      <dgm:spPr/>
    </dgm:pt>
    <dgm:pt modelId="{42CECC91-66E0-6C4C-8A50-FA1D965A40F3}" type="pres">
      <dgm:prSet presAssocID="{0442379D-4208-B043-8C07-4A39BC2E7106}" presName="imagSh" presStyleLbl="bgImgPlace1" presStyleIdx="2" presStyleCnt="3" custLinFactNeighborX="-5928" custLinFactNeighborY="-3185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9BCB09A-AEA3-7342-9A70-463AC1BDAD0F}" type="pres">
      <dgm:prSet presAssocID="{0442379D-4208-B043-8C07-4A39BC2E7106}" presName="txNode" presStyleLbl="node1" presStyleIdx="2" presStyleCnt="3">
        <dgm:presLayoutVars>
          <dgm:bulletEnabled val="1"/>
        </dgm:presLayoutVars>
      </dgm:prSet>
      <dgm:spPr/>
    </dgm:pt>
  </dgm:ptLst>
  <dgm:cxnLst>
    <dgm:cxn modelId="{644AFE01-6E77-A54E-8217-60051C08EDEB}" type="presOf" srcId="{13E1B393-25DE-7C4A-AA19-EB3F155883E9}" destId="{F6BAFCCB-CAC2-B642-9B21-97142A9DB383}" srcOrd="0" destOrd="1" presId="urn:microsoft.com/office/officeart/2005/8/layout/hProcess10"/>
    <dgm:cxn modelId="{FDC69005-20D9-2346-B83A-72CC056EA580}" type="presOf" srcId="{3B9BDAF4-E078-3F47-BD35-702AA9A48139}" destId="{F6BAFCCB-CAC2-B642-9B21-97142A9DB383}" srcOrd="0" destOrd="2" presId="urn:microsoft.com/office/officeart/2005/8/layout/hProcess10"/>
    <dgm:cxn modelId="{0F95270F-69ED-714A-A5F6-C9B587D8EE9F}" type="presOf" srcId="{F4840076-D3EE-6146-8E96-6CEED6EE3D1B}" destId="{829D9460-D626-EE46-BE05-7B0F1C5F9229}" srcOrd="1" destOrd="0" presId="urn:microsoft.com/office/officeart/2005/8/layout/hProcess10"/>
    <dgm:cxn modelId="{D4B5E80F-921F-EF4D-B0C5-63AF2E898246}" type="presOf" srcId="{491351A2-5D97-1148-B842-7A1A2F8D22B6}" destId="{E0AF5B98-D6EF-DA4A-A1F3-736770DBCE2D}" srcOrd="0" destOrd="2" presId="urn:microsoft.com/office/officeart/2005/8/layout/hProcess10"/>
    <dgm:cxn modelId="{33A00212-0427-4543-84DD-132A8E621EAE}" srcId="{9F0FFFD1-ED75-DB46-9311-4C77DD044C9B}" destId="{0442379D-4208-B043-8C07-4A39BC2E7106}" srcOrd="2" destOrd="0" parTransId="{A6F2BC32-483B-C347-8D8C-7BCD9CE2E4FD}" sibTransId="{CB495C7D-6058-0942-83DF-956DA352EEAA}"/>
    <dgm:cxn modelId="{DA639C1A-879F-644E-AEE7-33BEF8938912}" type="presOf" srcId="{0442379D-4208-B043-8C07-4A39BC2E7106}" destId="{59BCB09A-AEA3-7342-9A70-463AC1BDAD0F}" srcOrd="0" destOrd="0" presId="urn:microsoft.com/office/officeart/2005/8/layout/hProcess10"/>
    <dgm:cxn modelId="{0C63C11C-503D-5340-9BE6-78203F2B1E56}" srcId="{0442379D-4208-B043-8C07-4A39BC2E7106}" destId="{DF146946-21D0-2542-AA8A-12A2C8895B8B}" srcOrd="0" destOrd="0" parTransId="{CFE32077-31C3-0F4C-A250-D35B1B359E98}" sibTransId="{8CA6E3D3-8CB9-C44E-BE1C-503F81ED5648}"/>
    <dgm:cxn modelId="{B3AF5B3A-CEBB-3940-9B47-C5B3D4866D73}" type="presOf" srcId="{60B59EC9-46CD-4046-83E9-2F20384CC32E}" destId="{E0AF5B98-D6EF-DA4A-A1F3-736770DBCE2D}" srcOrd="0" destOrd="0" presId="urn:microsoft.com/office/officeart/2005/8/layout/hProcess10"/>
    <dgm:cxn modelId="{16C75053-6775-7B4B-BDEA-21927F4A360F}" type="presOf" srcId="{F4840076-D3EE-6146-8E96-6CEED6EE3D1B}" destId="{3342CE2A-19F0-D74D-9177-39E280224368}" srcOrd="0" destOrd="0" presId="urn:microsoft.com/office/officeart/2005/8/layout/hProcess10"/>
    <dgm:cxn modelId="{1C1AB45B-D122-9D41-875D-77F01293C688}" srcId="{9F0FFFD1-ED75-DB46-9311-4C77DD044C9B}" destId="{1BA821BF-7E4C-4249-A31D-E661211881EA}" srcOrd="1" destOrd="0" parTransId="{D2434856-0D65-8044-9A58-72F3C7D6F153}" sibTransId="{F4840076-D3EE-6146-8E96-6CEED6EE3D1B}"/>
    <dgm:cxn modelId="{890BBA5D-E50E-F94B-A30E-80169CF0D98C}" srcId="{1BA821BF-7E4C-4249-A31D-E661211881EA}" destId="{13E1B393-25DE-7C4A-AA19-EB3F155883E9}" srcOrd="0" destOrd="0" parTransId="{1CD747F0-0DF5-3846-97CB-D6DF02E4F13F}" sibTransId="{20EF4A09-0FE9-684E-9AC4-DD8E74E2BD5D}"/>
    <dgm:cxn modelId="{783EF063-2492-CB42-9AEA-6798E7009D4E}" type="presOf" srcId="{9F0FFFD1-ED75-DB46-9311-4C77DD044C9B}" destId="{90D3FF89-309F-CB46-8DAB-CAFFD1F7BD65}" srcOrd="0" destOrd="0" presId="urn:microsoft.com/office/officeart/2005/8/layout/hProcess10"/>
    <dgm:cxn modelId="{565B3B70-BCBE-E448-B946-9AD5E71671DC}" type="presOf" srcId="{1BA821BF-7E4C-4249-A31D-E661211881EA}" destId="{F6BAFCCB-CAC2-B642-9B21-97142A9DB383}" srcOrd="0" destOrd="0" presId="urn:microsoft.com/office/officeart/2005/8/layout/hProcess10"/>
    <dgm:cxn modelId="{B8B04D73-8AC4-754A-9BB9-EBC5C6F1DEDF}" srcId="{60B59EC9-46CD-4046-83E9-2F20384CC32E}" destId="{491351A2-5D97-1148-B842-7A1A2F8D22B6}" srcOrd="1" destOrd="0" parTransId="{FA0C68B0-B791-EF40-A23F-B26C72A02AEA}" sibTransId="{738C4842-1339-D143-BBD6-C97BDB1E792C}"/>
    <dgm:cxn modelId="{5DC4CA80-BBD3-F149-B0E4-80C09CD7054A}" type="presOf" srcId="{DF146946-21D0-2542-AA8A-12A2C8895B8B}" destId="{59BCB09A-AEA3-7342-9A70-463AC1BDAD0F}" srcOrd="0" destOrd="1" presId="urn:microsoft.com/office/officeart/2005/8/layout/hProcess10"/>
    <dgm:cxn modelId="{3DCF4AA0-93BA-8B4F-BBE1-A12D0668DE92}" type="presOf" srcId="{849B24F2-0A51-064C-829D-6116E348AE76}" destId="{7ED97884-7E88-8A48-8BE8-9ABA1F661D1C}" srcOrd="0" destOrd="0" presId="urn:microsoft.com/office/officeart/2005/8/layout/hProcess10"/>
    <dgm:cxn modelId="{C0DB0AA4-0CC2-3542-904B-D00F7E6B86F5}" srcId="{9F0FFFD1-ED75-DB46-9311-4C77DD044C9B}" destId="{60B59EC9-46CD-4046-83E9-2F20384CC32E}" srcOrd="0" destOrd="0" parTransId="{9265BFC6-A4A3-0145-BBB4-9D1B43A2971A}" sibTransId="{849B24F2-0A51-064C-829D-6116E348AE76}"/>
    <dgm:cxn modelId="{FAACE7AC-199A-754B-8862-A94923BF082F}" srcId="{0442379D-4208-B043-8C07-4A39BC2E7106}" destId="{A194FD8F-E98A-A542-B507-9194ADE497AC}" srcOrd="1" destOrd="0" parTransId="{0F41525B-F74A-E94C-A435-12B79803AA0B}" sibTransId="{75677025-EB2E-4042-882D-BD88375C5AD6}"/>
    <dgm:cxn modelId="{4F3A61C9-FD8C-6243-82B2-F3FA140AC323}" type="presOf" srcId="{A194FD8F-E98A-A542-B507-9194ADE497AC}" destId="{59BCB09A-AEA3-7342-9A70-463AC1BDAD0F}" srcOrd="0" destOrd="2" presId="urn:microsoft.com/office/officeart/2005/8/layout/hProcess10"/>
    <dgm:cxn modelId="{55621EDD-FF18-D54A-91AF-7825E198ECE8}" srcId="{60B59EC9-46CD-4046-83E9-2F20384CC32E}" destId="{A21607F1-8091-7541-9047-EB78B5ACC9CA}" srcOrd="0" destOrd="0" parTransId="{49BEE0A3-5BF0-5D46-805D-03797F82013F}" sibTransId="{5F324830-C8C8-ED41-A9B0-645BD97E5E20}"/>
    <dgm:cxn modelId="{DD6D5CE4-91A6-7C43-8FDE-0543F09A8FD7}" type="presOf" srcId="{A21607F1-8091-7541-9047-EB78B5ACC9CA}" destId="{E0AF5B98-D6EF-DA4A-A1F3-736770DBCE2D}" srcOrd="0" destOrd="1" presId="urn:microsoft.com/office/officeart/2005/8/layout/hProcess10"/>
    <dgm:cxn modelId="{4D4170F0-53F3-944C-BD0B-D7C3A990F5EE}" srcId="{1BA821BF-7E4C-4249-A31D-E661211881EA}" destId="{3B9BDAF4-E078-3F47-BD35-702AA9A48139}" srcOrd="1" destOrd="0" parTransId="{3788ED20-B5A7-4C41-B893-579124CEB623}" sibTransId="{15EA93C3-9141-A04D-9558-0611241073C4}"/>
    <dgm:cxn modelId="{4CA68CF0-8AA8-5447-AAB9-6F631B47363B}" type="presOf" srcId="{849B24F2-0A51-064C-829D-6116E348AE76}" destId="{9D75E079-5687-2A4E-A727-8554F09AA0F2}" srcOrd="1" destOrd="0" presId="urn:microsoft.com/office/officeart/2005/8/layout/hProcess10"/>
    <dgm:cxn modelId="{6296065C-6C7F-2143-8FCF-157332C317F7}" type="presParOf" srcId="{90D3FF89-309F-CB46-8DAB-CAFFD1F7BD65}" destId="{1DF6D81F-8870-F344-A6AB-947D1834EC40}" srcOrd="0" destOrd="0" presId="urn:microsoft.com/office/officeart/2005/8/layout/hProcess10"/>
    <dgm:cxn modelId="{349DD368-DEC1-D641-8BD5-B9E7935E9EC7}" type="presParOf" srcId="{1DF6D81F-8870-F344-A6AB-947D1834EC40}" destId="{A57FD140-C16D-BF45-B987-364DB9C98CD6}" srcOrd="0" destOrd="0" presId="urn:microsoft.com/office/officeart/2005/8/layout/hProcess10"/>
    <dgm:cxn modelId="{F2A05E8A-DA8B-F04A-A966-45B91278E5D0}" type="presParOf" srcId="{1DF6D81F-8870-F344-A6AB-947D1834EC40}" destId="{E0AF5B98-D6EF-DA4A-A1F3-736770DBCE2D}" srcOrd="1" destOrd="0" presId="urn:microsoft.com/office/officeart/2005/8/layout/hProcess10"/>
    <dgm:cxn modelId="{DF2BFD1C-7B89-C94B-BBC0-41CAA5D9CE78}" type="presParOf" srcId="{90D3FF89-309F-CB46-8DAB-CAFFD1F7BD65}" destId="{7ED97884-7E88-8A48-8BE8-9ABA1F661D1C}" srcOrd="1" destOrd="0" presId="urn:microsoft.com/office/officeart/2005/8/layout/hProcess10"/>
    <dgm:cxn modelId="{9F53381B-2ECE-9D4A-ADAF-FA8F7A61C9D4}" type="presParOf" srcId="{7ED97884-7E88-8A48-8BE8-9ABA1F661D1C}" destId="{9D75E079-5687-2A4E-A727-8554F09AA0F2}" srcOrd="0" destOrd="0" presId="urn:microsoft.com/office/officeart/2005/8/layout/hProcess10"/>
    <dgm:cxn modelId="{DCDC8144-EC1D-E84E-AB89-53E360BF7A5C}" type="presParOf" srcId="{90D3FF89-309F-CB46-8DAB-CAFFD1F7BD65}" destId="{6060AEC2-C755-2644-B767-272A704D164F}" srcOrd="2" destOrd="0" presId="urn:microsoft.com/office/officeart/2005/8/layout/hProcess10"/>
    <dgm:cxn modelId="{E35F69C2-8268-A241-BA92-1E9C4418B247}" type="presParOf" srcId="{6060AEC2-C755-2644-B767-272A704D164F}" destId="{43FB5414-898D-5D41-9646-886081C9DC38}" srcOrd="0" destOrd="0" presId="urn:microsoft.com/office/officeart/2005/8/layout/hProcess10"/>
    <dgm:cxn modelId="{4F1D5344-9B10-BA4F-9D89-177157D75261}" type="presParOf" srcId="{6060AEC2-C755-2644-B767-272A704D164F}" destId="{F6BAFCCB-CAC2-B642-9B21-97142A9DB383}" srcOrd="1" destOrd="0" presId="urn:microsoft.com/office/officeart/2005/8/layout/hProcess10"/>
    <dgm:cxn modelId="{D15B3E61-DA3F-D842-BF45-736BAC484962}" type="presParOf" srcId="{90D3FF89-309F-CB46-8DAB-CAFFD1F7BD65}" destId="{3342CE2A-19F0-D74D-9177-39E280224368}" srcOrd="3" destOrd="0" presId="urn:microsoft.com/office/officeart/2005/8/layout/hProcess10"/>
    <dgm:cxn modelId="{3B8D0841-F4FD-BB44-A83A-43B0AD3BD974}" type="presParOf" srcId="{3342CE2A-19F0-D74D-9177-39E280224368}" destId="{829D9460-D626-EE46-BE05-7B0F1C5F9229}" srcOrd="0" destOrd="0" presId="urn:microsoft.com/office/officeart/2005/8/layout/hProcess10"/>
    <dgm:cxn modelId="{5DEBFA9A-A9F6-744D-82F5-2DD999EA1F8B}" type="presParOf" srcId="{90D3FF89-309F-CB46-8DAB-CAFFD1F7BD65}" destId="{332A6291-2A7F-F84A-A100-F6E5BD966032}" srcOrd="4" destOrd="0" presId="urn:microsoft.com/office/officeart/2005/8/layout/hProcess10"/>
    <dgm:cxn modelId="{B33A7EE9-44B2-424B-8EE6-7D78141409AC}" type="presParOf" srcId="{332A6291-2A7F-F84A-A100-F6E5BD966032}" destId="{42CECC91-66E0-6C4C-8A50-FA1D965A40F3}" srcOrd="0" destOrd="0" presId="urn:microsoft.com/office/officeart/2005/8/layout/hProcess10"/>
    <dgm:cxn modelId="{CE28021B-FE32-244E-A874-FC8762287CF6}" type="presParOf" srcId="{332A6291-2A7F-F84A-A100-F6E5BD966032}" destId="{59BCB09A-AEA3-7342-9A70-463AC1BDAD0F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54A29976-686A-3348-B091-2601338A527E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17AD36-5700-2D45-B8EA-C625B9573535}">
      <dgm:prSet phldrT="[Text]"/>
      <dgm:spPr/>
      <dgm:t>
        <a:bodyPr/>
        <a:lstStyle/>
        <a:p>
          <a:r>
            <a:rPr lang="en-US" dirty="0"/>
            <a:t>The country suffered many </a:t>
          </a:r>
          <a:r>
            <a:rPr lang="en-US" i="1" u="sng" dirty="0"/>
            <a:t>disasters </a:t>
          </a:r>
          <a:r>
            <a:rPr lang="en-US" dirty="0"/>
            <a:t>such as Tsunami, earthquakes, and famine.</a:t>
          </a:r>
        </a:p>
      </dgm:t>
    </dgm:pt>
    <dgm:pt modelId="{33770FA0-144F-364F-AD4C-716A69552CFA}" type="parTrans" cxnId="{983BD2E8-11D5-6F47-85E3-774C7495D398}">
      <dgm:prSet/>
      <dgm:spPr/>
      <dgm:t>
        <a:bodyPr/>
        <a:lstStyle/>
        <a:p>
          <a:endParaRPr lang="en-US"/>
        </a:p>
      </dgm:t>
    </dgm:pt>
    <dgm:pt modelId="{1C1A844C-B512-9F4F-BF15-0DD192AB224A}" type="sibTrans" cxnId="{983BD2E8-11D5-6F47-85E3-774C7495D398}">
      <dgm:prSet/>
      <dgm:spPr/>
      <dgm:t>
        <a:bodyPr/>
        <a:lstStyle/>
        <a:p>
          <a:endParaRPr lang="en-US"/>
        </a:p>
      </dgm:t>
    </dgm:pt>
    <dgm:pt modelId="{FE41CD95-5A1B-6548-BECD-051ED3072550}">
      <dgm:prSet phldrT="[Text]"/>
      <dgm:spPr/>
      <dgm:t>
        <a:bodyPr/>
        <a:lstStyle/>
        <a:p>
          <a:r>
            <a:rPr lang="en-US" dirty="0"/>
            <a:t>Disaster</a:t>
          </a:r>
        </a:p>
      </dgm:t>
    </dgm:pt>
    <dgm:pt modelId="{A635AE7A-C8E8-7E45-A61D-F216EFACE1D0}" type="parTrans" cxnId="{6330FD6F-689E-1C42-98B0-07686D2E1EBC}">
      <dgm:prSet/>
      <dgm:spPr/>
      <dgm:t>
        <a:bodyPr/>
        <a:lstStyle/>
        <a:p>
          <a:endParaRPr lang="en-US"/>
        </a:p>
      </dgm:t>
    </dgm:pt>
    <dgm:pt modelId="{C2F68B77-9844-3E44-9395-1C3FFB63415F}" type="sibTrans" cxnId="{6330FD6F-689E-1C42-98B0-07686D2E1EBC}">
      <dgm:prSet/>
      <dgm:spPr/>
      <dgm:t>
        <a:bodyPr/>
        <a:lstStyle/>
        <a:p>
          <a:endParaRPr lang="en-US"/>
        </a:p>
      </dgm:t>
    </dgm:pt>
    <dgm:pt modelId="{927E0E97-65AB-EF49-80C3-C12E34B5235F}">
      <dgm:prSet phldrT="[Text]"/>
      <dgm:spPr/>
      <dgm:t>
        <a:bodyPr/>
        <a:lstStyle/>
        <a:p>
          <a:r>
            <a:rPr lang="en-US" dirty="0"/>
            <a:t>The results of his final exams were </a:t>
          </a:r>
          <a:r>
            <a:rPr lang="en-US" i="1" u="sng" dirty="0"/>
            <a:t>disastrous</a:t>
          </a:r>
          <a:r>
            <a:rPr lang="en-US" dirty="0"/>
            <a:t>, two “</a:t>
          </a:r>
          <a:r>
            <a:rPr lang="en-US" dirty="0" err="1"/>
            <a:t>c”s</a:t>
          </a:r>
          <a:r>
            <a:rPr lang="en-US" dirty="0"/>
            <a:t> and two “</a:t>
          </a:r>
          <a:r>
            <a:rPr lang="en-US" dirty="0" err="1"/>
            <a:t>d”s</a:t>
          </a:r>
          <a:r>
            <a:rPr lang="en-US" dirty="0"/>
            <a:t> </a:t>
          </a:r>
        </a:p>
      </dgm:t>
    </dgm:pt>
    <dgm:pt modelId="{68D94627-6231-FF4F-99C6-362E3EEB4222}" type="parTrans" cxnId="{97AD3E08-2D9A-334C-90C6-00DF3E497E55}">
      <dgm:prSet/>
      <dgm:spPr/>
      <dgm:t>
        <a:bodyPr/>
        <a:lstStyle/>
        <a:p>
          <a:endParaRPr lang="en-US"/>
        </a:p>
      </dgm:t>
    </dgm:pt>
    <dgm:pt modelId="{928DB5B0-0A9A-8A45-B1C7-E2AD3F4B2353}" type="sibTrans" cxnId="{97AD3E08-2D9A-334C-90C6-00DF3E497E55}">
      <dgm:prSet/>
      <dgm:spPr/>
      <dgm:t>
        <a:bodyPr/>
        <a:lstStyle/>
        <a:p>
          <a:endParaRPr lang="en-US"/>
        </a:p>
      </dgm:t>
    </dgm:pt>
    <dgm:pt modelId="{25A9424E-D9DB-D144-AF09-1C354A059862}">
      <dgm:prSet phldrT="[Text]"/>
      <dgm:spPr/>
      <dgm:t>
        <a:bodyPr/>
        <a:lstStyle/>
        <a:p>
          <a:r>
            <a:rPr lang="en-US" dirty="0"/>
            <a:t>After a </a:t>
          </a:r>
          <a:r>
            <a:rPr lang="en-US" i="1" u="sng" dirty="0"/>
            <a:t>disastrous</a:t>
          </a:r>
          <a:r>
            <a:rPr lang="en-US" dirty="0"/>
            <a:t> marriage, the husband and wife got a divorce.</a:t>
          </a:r>
        </a:p>
      </dgm:t>
    </dgm:pt>
    <dgm:pt modelId="{D940689D-4182-7B4C-85AD-E83AB88AB50E}" type="parTrans" cxnId="{2F29FCCE-7CCD-D545-9DB5-05DC877D2B33}">
      <dgm:prSet/>
      <dgm:spPr/>
      <dgm:t>
        <a:bodyPr/>
        <a:lstStyle/>
        <a:p>
          <a:endParaRPr lang="en-US"/>
        </a:p>
      </dgm:t>
    </dgm:pt>
    <dgm:pt modelId="{EB3AB15C-6B07-244B-A560-DEED3207F9FF}" type="sibTrans" cxnId="{2F29FCCE-7CCD-D545-9DB5-05DC877D2B33}">
      <dgm:prSet/>
      <dgm:spPr/>
      <dgm:t>
        <a:bodyPr/>
        <a:lstStyle/>
        <a:p>
          <a:endParaRPr lang="en-US"/>
        </a:p>
      </dgm:t>
    </dgm:pt>
    <dgm:pt modelId="{29B48AEF-2A34-C04A-9CFF-127C55346697}">
      <dgm:prSet phldrT="[Text]"/>
      <dgm:spPr/>
      <dgm:t>
        <a:bodyPr/>
        <a:lstStyle/>
        <a:p>
          <a:r>
            <a:rPr lang="en-US" dirty="0"/>
            <a:t>The stock market crash was a </a:t>
          </a:r>
          <a:r>
            <a:rPr lang="en-US" i="1" u="sng" dirty="0"/>
            <a:t>disaster</a:t>
          </a:r>
          <a:r>
            <a:rPr lang="en-US" dirty="0"/>
            <a:t> for the economy</a:t>
          </a:r>
        </a:p>
      </dgm:t>
    </dgm:pt>
    <dgm:pt modelId="{CCA53EF6-7618-AD42-9C7E-179B52848E8A}" type="parTrans" cxnId="{3043FA02-2DCC-7B4E-A191-85C6DF899E5F}">
      <dgm:prSet/>
      <dgm:spPr/>
      <dgm:t>
        <a:bodyPr/>
        <a:lstStyle/>
        <a:p>
          <a:endParaRPr lang="en-US"/>
        </a:p>
      </dgm:t>
    </dgm:pt>
    <dgm:pt modelId="{C26C379A-A322-6C42-9F40-AE617F35E88B}" type="sibTrans" cxnId="{3043FA02-2DCC-7B4E-A191-85C6DF899E5F}">
      <dgm:prSet/>
      <dgm:spPr/>
      <dgm:t>
        <a:bodyPr/>
        <a:lstStyle/>
        <a:p>
          <a:endParaRPr lang="en-US"/>
        </a:p>
      </dgm:t>
    </dgm:pt>
    <dgm:pt modelId="{19ABEDAC-D27B-FB46-BF5F-4B709970F4F3}" type="pres">
      <dgm:prSet presAssocID="{54A29976-686A-3348-B091-2601338A527E}" presName="diagram" presStyleCnt="0">
        <dgm:presLayoutVars>
          <dgm:dir/>
          <dgm:resizeHandles val="exact"/>
        </dgm:presLayoutVars>
      </dgm:prSet>
      <dgm:spPr/>
    </dgm:pt>
    <dgm:pt modelId="{FB3E458D-3DBE-D446-8F57-A24B516451F0}" type="pres">
      <dgm:prSet presAssocID="{4717AD36-5700-2D45-B8EA-C625B9573535}" presName="node" presStyleLbl="node1" presStyleIdx="0" presStyleCnt="5" custLinFactNeighborY="38683">
        <dgm:presLayoutVars>
          <dgm:bulletEnabled val="1"/>
        </dgm:presLayoutVars>
      </dgm:prSet>
      <dgm:spPr/>
    </dgm:pt>
    <dgm:pt modelId="{8E1BEBCD-093C-8F4A-8420-CE23498C7E5B}" type="pres">
      <dgm:prSet presAssocID="{1C1A844C-B512-9F4F-BF15-0DD192AB224A}" presName="sibTrans" presStyleCnt="0"/>
      <dgm:spPr/>
    </dgm:pt>
    <dgm:pt modelId="{C925060B-00B1-1946-8B57-3D9C42FD47E9}" type="pres">
      <dgm:prSet presAssocID="{FE41CD95-5A1B-6548-BECD-051ED3072550}" presName="node" presStyleLbl="node1" presStyleIdx="1" presStyleCnt="5" custLinFactNeighborY="-38323">
        <dgm:presLayoutVars>
          <dgm:bulletEnabled val="1"/>
        </dgm:presLayoutVars>
      </dgm:prSet>
      <dgm:spPr/>
    </dgm:pt>
    <dgm:pt modelId="{921DAD18-47AA-4345-8C1B-A75B8CC6D4A5}" type="pres">
      <dgm:prSet presAssocID="{C2F68B77-9844-3E44-9395-1C3FFB63415F}" presName="sibTrans" presStyleCnt="0"/>
      <dgm:spPr/>
    </dgm:pt>
    <dgm:pt modelId="{02AC2ECB-D26B-584A-A10F-30CE59D91D30}" type="pres">
      <dgm:prSet presAssocID="{927E0E97-65AB-EF49-80C3-C12E34B5235F}" presName="node" presStyleLbl="node1" presStyleIdx="2" presStyleCnt="5" custLinFactNeighborX="0" custLinFactNeighborY="40471">
        <dgm:presLayoutVars>
          <dgm:bulletEnabled val="1"/>
        </dgm:presLayoutVars>
      </dgm:prSet>
      <dgm:spPr/>
    </dgm:pt>
    <dgm:pt modelId="{DFDE6027-6B55-E34B-9DBD-34050CCDA18A}" type="pres">
      <dgm:prSet presAssocID="{928DB5B0-0A9A-8A45-B1C7-E2AD3F4B2353}" presName="sibTrans" presStyleCnt="0"/>
      <dgm:spPr/>
    </dgm:pt>
    <dgm:pt modelId="{DFF1A092-205D-B247-9717-C0BA5174AD5C}" type="pres">
      <dgm:prSet presAssocID="{25A9424E-D9DB-D144-AF09-1C354A059862}" presName="node" presStyleLbl="node1" presStyleIdx="3" presStyleCnt="5" custLinFactNeighborX="-33580" custLinFactNeighborY="38323">
        <dgm:presLayoutVars>
          <dgm:bulletEnabled val="1"/>
        </dgm:presLayoutVars>
      </dgm:prSet>
      <dgm:spPr/>
    </dgm:pt>
    <dgm:pt modelId="{4C73DA8F-4834-F74A-A5F9-D36215C4CB50}" type="pres">
      <dgm:prSet presAssocID="{EB3AB15C-6B07-244B-A560-DEED3207F9FF}" presName="sibTrans" presStyleCnt="0"/>
      <dgm:spPr/>
    </dgm:pt>
    <dgm:pt modelId="{D998AAC2-4B55-524B-9E9A-1A336D075E5D}" type="pres">
      <dgm:prSet presAssocID="{29B48AEF-2A34-C04A-9CFF-127C55346697}" presName="node" presStyleLbl="node1" presStyleIdx="4" presStyleCnt="5" custLinFactNeighborX="22222" custLinFactNeighborY="38323">
        <dgm:presLayoutVars>
          <dgm:bulletEnabled val="1"/>
        </dgm:presLayoutVars>
      </dgm:prSet>
      <dgm:spPr/>
    </dgm:pt>
  </dgm:ptLst>
  <dgm:cxnLst>
    <dgm:cxn modelId="{3043FA02-2DCC-7B4E-A191-85C6DF899E5F}" srcId="{54A29976-686A-3348-B091-2601338A527E}" destId="{29B48AEF-2A34-C04A-9CFF-127C55346697}" srcOrd="4" destOrd="0" parTransId="{CCA53EF6-7618-AD42-9C7E-179B52848E8A}" sibTransId="{C26C379A-A322-6C42-9F40-AE617F35E88B}"/>
    <dgm:cxn modelId="{97AD3E08-2D9A-334C-90C6-00DF3E497E55}" srcId="{54A29976-686A-3348-B091-2601338A527E}" destId="{927E0E97-65AB-EF49-80C3-C12E34B5235F}" srcOrd="2" destOrd="0" parTransId="{68D94627-6231-FF4F-99C6-362E3EEB4222}" sibTransId="{928DB5B0-0A9A-8A45-B1C7-E2AD3F4B2353}"/>
    <dgm:cxn modelId="{E5C8700A-0466-CE4B-BEC1-A7C6AAACBBE8}" type="presOf" srcId="{4717AD36-5700-2D45-B8EA-C625B9573535}" destId="{FB3E458D-3DBE-D446-8F57-A24B516451F0}" srcOrd="0" destOrd="0" presId="urn:microsoft.com/office/officeart/2005/8/layout/default"/>
    <dgm:cxn modelId="{C453152D-1C83-8644-9A13-2A16BA2F8D4C}" type="presOf" srcId="{25A9424E-D9DB-D144-AF09-1C354A059862}" destId="{DFF1A092-205D-B247-9717-C0BA5174AD5C}" srcOrd="0" destOrd="0" presId="urn:microsoft.com/office/officeart/2005/8/layout/default"/>
    <dgm:cxn modelId="{3E858C4B-D1A3-DD41-ABB0-04A03067FB7D}" type="presOf" srcId="{927E0E97-65AB-EF49-80C3-C12E34B5235F}" destId="{02AC2ECB-D26B-584A-A10F-30CE59D91D30}" srcOrd="0" destOrd="0" presId="urn:microsoft.com/office/officeart/2005/8/layout/default"/>
    <dgm:cxn modelId="{5F981760-9A1D-4A49-B32D-DBB87F5B53C6}" type="presOf" srcId="{FE41CD95-5A1B-6548-BECD-051ED3072550}" destId="{C925060B-00B1-1946-8B57-3D9C42FD47E9}" srcOrd="0" destOrd="0" presId="urn:microsoft.com/office/officeart/2005/8/layout/default"/>
    <dgm:cxn modelId="{6330FD6F-689E-1C42-98B0-07686D2E1EBC}" srcId="{54A29976-686A-3348-B091-2601338A527E}" destId="{FE41CD95-5A1B-6548-BECD-051ED3072550}" srcOrd="1" destOrd="0" parTransId="{A635AE7A-C8E8-7E45-A61D-F216EFACE1D0}" sibTransId="{C2F68B77-9844-3E44-9395-1C3FFB63415F}"/>
    <dgm:cxn modelId="{053C3784-C554-824F-BA31-58E58D86CA91}" type="presOf" srcId="{54A29976-686A-3348-B091-2601338A527E}" destId="{19ABEDAC-D27B-FB46-BF5F-4B709970F4F3}" srcOrd="0" destOrd="0" presId="urn:microsoft.com/office/officeart/2005/8/layout/default"/>
    <dgm:cxn modelId="{2F29FCCE-7CCD-D545-9DB5-05DC877D2B33}" srcId="{54A29976-686A-3348-B091-2601338A527E}" destId="{25A9424E-D9DB-D144-AF09-1C354A059862}" srcOrd="3" destOrd="0" parTransId="{D940689D-4182-7B4C-85AD-E83AB88AB50E}" sibTransId="{EB3AB15C-6B07-244B-A560-DEED3207F9FF}"/>
    <dgm:cxn modelId="{BA49CDDD-F259-4247-A0CC-F0D990BF39E2}" type="presOf" srcId="{29B48AEF-2A34-C04A-9CFF-127C55346697}" destId="{D998AAC2-4B55-524B-9E9A-1A336D075E5D}" srcOrd="0" destOrd="0" presId="urn:microsoft.com/office/officeart/2005/8/layout/default"/>
    <dgm:cxn modelId="{983BD2E8-11D5-6F47-85E3-774C7495D398}" srcId="{54A29976-686A-3348-B091-2601338A527E}" destId="{4717AD36-5700-2D45-B8EA-C625B9573535}" srcOrd="0" destOrd="0" parTransId="{33770FA0-144F-364F-AD4C-716A69552CFA}" sibTransId="{1C1A844C-B512-9F4F-BF15-0DD192AB224A}"/>
    <dgm:cxn modelId="{248C4292-486A-D949-B3A3-4DEAE839D9E8}" type="presParOf" srcId="{19ABEDAC-D27B-FB46-BF5F-4B709970F4F3}" destId="{FB3E458D-3DBE-D446-8F57-A24B516451F0}" srcOrd="0" destOrd="0" presId="urn:microsoft.com/office/officeart/2005/8/layout/default"/>
    <dgm:cxn modelId="{2BF68402-5502-2140-9983-F6804AFFFCAE}" type="presParOf" srcId="{19ABEDAC-D27B-FB46-BF5F-4B709970F4F3}" destId="{8E1BEBCD-093C-8F4A-8420-CE23498C7E5B}" srcOrd="1" destOrd="0" presId="urn:microsoft.com/office/officeart/2005/8/layout/default"/>
    <dgm:cxn modelId="{B576362E-1CA6-3544-8908-43943F411CAA}" type="presParOf" srcId="{19ABEDAC-D27B-FB46-BF5F-4B709970F4F3}" destId="{C925060B-00B1-1946-8B57-3D9C42FD47E9}" srcOrd="2" destOrd="0" presId="urn:microsoft.com/office/officeart/2005/8/layout/default"/>
    <dgm:cxn modelId="{9C49C679-2915-EE4C-A4CC-2BC56D9E1C54}" type="presParOf" srcId="{19ABEDAC-D27B-FB46-BF5F-4B709970F4F3}" destId="{921DAD18-47AA-4345-8C1B-A75B8CC6D4A5}" srcOrd="3" destOrd="0" presId="urn:microsoft.com/office/officeart/2005/8/layout/default"/>
    <dgm:cxn modelId="{24831E45-5B60-5B42-B4F6-0E0965CEAF4D}" type="presParOf" srcId="{19ABEDAC-D27B-FB46-BF5F-4B709970F4F3}" destId="{02AC2ECB-D26B-584A-A10F-30CE59D91D30}" srcOrd="4" destOrd="0" presId="urn:microsoft.com/office/officeart/2005/8/layout/default"/>
    <dgm:cxn modelId="{5101CC07-FEA1-C44F-95B3-DA7DC7EA68E2}" type="presParOf" srcId="{19ABEDAC-D27B-FB46-BF5F-4B709970F4F3}" destId="{DFDE6027-6B55-E34B-9DBD-34050CCDA18A}" srcOrd="5" destOrd="0" presId="urn:microsoft.com/office/officeart/2005/8/layout/default"/>
    <dgm:cxn modelId="{44D5331E-2608-1249-9498-151741FD2A30}" type="presParOf" srcId="{19ABEDAC-D27B-FB46-BF5F-4B709970F4F3}" destId="{DFF1A092-205D-B247-9717-C0BA5174AD5C}" srcOrd="6" destOrd="0" presId="urn:microsoft.com/office/officeart/2005/8/layout/default"/>
    <dgm:cxn modelId="{FDCF9EAB-AF6A-4C44-92B4-CB538B6DDB45}" type="presParOf" srcId="{19ABEDAC-D27B-FB46-BF5F-4B709970F4F3}" destId="{4C73DA8F-4834-F74A-A5F9-D36215C4CB50}" srcOrd="7" destOrd="0" presId="urn:microsoft.com/office/officeart/2005/8/layout/default"/>
    <dgm:cxn modelId="{31A010D3-E5C2-2E4B-83D5-AF2FAC597157}" type="presParOf" srcId="{19ABEDAC-D27B-FB46-BF5F-4B709970F4F3}" destId="{D998AAC2-4B55-524B-9E9A-1A336D075E5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B98D2288-593F-7542-B1A9-D0D4316FB36B}" type="doc">
      <dgm:prSet loTypeId="urn:microsoft.com/office/officeart/2005/8/layout/hProcess6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417D4C-0483-314E-8F80-F94C309ACE90}">
      <dgm:prSet phldrT="[Text]"/>
      <dgm:spPr/>
      <dgm:t>
        <a:bodyPr/>
        <a:lstStyle/>
        <a:p>
          <a:r>
            <a:rPr lang="en-US" dirty="0"/>
            <a:t>Chunking</a:t>
          </a:r>
        </a:p>
      </dgm:t>
    </dgm:pt>
    <dgm:pt modelId="{A7EA6F0A-75E0-754F-89BC-8B4A2A35FE46}" type="parTrans" cxnId="{C7A7B36A-5252-354A-AC75-55EA762B9D3A}">
      <dgm:prSet/>
      <dgm:spPr/>
      <dgm:t>
        <a:bodyPr/>
        <a:lstStyle/>
        <a:p>
          <a:endParaRPr lang="en-US"/>
        </a:p>
      </dgm:t>
    </dgm:pt>
    <dgm:pt modelId="{E9B67B60-3F48-5E45-8072-6D507CCAA515}" type="sibTrans" cxnId="{C7A7B36A-5252-354A-AC75-55EA762B9D3A}">
      <dgm:prSet/>
      <dgm:spPr/>
      <dgm:t>
        <a:bodyPr/>
        <a:lstStyle/>
        <a:p>
          <a:endParaRPr lang="en-US"/>
        </a:p>
      </dgm:t>
    </dgm:pt>
    <dgm:pt modelId="{5BC142C0-35E4-354B-A1C8-397115EAF8A9}">
      <dgm:prSet phldrT="[Text]"/>
      <dgm:spPr/>
      <dgm:t>
        <a:bodyPr/>
        <a:lstStyle/>
        <a:p>
          <a:r>
            <a:rPr lang="en-US" dirty="0"/>
            <a:t>Breaking complex information into smaller pieces</a:t>
          </a:r>
        </a:p>
      </dgm:t>
    </dgm:pt>
    <dgm:pt modelId="{023068A5-C6DC-DF4A-A846-1060DEB2A8A9}" type="parTrans" cxnId="{B6B45521-0741-0442-8E04-0365887C8748}">
      <dgm:prSet/>
      <dgm:spPr/>
      <dgm:t>
        <a:bodyPr/>
        <a:lstStyle/>
        <a:p>
          <a:endParaRPr lang="en-US"/>
        </a:p>
      </dgm:t>
    </dgm:pt>
    <dgm:pt modelId="{C1713397-7678-BD49-A923-12E6CECD39D4}" type="sibTrans" cxnId="{B6B45521-0741-0442-8E04-0365887C8748}">
      <dgm:prSet/>
      <dgm:spPr/>
      <dgm:t>
        <a:bodyPr/>
        <a:lstStyle/>
        <a:p>
          <a:endParaRPr lang="en-US"/>
        </a:p>
      </dgm:t>
    </dgm:pt>
    <dgm:pt modelId="{D81C3C80-9226-8B43-8357-98BEE6A99E3F}">
      <dgm:prSet phldrT="[Text]"/>
      <dgm:spPr/>
      <dgm:t>
        <a:bodyPr/>
        <a:lstStyle/>
        <a:p>
          <a:r>
            <a:rPr lang="en-US" dirty="0"/>
            <a:t>ESL</a:t>
          </a:r>
        </a:p>
      </dgm:t>
    </dgm:pt>
    <dgm:pt modelId="{6E75657D-C9C5-774F-B831-25844409B7F9}" type="parTrans" cxnId="{4046A956-6A0E-E048-B72F-22F64CD382BB}">
      <dgm:prSet/>
      <dgm:spPr/>
      <dgm:t>
        <a:bodyPr/>
        <a:lstStyle/>
        <a:p>
          <a:endParaRPr lang="en-US"/>
        </a:p>
      </dgm:t>
    </dgm:pt>
    <dgm:pt modelId="{8CD69BC6-10F8-EB47-9158-D67EC5764F02}" type="sibTrans" cxnId="{4046A956-6A0E-E048-B72F-22F64CD382BB}">
      <dgm:prSet/>
      <dgm:spPr/>
      <dgm:t>
        <a:bodyPr/>
        <a:lstStyle/>
        <a:p>
          <a:endParaRPr lang="en-US"/>
        </a:p>
      </dgm:t>
    </dgm:pt>
    <dgm:pt modelId="{CD61D298-930A-6C4D-95E8-0BC57DFEBBFD}">
      <dgm:prSet phldrT="[Text]"/>
      <dgm:spPr/>
      <dgm:t>
        <a:bodyPr/>
        <a:lstStyle/>
        <a:p>
          <a:r>
            <a:rPr lang="en-US" dirty="0"/>
            <a:t>Some researchers believe chunking can lead to native-like proficiency</a:t>
          </a:r>
        </a:p>
      </dgm:t>
    </dgm:pt>
    <dgm:pt modelId="{370AAE9F-6C73-3E40-947A-5CC432A7E397}" type="parTrans" cxnId="{4E1ABBF1-E2F4-BB45-B1E3-E1899324D522}">
      <dgm:prSet/>
      <dgm:spPr/>
      <dgm:t>
        <a:bodyPr/>
        <a:lstStyle/>
        <a:p>
          <a:endParaRPr lang="en-US"/>
        </a:p>
      </dgm:t>
    </dgm:pt>
    <dgm:pt modelId="{59AF836A-F3FB-0340-B61B-2EC3DF5A9BBC}" type="sibTrans" cxnId="{4E1ABBF1-E2F4-BB45-B1E3-E1899324D522}">
      <dgm:prSet/>
      <dgm:spPr/>
      <dgm:t>
        <a:bodyPr/>
        <a:lstStyle/>
        <a:p>
          <a:endParaRPr lang="en-US"/>
        </a:p>
      </dgm:t>
    </dgm:pt>
    <dgm:pt modelId="{2AE8D181-564D-1E44-9BFF-D2A4411088E2}">
      <dgm:prSet phldrT="[Text]"/>
      <dgm:spPr/>
      <dgm:t>
        <a:bodyPr/>
        <a:lstStyle/>
        <a:p>
          <a:r>
            <a:rPr lang="en-US" dirty="0"/>
            <a:t>Language Patterns</a:t>
          </a:r>
        </a:p>
      </dgm:t>
    </dgm:pt>
    <dgm:pt modelId="{0DF5B855-CE9A-4741-A1FF-6CBD0E637454}" type="parTrans" cxnId="{5E0797DB-19F1-ED4F-B66B-CA8A6EA7F9B7}">
      <dgm:prSet/>
      <dgm:spPr/>
      <dgm:t>
        <a:bodyPr/>
        <a:lstStyle/>
        <a:p>
          <a:endParaRPr lang="en-US"/>
        </a:p>
      </dgm:t>
    </dgm:pt>
    <dgm:pt modelId="{932075D9-9D0A-7F41-9217-5D05E985A858}" type="sibTrans" cxnId="{5E0797DB-19F1-ED4F-B66B-CA8A6EA7F9B7}">
      <dgm:prSet/>
      <dgm:spPr/>
      <dgm:t>
        <a:bodyPr/>
        <a:lstStyle/>
        <a:p>
          <a:endParaRPr lang="en-US"/>
        </a:p>
      </dgm:t>
    </dgm:pt>
    <dgm:pt modelId="{C296B700-54AD-D247-B143-053B4F3729A9}">
      <dgm:prSet phldrT="[Text]"/>
      <dgm:spPr/>
      <dgm:t>
        <a:bodyPr/>
        <a:lstStyle/>
        <a:p>
          <a:r>
            <a:rPr lang="en-US" dirty="0"/>
            <a:t>All languages contain word strings that stand alone as units of thought</a:t>
          </a:r>
        </a:p>
      </dgm:t>
    </dgm:pt>
    <dgm:pt modelId="{7011FF82-5F19-004A-B8D6-A7C893D56B4F}" type="parTrans" cxnId="{E1408289-090C-2A4E-A5EF-B75E5A0AF344}">
      <dgm:prSet/>
      <dgm:spPr/>
      <dgm:t>
        <a:bodyPr/>
        <a:lstStyle/>
        <a:p>
          <a:endParaRPr lang="en-US"/>
        </a:p>
      </dgm:t>
    </dgm:pt>
    <dgm:pt modelId="{09EF944F-B7B6-6243-9DD5-37E3CC76F19B}" type="sibTrans" cxnId="{E1408289-090C-2A4E-A5EF-B75E5A0AF344}">
      <dgm:prSet/>
      <dgm:spPr/>
      <dgm:t>
        <a:bodyPr/>
        <a:lstStyle/>
        <a:p>
          <a:endParaRPr lang="en-US"/>
        </a:p>
      </dgm:t>
    </dgm:pt>
    <dgm:pt modelId="{1C0461DE-CA1D-7847-AF27-DA5FB0AE435B}" type="pres">
      <dgm:prSet presAssocID="{B98D2288-593F-7542-B1A9-D0D4316FB36B}" presName="theList" presStyleCnt="0">
        <dgm:presLayoutVars>
          <dgm:dir/>
          <dgm:animLvl val="lvl"/>
          <dgm:resizeHandles val="exact"/>
        </dgm:presLayoutVars>
      </dgm:prSet>
      <dgm:spPr/>
    </dgm:pt>
    <dgm:pt modelId="{B1B97A3C-2938-6641-9551-81AFEDFB2B1E}" type="pres">
      <dgm:prSet presAssocID="{6C417D4C-0483-314E-8F80-F94C309ACE90}" presName="compNode" presStyleCnt="0"/>
      <dgm:spPr/>
    </dgm:pt>
    <dgm:pt modelId="{0F61F570-FBF5-9348-B9DC-7F96AFF708D8}" type="pres">
      <dgm:prSet presAssocID="{6C417D4C-0483-314E-8F80-F94C309ACE90}" presName="noGeometry" presStyleCnt="0"/>
      <dgm:spPr/>
    </dgm:pt>
    <dgm:pt modelId="{54C85FB7-2F9E-6340-9EB0-1DF391512E88}" type="pres">
      <dgm:prSet presAssocID="{6C417D4C-0483-314E-8F80-F94C309ACE90}" presName="childTextVisible" presStyleLbl="bgAccFollowNode1" presStyleIdx="0" presStyleCnt="3" custLinFactNeighborX="6734">
        <dgm:presLayoutVars>
          <dgm:bulletEnabled val="1"/>
        </dgm:presLayoutVars>
      </dgm:prSet>
      <dgm:spPr/>
    </dgm:pt>
    <dgm:pt modelId="{89CD5E10-DFDF-7C48-936B-A8CC0CE71BC0}" type="pres">
      <dgm:prSet presAssocID="{6C417D4C-0483-314E-8F80-F94C309ACE90}" presName="childTextHidden" presStyleLbl="bgAccFollowNode1" presStyleIdx="0" presStyleCnt="3"/>
      <dgm:spPr/>
    </dgm:pt>
    <dgm:pt modelId="{ABA3CA5A-4CC0-B740-9326-A7B6B3FC18E3}" type="pres">
      <dgm:prSet presAssocID="{6C417D4C-0483-314E-8F80-F94C309ACE9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0D28E69-5F60-D14A-A5CF-C4BBC113153A}" type="pres">
      <dgm:prSet presAssocID="{6C417D4C-0483-314E-8F80-F94C309ACE90}" presName="aSpace" presStyleCnt="0"/>
      <dgm:spPr/>
    </dgm:pt>
    <dgm:pt modelId="{D6E1CE9E-E26F-AA48-BA00-073FCC9589FF}" type="pres">
      <dgm:prSet presAssocID="{D81C3C80-9226-8B43-8357-98BEE6A99E3F}" presName="compNode" presStyleCnt="0"/>
      <dgm:spPr/>
    </dgm:pt>
    <dgm:pt modelId="{53C0CD16-7033-6242-A4D8-325003C0B267}" type="pres">
      <dgm:prSet presAssocID="{D81C3C80-9226-8B43-8357-98BEE6A99E3F}" presName="noGeometry" presStyleCnt="0"/>
      <dgm:spPr/>
    </dgm:pt>
    <dgm:pt modelId="{340930B6-B94A-4E4C-A5D8-031757AA949D}" type="pres">
      <dgm:prSet presAssocID="{D81C3C80-9226-8B43-8357-98BEE6A99E3F}" presName="childTextVisible" presStyleLbl="bgAccFollowNode1" presStyleIdx="1" presStyleCnt="3">
        <dgm:presLayoutVars>
          <dgm:bulletEnabled val="1"/>
        </dgm:presLayoutVars>
      </dgm:prSet>
      <dgm:spPr/>
    </dgm:pt>
    <dgm:pt modelId="{02240D5E-F66D-DC4D-93CC-C7BF6FD4D0D3}" type="pres">
      <dgm:prSet presAssocID="{D81C3C80-9226-8B43-8357-98BEE6A99E3F}" presName="childTextHidden" presStyleLbl="bgAccFollowNode1" presStyleIdx="1" presStyleCnt="3"/>
      <dgm:spPr/>
    </dgm:pt>
    <dgm:pt modelId="{738A9BDA-19B7-784A-9BBB-587BC88CC69B}" type="pres">
      <dgm:prSet presAssocID="{D81C3C80-9226-8B43-8357-98BEE6A99E3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808A9BB-3C56-EC46-8FE6-270EFB65146D}" type="pres">
      <dgm:prSet presAssocID="{D81C3C80-9226-8B43-8357-98BEE6A99E3F}" presName="aSpace" presStyleCnt="0"/>
      <dgm:spPr/>
    </dgm:pt>
    <dgm:pt modelId="{D5976EF3-FFD7-694A-B48F-D936D2D4EF01}" type="pres">
      <dgm:prSet presAssocID="{2AE8D181-564D-1E44-9BFF-D2A4411088E2}" presName="compNode" presStyleCnt="0"/>
      <dgm:spPr/>
    </dgm:pt>
    <dgm:pt modelId="{14D093A4-C3F4-3A4B-A7F3-51A1D2F10ACE}" type="pres">
      <dgm:prSet presAssocID="{2AE8D181-564D-1E44-9BFF-D2A4411088E2}" presName="noGeometry" presStyleCnt="0"/>
      <dgm:spPr/>
    </dgm:pt>
    <dgm:pt modelId="{824AE530-6174-8D44-B1BB-4CC9CB8FDD40}" type="pres">
      <dgm:prSet presAssocID="{2AE8D181-564D-1E44-9BFF-D2A4411088E2}" presName="childTextVisible" presStyleLbl="bgAccFollowNode1" presStyleIdx="2" presStyleCnt="3">
        <dgm:presLayoutVars>
          <dgm:bulletEnabled val="1"/>
        </dgm:presLayoutVars>
      </dgm:prSet>
      <dgm:spPr/>
    </dgm:pt>
    <dgm:pt modelId="{A87044D1-A985-2E46-B500-5E2BE9A2B19B}" type="pres">
      <dgm:prSet presAssocID="{2AE8D181-564D-1E44-9BFF-D2A4411088E2}" presName="childTextHidden" presStyleLbl="bgAccFollowNode1" presStyleIdx="2" presStyleCnt="3"/>
      <dgm:spPr/>
    </dgm:pt>
    <dgm:pt modelId="{9FC34A8F-9849-AD44-8851-F4FF6EE22BE0}" type="pres">
      <dgm:prSet presAssocID="{2AE8D181-564D-1E44-9BFF-D2A4411088E2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02158300-4C59-8F4C-A581-3CAA60671466}" type="presOf" srcId="{C296B700-54AD-D247-B143-053B4F3729A9}" destId="{824AE530-6174-8D44-B1BB-4CC9CB8FDD40}" srcOrd="0" destOrd="0" presId="urn:microsoft.com/office/officeart/2005/8/layout/hProcess6"/>
    <dgm:cxn modelId="{B6B45521-0741-0442-8E04-0365887C8748}" srcId="{6C417D4C-0483-314E-8F80-F94C309ACE90}" destId="{5BC142C0-35E4-354B-A1C8-397115EAF8A9}" srcOrd="0" destOrd="0" parTransId="{023068A5-C6DC-DF4A-A846-1060DEB2A8A9}" sibTransId="{C1713397-7678-BD49-A923-12E6CECD39D4}"/>
    <dgm:cxn modelId="{E4DC2B51-829A-F543-9B57-05E734DD376D}" type="presOf" srcId="{2AE8D181-564D-1E44-9BFF-D2A4411088E2}" destId="{9FC34A8F-9849-AD44-8851-F4FF6EE22BE0}" srcOrd="0" destOrd="0" presId="urn:microsoft.com/office/officeart/2005/8/layout/hProcess6"/>
    <dgm:cxn modelId="{4046A956-6A0E-E048-B72F-22F64CD382BB}" srcId="{B98D2288-593F-7542-B1A9-D0D4316FB36B}" destId="{D81C3C80-9226-8B43-8357-98BEE6A99E3F}" srcOrd="1" destOrd="0" parTransId="{6E75657D-C9C5-774F-B831-25844409B7F9}" sibTransId="{8CD69BC6-10F8-EB47-9158-D67EC5764F02}"/>
    <dgm:cxn modelId="{71E1F358-ECA0-9641-BEFB-0AA889953D23}" type="presOf" srcId="{6C417D4C-0483-314E-8F80-F94C309ACE90}" destId="{ABA3CA5A-4CC0-B740-9326-A7B6B3FC18E3}" srcOrd="0" destOrd="0" presId="urn:microsoft.com/office/officeart/2005/8/layout/hProcess6"/>
    <dgm:cxn modelId="{1EF83B5A-49FA-F64E-B089-3132D884442B}" type="presOf" srcId="{B98D2288-593F-7542-B1A9-D0D4316FB36B}" destId="{1C0461DE-CA1D-7847-AF27-DA5FB0AE435B}" srcOrd="0" destOrd="0" presId="urn:microsoft.com/office/officeart/2005/8/layout/hProcess6"/>
    <dgm:cxn modelId="{201A8961-3323-3742-A6BB-E15058A47098}" type="presOf" srcId="{5BC142C0-35E4-354B-A1C8-397115EAF8A9}" destId="{54C85FB7-2F9E-6340-9EB0-1DF391512E88}" srcOrd="0" destOrd="0" presId="urn:microsoft.com/office/officeart/2005/8/layout/hProcess6"/>
    <dgm:cxn modelId="{C7A7B36A-5252-354A-AC75-55EA762B9D3A}" srcId="{B98D2288-593F-7542-B1A9-D0D4316FB36B}" destId="{6C417D4C-0483-314E-8F80-F94C309ACE90}" srcOrd="0" destOrd="0" parTransId="{A7EA6F0A-75E0-754F-89BC-8B4A2A35FE46}" sibTransId="{E9B67B60-3F48-5E45-8072-6D507CCAA515}"/>
    <dgm:cxn modelId="{D6893D6C-7E48-224C-ABC1-DA985EA1D336}" type="presOf" srcId="{C296B700-54AD-D247-B143-053B4F3729A9}" destId="{A87044D1-A985-2E46-B500-5E2BE9A2B19B}" srcOrd="1" destOrd="0" presId="urn:microsoft.com/office/officeart/2005/8/layout/hProcess6"/>
    <dgm:cxn modelId="{72D9787B-02D5-EC45-9E29-931624D7784B}" type="presOf" srcId="{CD61D298-930A-6C4D-95E8-0BC57DFEBBFD}" destId="{340930B6-B94A-4E4C-A5D8-031757AA949D}" srcOrd="0" destOrd="0" presId="urn:microsoft.com/office/officeart/2005/8/layout/hProcess6"/>
    <dgm:cxn modelId="{E1408289-090C-2A4E-A5EF-B75E5A0AF344}" srcId="{2AE8D181-564D-1E44-9BFF-D2A4411088E2}" destId="{C296B700-54AD-D247-B143-053B4F3729A9}" srcOrd="0" destOrd="0" parTransId="{7011FF82-5F19-004A-B8D6-A7C893D56B4F}" sibTransId="{09EF944F-B7B6-6243-9DD5-37E3CC76F19B}"/>
    <dgm:cxn modelId="{6248CBAF-6259-3142-9301-003F6A81FE3F}" type="presOf" srcId="{5BC142C0-35E4-354B-A1C8-397115EAF8A9}" destId="{89CD5E10-DFDF-7C48-936B-A8CC0CE71BC0}" srcOrd="1" destOrd="0" presId="urn:microsoft.com/office/officeart/2005/8/layout/hProcess6"/>
    <dgm:cxn modelId="{84C17EB9-E12C-7B40-99ED-77827F077C0F}" type="presOf" srcId="{D81C3C80-9226-8B43-8357-98BEE6A99E3F}" destId="{738A9BDA-19B7-784A-9BBB-587BC88CC69B}" srcOrd="0" destOrd="0" presId="urn:microsoft.com/office/officeart/2005/8/layout/hProcess6"/>
    <dgm:cxn modelId="{5E0797DB-19F1-ED4F-B66B-CA8A6EA7F9B7}" srcId="{B98D2288-593F-7542-B1A9-D0D4316FB36B}" destId="{2AE8D181-564D-1E44-9BFF-D2A4411088E2}" srcOrd="2" destOrd="0" parTransId="{0DF5B855-CE9A-4741-A1FF-6CBD0E637454}" sibTransId="{932075D9-9D0A-7F41-9217-5D05E985A858}"/>
    <dgm:cxn modelId="{4E1ABBF1-E2F4-BB45-B1E3-E1899324D522}" srcId="{D81C3C80-9226-8B43-8357-98BEE6A99E3F}" destId="{CD61D298-930A-6C4D-95E8-0BC57DFEBBFD}" srcOrd="0" destOrd="0" parTransId="{370AAE9F-6C73-3E40-947A-5CC432A7E397}" sibTransId="{59AF836A-F3FB-0340-B61B-2EC3DF5A9BBC}"/>
    <dgm:cxn modelId="{4185E4FD-1D19-284E-9355-81F47C19D444}" type="presOf" srcId="{CD61D298-930A-6C4D-95E8-0BC57DFEBBFD}" destId="{02240D5E-F66D-DC4D-93CC-C7BF6FD4D0D3}" srcOrd="1" destOrd="0" presId="urn:microsoft.com/office/officeart/2005/8/layout/hProcess6"/>
    <dgm:cxn modelId="{9B051A9E-C46C-7845-866E-67C337B6CACC}" type="presParOf" srcId="{1C0461DE-CA1D-7847-AF27-DA5FB0AE435B}" destId="{B1B97A3C-2938-6641-9551-81AFEDFB2B1E}" srcOrd="0" destOrd="0" presId="urn:microsoft.com/office/officeart/2005/8/layout/hProcess6"/>
    <dgm:cxn modelId="{172C327D-EACA-3C41-93E3-B06E5547DEDB}" type="presParOf" srcId="{B1B97A3C-2938-6641-9551-81AFEDFB2B1E}" destId="{0F61F570-FBF5-9348-B9DC-7F96AFF708D8}" srcOrd="0" destOrd="0" presId="urn:microsoft.com/office/officeart/2005/8/layout/hProcess6"/>
    <dgm:cxn modelId="{AE97DCB2-29E5-E24C-A381-8E3DA1809910}" type="presParOf" srcId="{B1B97A3C-2938-6641-9551-81AFEDFB2B1E}" destId="{54C85FB7-2F9E-6340-9EB0-1DF391512E88}" srcOrd="1" destOrd="0" presId="urn:microsoft.com/office/officeart/2005/8/layout/hProcess6"/>
    <dgm:cxn modelId="{A77AF4ED-36E2-5840-9397-0029B1870ADF}" type="presParOf" srcId="{B1B97A3C-2938-6641-9551-81AFEDFB2B1E}" destId="{89CD5E10-DFDF-7C48-936B-A8CC0CE71BC0}" srcOrd="2" destOrd="0" presId="urn:microsoft.com/office/officeart/2005/8/layout/hProcess6"/>
    <dgm:cxn modelId="{211EE457-4A84-4440-AE5E-D599A6298C5A}" type="presParOf" srcId="{B1B97A3C-2938-6641-9551-81AFEDFB2B1E}" destId="{ABA3CA5A-4CC0-B740-9326-A7B6B3FC18E3}" srcOrd="3" destOrd="0" presId="urn:microsoft.com/office/officeart/2005/8/layout/hProcess6"/>
    <dgm:cxn modelId="{DCF3F9E5-D127-1C46-A48E-077A7116EE15}" type="presParOf" srcId="{1C0461DE-CA1D-7847-AF27-DA5FB0AE435B}" destId="{50D28E69-5F60-D14A-A5CF-C4BBC113153A}" srcOrd="1" destOrd="0" presId="urn:microsoft.com/office/officeart/2005/8/layout/hProcess6"/>
    <dgm:cxn modelId="{6A734A07-7455-7249-B134-1B5118CBA171}" type="presParOf" srcId="{1C0461DE-CA1D-7847-AF27-DA5FB0AE435B}" destId="{D6E1CE9E-E26F-AA48-BA00-073FCC9589FF}" srcOrd="2" destOrd="0" presId="urn:microsoft.com/office/officeart/2005/8/layout/hProcess6"/>
    <dgm:cxn modelId="{0EC63951-2BAD-A747-903B-4C13A02B7E5C}" type="presParOf" srcId="{D6E1CE9E-E26F-AA48-BA00-073FCC9589FF}" destId="{53C0CD16-7033-6242-A4D8-325003C0B267}" srcOrd="0" destOrd="0" presId="urn:microsoft.com/office/officeart/2005/8/layout/hProcess6"/>
    <dgm:cxn modelId="{1EA9CD8D-9877-3642-8923-ACD9BE55BED7}" type="presParOf" srcId="{D6E1CE9E-E26F-AA48-BA00-073FCC9589FF}" destId="{340930B6-B94A-4E4C-A5D8-031757AA949D}" srcOrd="1" destOrd="0" presId="urn:microsoft.com/office/officeart/2005/8/layout/hProcess6"/>
    <dgm:cxn modelId="{0D2DDCF9-BB2B-6342-8BB1-2001C9A7797B}" type="presParOf" srcId="{D6E1CE9E-E26F-AA48-BA00-073FCC9589FF}" destId="{02240D5E-F66D-DC4D-93CC-C7BF6FD4D0D3}" srcOrd="2" destOrd="0" presId="urn:microsoft.com/office/officeart/2005/8/layout/hProcess6"/>
    <dgm:cxn modelId="{E82648CB-BB9C-7249-A0D3-30072FAC4FBB}" type="presParOf" srcId="{D6E1CE9E-E26F-AA48-BA00-073FCC9589FF}" destId="{738A9BDA-19B7-784A-9BBB-587BC88CC69B}" srcOrd="3" destOrd="0" presId="urn:microsoft.com/office/officeart/2005/8/layout/hProcess6"/>
    <dgm:cxn modelId="{38E74AC4-24AF-664F-8993-D9337D286A00}" type="presParOf" srcId="{1C0461DE-CA1D-7847-AF27-DA5FB0AE435B}" destId="{0808A9BB-3C56-EC46-8FE6-270EFB65146D}" srcOrd="3" destOrd="0" presId="urn:microsoft.com/office/officeart/2005/8/layout/hProcess6"/>
    <dgm:cxn modelId="{97218BC2-A89F-6046-8F54-FE0885F8C2A8}" type="presParOf" srcId="{1C0461DE-CA1D-7847-AF27-DA5FB0AE435B}" destId="{D5976EF3-FFD7-694A-B48F-D936D2D4EF01}" srcOrd="4" destOrd="0" presId="urn:microsoft.com/office/officeart/2005/8/layout/hProcess6"/>
    <dgm:cxn modelId="{79B32C11-D7BA-6E4E-AA8E-082AA6022CB5}" type="presParOf" srcId="{D5976EF3-FFD7-694A-B48F-D936D2D4EF01}" destId="{14D093A4-C3F4-3A4B-A7F3-51A1D2F10ACE}" srcOrd="0" destOrd="0" presId="urn:microsoft.com/office/officeart/2005/8/layout/hProcess6"/>
    <dgm:cxn modelId="{E618A360-8C17-9148-866B-F42FC543986A}" type="presParOf" srcId="{D5976EF3-FFD7-694A-B48F-D936D2D4EF01}" destId="{824AE530-6174-8D44-B1BB-4CC9CB8FDD40}" srcOrd="1" destOrd="0" presId="urn:microsoft.com/office/officeart/2005/8/layout/hProcess6"/>
    <dgm:cxn modelId="{183942FD-7109-4745-8926-0BE2A182C70A}" type="presParOf" srcId="{D5976EF3-FFD7-694A-B48F-D936D2D4EF01}" destId="{A87044D1-A985-2E46-B500-5E2BE9A2B19B}" srcOrd="2" destOrd="0" presId="urn:microsoft.com/office/officeart/2005/8/layout/hProcess6"/>
    <dgm:cxn modelId="{039029C8-945E-8F4E-BF3D-77811E915127}" type="presParOf" srcId="{D5976EF3-FFD7-694A-B48F-D936D2D4EF01}" destId="{9FC34A8F-9849-AD44-8851-F4FF6EE22BE0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9E6871-DAF1-D74C-BF53-D27A57D513E7}" type="doc">
      <dgm:prSet loTypeId="urn:microsoft.com/office/officeart/2005/8/layout/hierarchy3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A032F2-0ED5-074E-8439-A3C19A155A1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2000" dirty="0"/>
            <a:t>Why is this important ?</a:t>
          </a:r>
        </a:p>
      </dgm:t>
    </dgm:pt>
    <dgm:pt modelId="{F5978B0E-D014-0341-931F-921D02F95AFA}" type="parTrans" cxnId="{0FCEEFBF-8CE8-8548-B145-EE73DA6440F8}">
      <dgm:prSet/>
      <dgm:spPr/>
      <dgm:t>
        <a:bodyPr/>
        <a:lstStyle/>
        <a:p>
          <a:endParaRPr lang="en-US"/>
        </a:p>
      </dgm:t>
    </dgm:pt>
    <dgm:pt modelId="{4AF2B4CC-8199-604E-8C9B-11BB1D88CAB5}" type="sibTrans" cxnId="{0FCEEFBF-8CE8-8548-B145-EE73DA6440F8}">
      <dgm:prSet/>
      <dgm:spPr/>
      <dgm:t>
        <a:bodyPr/>
        <a:lstStyle/>
        <a:p>
          <a:endParaRPr lang="en-US"/>
        </a:p>
      </dgm:t>
    </dgm:pt>
    <dgm:pt modelId="{4CB2FA45-E75F-FB4C-A9E7-7DBECE28CEC0}">
      <dgm:prSet phldrT="[Text]" custT="1"/>
      <dgm:spPr/>
      <dgm:t>
        <a:bodyPr/>
        <a:lstStyle/>
        <a:p>
          <a:r>
            <a:rPr lang="en-US" sz="1200" dirty="0"/>
            <a:t>1. To develop effective classroom instruction, we need to understand how the brain operates. </a:t>
          </a:r>
        </a:p>
        <a:p>
          <a:r>
            <a:rPr lang="en-US" sz="1200" dirty="0"/>
            <a:t>2. If we don’t know why strategies work, we may give up on them prematurely.</a:t>
          </a:r>
        </a:p>
      </dgm:t>
    </dgm:pt>
    <dgm:pt modelId="{5EAC3908-FE94-3D46-B142-888939AD2B63}" type="parTrans" cxnId="{0CBC9041-3793-F84F-97D3-3B718D9B456B}">
      <dgm:prSet/>
      <dgm:spPr/>
      <dgm:t>
        <a:bodyPr/>
        <a:lstStyle/>
        <a:p>
          <a:endParaRPr lang="en-US"/>
        </a:p>
      </dgm:t>
    </dgm:pt>
    <dgm:pt modelId="{D58418AD-1511-F34E-B07C-643AEEBDD91B}" type="sibTrans" cxnId="{0CBC9041-3793-F84F-97D3-3B718D9B456B}">
      <dgm:prSet/>
      <dgm:spPr/>
      <dgm:t>
        <a:bodyPr/>
        <a:lstStyle/>
        <a:p>
          <a:endParaRPr lang="en-US"/>
        </a:p>
      </dgm:t>
    </dgm:pt>
    <dgm:pt modelId="{5C131CD1-AFCC-3B49-8671-E733372BAEF2}">
      <dgm:prSet phldrT="[Text]" custT="1"/>
      <dgm:spPr/>
      <dgm:t>
        <a:bodyPr/>
        <a:lstStyle/>
        <a:p>
          <a:r>
            <a:rPr lang="en-US" sz="1200" dirty="0"/>
            <a:t>3. To make informed judgments. Not all textbooks are effective. Teachers need to find the best classroom materials</a:t>
          </a:r>
        </a:p>
      </dgm:t>
    </dgm:pt>
    <dgm:pt modelId="{CE5E0BEB-58AA-A149-9DA4-ECFAB9EAA838}" type="parTrans" cxnId="{7B11086A-D411-974A-A320-DC4972ACC48E}">
      <dgm:prSet/>
      <dgm:spPr/>
      <dgm:t>
        <a:bodyPr/>
        <a:lstStyle/>
        <a:p>
          <a:endParaRPr lang="en-US"/>
        </a:p>
      </dgm:t>
    </dgm:pt>
    <dgm:pt modelId="{09E74002-111E-E246-9AE4-3A0B12A2AF2E}" type="sibTrans" cxnId="{7B11086A-D411-974A-A320-DC4972ACC48E}">
      <dgm:prSet/>
      <dgm:spPr/>
      <dgm:t>
        <a:bodyPr/>
        <a:lstStyle/>
        <a:p>
          <a:endParaRPr lang="en-US"/>
        </a:p>
      </dgm:t>
    </dgm:pt>
    <dgm:pt modelId="{89279259-DB76-9B44-B0A5-09FCCA5BD6B4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800" dirty="0"/>
            <a:t>What do ESL/EFL teachers need to know </a:t>
          </a:r>
          <a:r>
            <a:rPr lang="en-US" sz="2000" dirty="0"/>
            <a:t>?</a:t>
          </a:r>
        </a:p>
      </dgm:t>
    </dgm:pt>
    <dgm:pt modelId="{309BAD8E-7D09-5849-B409-7448484D8C18}" type="parTrans" cxnId="{10622889-EFF2-4941-8AB2-72C9E8B78CC4}">
      <dgm:prSet/>
      <dgm:spPr/>
      <dgm:t>
        <a:bodyPr/>
        <a:lstStyle/>
        <a:p>
          <a:endParaRPr lang="en-US"/>
        </a:p>
      </dgm:t>
    </dgm:pt>
    <dgm:pt modelId="{6807F572-B66B-2445-BE90-EA7BE489B33B}" type="sibTrans" cxnId="{10622889-EFF2-4941-8AB2-72C9E8B78CC4}">
      <dgm:prSet/>
      <dgm:spPr/>
      <dgm:t>
        <a:bodyPr/>
        <a:lstStyle/>
        <a:p>
          <a:endParaRPr lang="en-US"/>
        </a:p>
      </dgm:t>
    </dgm:pt>
    <dgm:pt modelId="{626065F9-5706-984B-A59D-B14CC5B7AC83}">
      <dgm:prSet phldrT="[Text]" custT="1"/>
      <dgm:spPr/>
      <dgm:t>
        <a:bodyPr/>
        <a:lstStyle/>
        <a:p>
          <a:r>
            <a:rPr lang="en-US" sz="1200" dirty="0"/>
            <a:t>1. Conversational fluency can develop rather quickly.</a:t>
          </a:r>
        </a:p>
        <a:p>
          <a:r>
            <a:rPr lang="en-US" sz="1200" dirty="0"/>
            <a:t> 2. Academic proficiency; however, is more mentally challenging</a:t>
          </a:r>
          <a:r>
            <a:rPr lang="en-US" sz="1400" dirty="0"/>
            <a:t>. </a:t>
          </a:r>
        </a:p>
      </dgm:t>
    </dgm:pt>
    <dgm:pt modelId="{FDD3F97E-E100-9B4C-A0C9-05E6B8517657}" type="parTrans" cxnId="{CF64B426-9B42-474C-A36B-98911EC0E5F5}">
      <dgm:prSet/>
      <dgm:spPr/>
      <dgm:t>
        <a:bodyPr/>
        <a:lstStyle/>
        <a:p>
          <a:endParaRPr lang="en-US"/>
        </a:p>
      </dgm:t>
    </dgm:pt>
    <dgm:pt modelId="{CFD7B426-D851-C246-AF04-DB6A2E0CD709}" type="sibTrans" cxnId="{CF64B426-9B42-474C-A36B-98911EC0E5F5}">
      <dgm:prSet/>
      <dgm:spPr/>
      <dgm:t>
        <a:bodyPr/>
        <a:lstStyle/>
        <a:p>
          <a:endParaRPr lang="en-US"/>
        </a:p>
      </dgm:t>
    </dgm:pt>
    <dgm:pt modelId="{32CF2C10-D7FB-3740-8646-01BED4194E80}">
      <dgm:prSet phldrT="[Text]" custT="1"/>
      <dgm:spPr/>
      <dgm:t>
        <a:bodyPr/>
        <a:lstStyle/>
        <a:p>
          <a:r>
            <a:rPr lang="en-US" sz="1200" dirty="0"/>
            <a:t>3. Beginning focus should be conversational. As proficiency advances, more academic content is added. </a:t>
          </a:r>
        </a:p>
        <a:p>
          <a:r>
            <a:rPr lang="en-US" sz="1200" dirty="0"/>
            <a:t>4. Conversational fluency often tricks teachers into thinking students are ready for academic challenges</a:t>
          </a:r>
          <a:r>
            <a:rPr lang="en-US" sz="1100" dirty="0"/>
            <a:t>. </a:t>
          </a:r>
        </a:p>
      </dgm:t>
    </dgm:pt>
    <dgm:pt modelId="{860B99CB-0B33-8947-B6AC-0D65490B8445}" type="parTrans" cxnId="{B529F435-43BA-4B45-BA14-24853F3DB8B1}">
      <dgm:prSet/>
      <dgm:spPr/>
      <dgm:t>
        <a:bodyPr/>
        <a:lstStyle/>
        <a:p>
          <a:endParaRPr lang="en-US"/>
        </a:p>
      </dgm:t>
    </dgm:pt>
    <dgm:pt modelId="{5DD708CF-9B1A-5C4F-8FB3-9332DECAE3FC}" type="sibTrans" cxnId="{B529F435-43BA-4B45-BA14-24853F3DB8B1}">
      <dgm:prSet/>
      <dgm:spPr/>
      <dgm:t>
        <a:bodyPr/>
        <a:lstStyle/>
        <a:p>
          <a:endParaRPr lang="en-US"/>
        </a:p>
      </dgm:t>
    </dgm:pt>
    <dgm:pt modelId="{7A588EA5-5E5E-4C40-B503-AC98AAC83141}" type="pres">
      <dgm:prSet presAssocID="{159E6871-DAF1-D74C-BF53-D27A57D513E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BE4DD97-9AFB-154E-B67B-4D69D09DB277}" type="pres">
      <dgm:prSet presAssocID="{E5A032F2-0ED5-074E-8439-A3C19A155A19}" presName="root" presStyleCnt="0"/>
      <dgm:spPr/>
    </dgm:pt>
    <dgm:pt modelId="{09F31350-7318-A84F-AF91-FB622765E227}" type="pres">
      <dgm:prSet presAssocID="{E5A032F2-0ED5-074E-8439-A3C19A155A19}" presName="rootComposite" presStyleCnt="0"/>
      <dgm:spPr/>
    </dgm:pt>
    <dgm:pt modelId="{4966ED14-5740-FB48-BEB9-E6A956F80EFA}" type="pres">
      <dgm:prSet presAssocID="{E5A032F2-0ED5-074E-8439-A3C19A155A19}" presName="rootText" presStyleLbl="node1" presStyleIdx="0" presStyleCnt="2" custScaleX="166689" custScaleY="279905" custLinFactNeighborX="-76280" custLinFactNeighborY="342"/>
      <dgm:spPr/>
    </dgm:pt>
    <dgm:pt modelId="{2228D09A-B789-3D45-8034-483756F7F415}" type="pres">
      <dgm:prSet presAssocID="{E5A032F2-0ED5-074E-8439-A3C19A155A19}" presName="rootConnector" presStyleLbl="node1" presStyleIdx="0" presStyleCnt="2"/>
      <dgm:spPr/>
    </dgm:pt>
    <dgm:pt modelId="{6E8AB26A-B23B-1C4B-B65B-803D28BC1995}" type="pres">
      <dgm:prSet presAssocID="{E5A032F2-0ED5-074E-8439-A3C19A155A19}" presName="childShape" presStyleCnt="0"/>
      <dgm:spPr/>
    </dgm:pt>
    <dgm:pt modelId="{A0C1A7A3-2368-6C42-99C0-1EE624E3F723}" type="pres">
      <dgm:prSet presAssocID="{5EAC3908-FE94-3D46-B142-888939AD2B63}" presName="Name13" presStyleLbl="parChTrans1D2" presStyleIdx="0" presStyleCnt="4"/>
      <dgm:spPr/>
    </dgm:pt>
    <dgm:pt modelId="{F35992D4-A6B6-C64D-AFD1-3A6B99600C57}" type="pres">
      <dgm:prSet presAssocID="{4CB2FA45-E75F-FB4C-A9E7-7DBECE28CEC0}" presName="childText" presStyleLbl="bgAcc1" presStyleIdx="0" presStyleCnt="4" custScaleX="344617" custScaleY="245234" custLinFactNeighborX="-91719" custLinFactNeighborY="2356">
        <dgm:presLayoutVars>
          <dgm:bulletEnabled val="1"/>
        </dgm:presLayoutVars>
      </dgm:prSet>
      <dgm:spPr/>
    </dgm:pt>
    <dgm:pt modelId="{08730988-26F5-7D49-8EA9-EA1C1A0D7331}" type="pres">
      <dgm:prSet presAssocID="{CE5E0BEB-58AA-A149-9DA4-ECFAB9EAA838}" presName="Name13" presStyleLbl="parChTrans1D2" presStyleIdx="1" presStyleCnt="4"/>
      <dgm:spPr/>
    </dgm:pt>
    <dgm:pt modelId="{0DAF8203-870C-9F42-AD4D-ED3408A1F356}" type="pres">
      <dgm:prSet presAssocID="{5C131CD1-AFCC-3B49-8671-E733372BAEF2}" presName="childText" presStyleLbl="bgAcc1" presStyleIdx="1" presStyleCnt="4" custScaleX="324587" custScaleY="267185" custLinFactNeighborX="15302" custLinFactNeighborY="32234">
        <dgm:presLayoutVars>
          <dgm:bulletEnabled val="1"/>
        </dgm:presLayoutVars>
      </dgm:prSet>
      <dgm:spPr/>
    </dgm:pt>
    <dgm:pt modelId="{C2B30B60-F936-0946-8DB8-88C5750E927C}" type="pres">
      <dgm:prSet presAssocID="{89279259-DB76-9B44-B0A5-09FCCA5BD6B4}" presName="root" presStyleCnt="0"/>
      <dgm:spPr/>
    </dgm:pt>
    <dgm:pt modelId="{4C3BF042-A67A-1340-ACEB-88B3F8CAD4C8}" type="pres">
      <dgm:prSet presAssocID="{89279259-DB76-9B44-B0A5-09FCCA5BD6B4}" presName="rootComposite" presStyleCnt="0"/>
      <dgm:spPr/>
    </dgm:pt>
    <dgm:pt modelId="{41EBAEF0-2407-7840-94C0-A4027B1BBAAF}" type="pres">
      <dgm:prSet presAssocID="{89279259-DB76-9B44-B0A5-09FCCA5BD6B4}" presName="rootText" presStyleLbl="node1" presStyleIdx="1" presStyleCnt="2" custScaleX="181055" custScaleY="288241" custLinFactNeighborX="-58092" custLinFactNeighborY="-7887"/>
      <dgm:spPr/>
    </dgm:pt>
    <dgm:pt modelId="{42E9F1B1-B159-C54F-AF14-CE2141E04E7A}" type="pres">
      <dgm:prSet presAssocID="{89279259-DB76-9B44-B0A5-09FCCA5BD6B4}" presName="rootConnector" presStyleLbl="node1" presStyleIdx="1" presStyleCnt="2"/>
      <dgm:spPr/>
    </dgm:pt>
    <dgm:pt modelId="{E0A4107E-3D0F-A94A-9796-6FE4D2F91695}" type="pres">
      <dgm:prSet presAssocID="{89279259-DB76-9B44-B0A5-09FCCA5BD6B4}" presName="childShape" presStyleCnt="0"/>
      <dgm:spPr/>
    </dgm:pt>
    <dgm:pt modelId="{91141C20-6CA9-C74E-AC04-380B6E5F1F31}" type="pres">
      <dgm:prSet presAssocID="{FDD3F97E-E100-9B4C-A0C9-05E6B8517657}" presName="Name13" presStyleLbl="parChTrans1D2" presStyleIdx="2" presStyleCnt="4"/>
      <dgm:spPr/>
    </dgm:pt>
    <dgm:pt modelId="{8DC557C1-8A2B-1E49-87CF-47B2005ABD27}" type="pres">
      <dgm:prSet presAssocID="{626065F9-5706-984B-A59D-B14CC5B7AC83}" presName="childText" presStyleLbl="bgAcc1" presStyleIdx="2" presStyleCnt="4" custScaleX="254620" custScaleY="235648" custLinFactNeighborX="-35455" custLinFactNeighborY="7582">
        <dgm:presLayoutVars>
          <dgm:bulletEnabled val="1"/>
        </dgm:presLayoutVars>
      </dgm:prSet>
      <dgm:spPr/>
    </dgm:pt>
    <dgm:pt modelId="{A0201D8B-1296-214F-A81C-0E10140F5463}" type="pres">
      <dgm:prSet presAssocID="{860B99CB-0B33-8947-B6AC-0D65490B8445}" presName="Name13" presStyleLbl="parChTrans1D2" presStyleIdx="3" presStyleCnt="4"/>
      <dgm:spPr/>
    </dgm:pt>
    <dgm:pt modelId="{13AD2692-C9EA-7B49-AA3D-6D0628DE466F}" type="pres">
      <dgm:prSet presAssocID="{32CF2C10-D7FB-3740-8646-01BED4194E80}" presName="childText" presStyleLbl="bgAcc1" presStyleIdx="3" presStyleCnt="4" custScaleX="372665" custScaleY="273227" custLinFactNeighborX="33246" custLinFactNeighborY="-26418">
        <dgm:presLayoutVars>
          <dgm:bulletEnabled val="1"/>
        </dgm:presLayoutVars>
      </dgm:prSet>
      <dgm:spPr/>
    </dgm:pt>
  </dgm:ptLst>
  <dgm:cxnLst>
    <dgm:cxn modelId="{A6502007-59CA-234E-8F92-E47A1BE935A3}" type="presOf" srcId="{CE5E0BEB-58AA-A149-9DA4-ECFAB9EAA838}" destId="{08730988-26F5-7D49-8EA9-EA1C1A0D7331}" srcOrd="0" destOrd="0" presId="urn:microsoft.com/office/officeart/2005/8/layout/hierarchy3"/>
    <dgm:cxn modelId="{14814822-7C68-7346-9282-6B4C9FEAF4C4}" type="presOf" srcId="{626065F9-5706-984B-A59D-B14CC5B7AC83}" destId="{8DC557C1-8A2B-1E49-87CF-47B2005ABD27}" srcOrd="0" destOrd="0" presId="urn:microsoft.com/office/officeart/2005/8/layout/hierarchy3"/>
    <dgm:cxn modelId="{CF64B426-9B42-474C-A36B-98911EC0E5F5}" srcId="{89279259-DB76-9B44-B0A5-09FCCA5BD6B4}" destId="{626065F9-5706-984B-A59D-B14CC5B7AC83}" srcOrd="0" destOrd="0" parTransId="{FDD3F97E-E100-9B4C-A0C9-05E6B8517657}" sibTransId="{CFD7B426-D851-C246-AF04-DB6A2E0CD709}"/>
    <dgm:cxn modelId="{A6289A34-ECED-1E49-93BE-BAE9CC56D1E0}" type="presOf" srcId="{5C131CD1-AFCC-3B49-8671-E733372BAEF2}" destId="{0DAF8203-870C-9F42-AD4D-ED3408A1F356}" srcOrd="0" destOrd="0" presId="urn:microsoft.com/office/officeart/2005/8/layout/hierarchy3"/>
    <dgm:cxn modelId="{B529F435-43BA-4B45-BA14-24853F3DB8B1}" srcId="{89279259-DB76-9B44-B0A5-09FCCA5BD6B4}" destId="{32CF2C10-D7FB-3740-8646-01BED4194E80}" srcOrd="1" destOrd="0" parTransId="{860B99CB-0B33-8947-B6AC-0D65490B8445}" sibTransId="{5DD708CF-9B1A-5C4F-8FB3-9332DECAE3FC}"/>
    <dgm:cxn modelId="{CD872C3F-E55D-4741-A66C-77C256CD163E}" type="presOf" srcId="{32CF2C10-D7FB-3740-8646-01BED4194E80}" destId="{13AD2692-C9EA-7B49-AA3D-6D0628DE466F}" srcOrd="0" destOrd="0" presId="urn:microsoft.com/office/officeart/2005/8/layout/hierarchy3"/>
    <dgm:cxn modelId="{0CBC9041-3793-F84F-97D3-3B718D9B456B}" srcId="{E5A032F2-0ED5-074E-8439-A3C19A155A19}" destId="{4CB2FA45-E75F-FB4C-A9E7-7DBECE28CEC0}" srcOrd="0" destOrd="0" parTransId="{5EAC3908-FE94-3D46-B142-888939AD2B63}" sibTransId="{D58418AD-1511-F34E-B07C-643AEEBDD91B}"/>
    <dgm:cxn modelId="{FFFBD046-01FF-0549-AED0-DDF425CA54E8}" type="presOf" srcId="{89279259-DB76-9B44-B0A5-09FCCA5BD6B4}" destId="{42E9F1B1-B159-C54F-AF14-CE2141E04E7A}" srcOrd="1" destOrd="0" presId="urn:microsoft.com/office/officeart/2005/8/layout/hierarchy3"/>
    <dgm:cxn modelId="{0A527E49-3F11-D146-AC25-337B6E79D9C6}" type="presOf" srcId="{4CB2FA45-E75F-FB4C-A9E7-7DBECE28CEC0}" destId="{F35992D4-A6B6-C64D-AFD1-3A6B99600C57}" srcOrd="0" destOrd="0" presId="urn:microsoft.com/office/officeart/2005/8/layout/hierarchy3"/>
    <dgm:cxn modelId="{7B11086A-D411-974A-A320-DC4972ACC48E}" srcId="{E5A032F2-0ED5-074E-8439-A3C19A155A19}" destId="{5C131CD1-AFCC-3B49-8671-E733372BAEF2}" srcOrd="1" destOrd="0" parTransId="{CE5E0BEB-58AA-A149-9DA4-ECFAB9EAA838}" sibTransId="{09E74002-111E-E246-9AE4-3A0B12A2AF2E}"/>
    <dgm:cxn modelId="{4E3BC36E-E677-304C-8438-CC95E15AE107}" type="presOf" srcId="{E5A032F2-0ED5-074E-8439-A3C19A155A19}" destId="{4966ED14-5740-FB48-BEB9-E6A956F80EFA}" srcOrd="0" destOrd="0" presId="urn:microsoft.com/office/officeart/2005/8/layout/hierarchy3"/>
    <dgm:cxn modelId="{D2DE6A80-BD42-9541-A787-1D936E6F9DCA}" type="presOf" srcId="{E5A032F2-0ED5-074E-8439-A3C19A155A19}" destId="{2228D09A-B789-3D45-8034-483756F7F415}" srcOrd="1" destOrd="0" presId="urn:microsoft.com/office/officeart/2005/8/layout/hierarchy3"/>
    <dgm:cxn modelId="{9BE0AA83-ABB9-4E42-8FEF-AA66E546AB1A}" type="presOf" srcId="{860B99CB-0B33-8947-B6AC-0D65490B8445}" destId="{A0201D8B-1296-214F-A81C-0E10140F5463}" srcOrd="0" destOrd="0" presId="urn:microsoft.com/office/officeart/2005/8/layout/hierarchy3"/>
    <dgm:cxn modelId="{10622889-EFF2-4941-8AB2-72C9E8B78CC4}" srcId="{159E6871-DAF1-D74C-BF53-D27A57D513E7}" destId="{89279259-DB76-9B44-B0A5-09FCCA5BD6B4}" srcOrd="1" destOrd="0" parTransId="{309BAD8E-7D09-5849-B409-7448484D8C18}" sibTransId="{6807F572-B66B-2445-BE90-EA7BE489B33B}"/>
    <dgm:cxn modelId="{F06A5E93-032B-5A4C-88EE-7006A29CF1F4}" type="presOf" srcId="{89279259-DB76-9B44-B0A5-09FCCA5BD6B4}" destId="{41EBAEF0-2407-7840-94C0-A4027B1BBAAF}" srcOrd="0" destOrd="0" presId="urn:microsoft.com/office/officeart/2005/8/layout/hierarchy3"/>
    <dgm:cxn modelId="{264C0A9F-6F4C-1647-812A-F86D88F3794C}" type="presOf" srcId="{5EAC3908-FE94-3D46-B142-888939AD2B63}" destId="{A0C1A7A3-2368-6C42-99C0-1EE624E3F723}" srcOrd="0" destOrd="0" presId="urn:microsoft.com/office/officeart/2005/8/layout/hierarchy3"/>
    <dgm:cxn modelId="{0FCEEFBF-8CE8-8548-B145-EE73DA6440F8}" srcId="{159E6871-DAF1-D74C-BF53-D27A57D513E7}" destId="{E5A032F2-0ED5-074E-8439-A3C19A155A19}" srcOrd="0" destOrd="0" parTransId="{F5978B0E-D014-0341-931F-921D02F95AFA}" sibTransId="{4AF2B4CC-8199-604E-8C9B-11BB1D88CAB5}"/>
    <dgm:cxn modelId="{9CCF50DB-86C6-B34B-9C9E-B78C41390705}" type="presOf" srcId="{FDD3F97E-E100-9B4C-A0C9-05E6B8517657}" destId="{91141C20-6CA9-C74E-AC04-380B6E5F1F31}" srcOrd="0" destOrd="0" presId="urn:microsoft.com/office/officeart/2005/8/layout/hierarchy3"/>
    <dgm:cxn modelId="{C08C53E3-6E2C-A44D-AD52-41A059397F84}" type="presOf" srcId="{159E6871-DAF1-D74C-BF53-D27A57D513E7}" destId="{7A588EA5-5E5E-4C40-B503-AC98AAC83141}" srcOrd="0" destOrd="0" presId="urn:microsoft.com/office/officeart/2005/8/layout/hierarchy3"/>
    <dgm:cxn modelId="{163568B0-4D11-3F4B-B035-1F87C335FC6B}" type="presParOf" srcId="{7A588EA5-5E5E-4C40-B503-AC98AAC83141}" destId="{1BE4DD97-9AFB-154E-B67B-4D69D09DB277}" srcOrd="0" destOrd="0" presId="urn:microsoft.com/office/officeart/2005/8/layout/hierarchy3"/>
    <dgm:cxn modelId="{51CDCBCC-4457-8F42-AF3A-1A435D358905}" type="presParOf" srcId="{1BE4DD97-9AFB-154E-B67B-4D69D09DB277}" destId="{09F31350-7318-A84F-AF91-FB622765E227}" srcOrd="0" destOrd="0" presId="urn:microsoft.com/office/officeart/2005/8/layout/hierarchy3"/>
    <dgm:cxn modelId="{C5878754-BAA3-8B45-8F37-87EB3806F65B}" type="presParOf" srcId="{09F31350-7318-A84F-AF91-FB622765E227}" destId="{4966ED14-5740-FB48-BEB9-E6A956F80EFA}" srcOrd="0" destOrd="0" presId="urn:microsoft.com/office/officeart/2005/8/layout/hierarchy3"/>
    <dgm:cxn modelId="{F751A065-8788-1C42-84A5-0AB5C17981EA}" type="presParOf" srcId="{09F31350-7318-A84F-AF91-FB622765E227}" destId="{2228D09A-B789-3D45-8034-483756F7F415}" srcOrd="1" destOrd="0" presId="urn:microsoft.com/office/officeart/2005/8/layout/hierarchy3"/>
    <dgm:cxn modelId="{250B5BA5-3C95-624E-86CF-96D1FC52EEF1}" type="presParOf" srcId="{1BE4DD97-9AFB-154E-B67B-4D69D09DB277}" destId="{6E8AB26A-B23B-1C4B-B65B-803D28BC1995}" srcOrd="1" destOrd="0" presId="urn:microsoft.com/office/officeart/2005/8/layout/hierarchy3"/>
    <dgm:cxn modelId="{51C04A09-7A5D-CA43-B425-6A21EF75A526}" type="presParOf" srcId="{6E8AB26A-B23B-1C4B-B65B-803D28BC1995}" destId="{A0C1A7A3-2368-6C42-99C0-1EE624E3F723}" srcOrd="0" destOrd="0" presId="urn:microsoft.com/office/officeart/2005/8/layout/hierarchy3"/>
    <dgm:cxn modelId="{05B32C24-0686-8443-9ED4-88F2D68341CC}" type="presParOf" srcId="{6E8AB26A-B23B-1C4B-B65B-803D28BC1995}" destId="{F35992D4-A6B6-C64D-AFD1-3A6B99600C57}" srcOrd="1" destOrd="0" presId="urn:microsoft.com/office/officeart/2005/8/layout/hierarchy3"/>
    <dgm:cxn modelId="{8779A738-E332-D944-BD19-75AA2B089025}" type="presParOf" srcId="{6E8AB26A-B23B-1C4B-B65B-803D28BC1995}" destId="{08730988-26F5-7D49-8EA9-EA1C1A0D7331}" srcOrd="2" destOrd="0" presId="urn:microsoft.com/office/officeart/2005/8/layout/hierarchy3"/>
    <dgm:cxn modelId="{0D34FC0F-434B-FF42-B4E0-B4571C9B4EFC}" type="presParOf" srcId="{6E8AB26A-B23B-1C4B-B65B-803D28BC1995}" destId="{0DAF8203-870C-9F42-AD4D-ED3408A1F356}" srcOrd="3" destOrd="0" presId="urn:microsoft.com/office/officeart/2005/8/layout/hierarchy3"/>
    <dgm:cxn modelId="{118A4047-52AB-D54B-B8AD-CB119608F44C}" type="presParOf" srcId="{7A588EA5-5E5E-4C40-B503-AC98AAC83141}" destId="{C2B30B60-F936-0946-8DB8-88C5750E927C}" srcOrd="1" destOrd="0" presId="urn:microsoft.com/office/officeart/2005/8/layout/hierarchy3"/>
    <dgm:cxn modelId="{4C26B513-9E42-E941-9B6A-A5556535D5AD}" type="presParOf" srcId="{C2B30B60-F936-0946-8DB8-88C5750E927C}" destId="{4C3BF042-A67A-1340-ACEB-88B3F8CAD4C8}" srcOrd="0" destOrd="0" presId="urn:microsoft.com/office/officeart/2005/8/layout/hierarchy3"/>
    <dgm:cxn modelId="{34E7D5DA-EAA4-1544-A1DD-639682DE3C4D}" type="presParOf" srcId="{4C3BF042-A67A-1340-ACEB-88B3F8CAD4C8}" destId="{41EBAEF0-2407-7840-94C0-A4027B1BBAAF}" srcOrd="0" destOrd="0" presId="urn:microsoft.com/office/officeart/2005/8/layout/hierarchy3"/>
    <dgm:cxn modelId="{90F58397-80D2-DD4B-8F48-CE5D00A45547}" type="presParOf" srcId="{4C3BF042-A67A-1340-ACEB-88B3F8CAD4C8}" destId="{42E9F1B1-B159-C54F-AF14-CE2141E04E7A}" srcOrd="1" destOrd="0" presId="urn:microsoft.com/office/officeart/2005/8/layout/hierarchy3"/>
    <dgm:cxn modelId="{1C19DB7B-01D5-5E4C-B75C-751D0593312E}" type="presParOf" srcId="{C2B30B60-F936-0946-8DB8-88C5750E927C}" destId="{E0A4107E-3D0F-A94A-9796-6FE4D2F91695}" srcOrd="1" destOrd="0" presId="urn:microsoft.com/office/officeart/2005/8/layout/hierarchy3"/>
    <dgm:cxn modelId="{9980E29F-3327-FD40-AC69-58746196EEB5}" type="presParOf" srcId="{E0A4107E-3D0F-A94A-9796-6FE4D2F91695}" destId="{91141C20-6CA9-C74E-AC04-380B6E5F1F31}" srcOrd="0" destOrd="0" presId="urn:microsoft.com/office/officeart/2005/8/layout/hierarchy3"/>
    <dgm:cxn modelId="{D8FF7357-051F-564E-8DE4-694A0D1A968C}" type="presParOf" srcId="{E0A4107E-3D0F-A94A-9796-6FE4D2F91695}" destId="{8DC557C1-8A2B-1E49-87CF-47B2005ABD27}" srcOrd="1" destOrd="0" presId="urn:microsoft.com/office/officeart/2005/8/layout/hierarchy3"/>
    <dgm:cxn modelId="{0D0B82CC-D301-9C45-A31D-8C1DA3C5661F}" type="presParOf" srcId="{E0A4107E-3D0F-A94A-9796-6FE4D2F91695}" destId="{A0201D8B-1296-214F-A81C-0E10140F5463}" srcOrd="2" destOrd="0" presId="urn:microsoft.com/office/officeart/2005/8/layout/hierarchy3"/>
    <dgm:cxn modelId="{DEAB39A1-9AB8-8E4B-942D-1CFD45788948}" type="presParOf" srcId="{E0A4107E-3D0F-A94A-9796-6FE4D2F91695}" destId="{13AD2692-C9EA-7B49-AA3D-6D0628DE466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4E549CA8-E6DC-BE4E-BD92-22ABBF381BAC}" type="doc">
      <dgm:prSet loTypeId="urn:microsoft.com/office/officeart/2005/8/layout/pyramid3" loCatId="pyramid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7530EE-0E7B-F34F-8BCF-C4BC39256CC6}">
      <dgm:prSet/>
      <dgm:spPr/>
      <dgm:t>
        <a:bodyPr/>
        <a:lstStyle/>
        <a:p>
          <a:pPr rtl="0"/>
          <a:r>
            <a:rPr lang="en-US" dirty="0"/>
            <a:t>Breaking down language makes it more comprehensible. </a:t>
          </a:r>
        </a:p>
        <a:p>
          <a:pPr rtl="0"/>
          <a:r>
            <a:rPr lang="en-US" dirty="0"/>
            <a:t>Paragraphs can be broken into sentences.</a:t>
          </a:r>
        </a:p>
        <a:p>
          <a:pPr rtl="0"/>
          <a:r>
            <a:rPr lang="en-US" dirty="0"/>
            <a:t>Sentences can be broken down into word strings.</a:t>
          </a:r>
        </a:p>
        <a:p>
          <a:pPr rtl="0"/>
          <a:r>
            <a:rPr lang="en-US" dirty="0"/>
            <a:t>Words can be broken down into syllables.</a:t>
          </a:r>
        </a:p>
      </dgm:t>
    </dgm:pt>
    <dgm:pt modelId="{D8B23CC3-E4E0-1749-B598-06D852942E07}" type="parTrans" cxnId="{74E69F39-4C42-1A44-A13A-E82487F969CA}">
      <dgm:prSet/>
      <dgm:spPr/>
      <dgm:t>
        <a:bodyPr/>
        <a:lstStyle/>
        <a:p>
          <a:endParaRPr lang="en-US"/>
        </a:p>
      </dgm:t>
    </dgm:pt>
    <dgm:pt modelId="{4A4D8051-C9E6-DA46-9942-24AB6A0C6F15}" type="sibTrans" cxnId="{74E69F39-4C42-1A44-A13A-E82487F969CA}">
      <dgm:prSet/>
      <dgm:spPr/>
      <dgm:t>
        <a:bodyPr/>
        <a:lstStyle/>
        <a:p>
          <a:endParaRPr lang="en-US"/>
        </a:p>
      </dgm:t>
    </dgm:pt>
    <dgm:pt modelId="{55B6874F-7C16-4243-80DB-A47BD1A59121}" type="pres">
      <dgm:prSet presAssocID="{4E549CA8-E6DC-BE4E-BD92-22ABBF381BAC}" presName="Name0" presStyleCnt="0">
        <dgm:presLayoutVars>
          <dgm:dir/>
          <dgm:animLvl val="lvl"/>
          <dgm:resizeHandles val="exact"/>
        </dgm:presLayoutVars>
      </dgm:prSet>
      <dgm:spPr/>
    </dgm:pt>
    <dgm:pt modelId="{179C183D-1C84-C742-91D6-7A7A9F975769}" type="pres">
      <dgm:prSet presAssocID="{147530EE-0E7B-F34F-8BCF-C4BC39256CC6}" presName="Name8" presStyleCnt="0"/>
      <dgm:spPr/>
    </dgm:pt>
    <dgm:pt modelId="{195251E0-15BC-B54C-8E2B-CA1D3DCDC671}" type="pres">
      <dgm:prSet presAssocID="{147530EE-0E7B-F34F-8BCF-C4BC39256CC6}" presName="level" presStyleLbl="node1" presStyleIdx="0" presStyleCnt="1">
        <dgm:presLayoutVars>
          <dgm:chMax val="1"/>
          <dgm:bulletEnabled val="1"/>
        </dgm:presLayoutVars>
      </dgm:prSet>
      <dgm:spPr/>
    </dgm:pt>
    <dgm:pt modelId="{6153B0C6-3A20-1A41-9259-8F46D281F13C}" type="pres">
      <dgm:prSet presAssocID="{147530EE-0E7B-F34F-8BCF-C4BC39256CC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2286400-3C53-E344-B2EB-A4460306672C}" type="presOf" srcId="{4E549CA8-E6DC-BE4E-BD92-22ABBF381BAC}" destId="{55B6874F-7C16-4243-80DB-A47BD1A59121}" srcOrd="0" destOrd="0" presId="urn:microsoft.com/office/officeart/2005/8/layout/pyramid3"/>
    <dgm:cxn modelId="{8EFFC411-61B3-234A-8DF6-A02E9CB4D3A3}" type="presOf" srcId="{147530EE-0E7B-F34F-8BCF-C4BC39256CC6}" destId="{195251E0-15BC-B54C-8E2B-CA1D3DCDC671}" srcOrd="0" destOrd="0" presId="urn:microsoft.com/office/officeart/2005/8/layout/pyramid3"/>
    <dgm:cxn modelId="{74E69F39-4C42-1A44-A13A-E82487F969CA}" srcId="{4E549CA8-E6DC-BE4E-BD92-22ABBF381BAC}" destId="{147530EE-0E7B-F34F-8BCF-C4BC39256CC6}" srcOrd="0" destOrd="0" parTransId="{D8B23CC3-E4E0-1749-B598-06D852942E07}" sibTransId="{4A4D8051-C9E6-DA46-9942-24AB6A0C6F15}"/>
    <dgm:cxn modelId="{60BFDC70-B623-554E-BC70-797E0F0D004B}" type="presOf" srcId="{147530EE-0E7B-F34F-8BCF-C4BC39256CC6}" destId="{6153B0C6-3A20-1A41-9259-8F46D281F13C}" srcOrd="1" destOrd="0" presId="urn:microsoft.com/office/officeart/2005/8/layout/pyramid3"/>
    <dgm:cxn modelId="{CCCF6A41-8327-3545-9BC5-65EC5CCAF8B5}" type="presParOf" srcId="{55B6874F-7C16-4243-80DB-A47BD1A59121}" destId="{179C183D-1C84-C742-91D6-7A7A9F975769}" srcOrd="0" destOrd="0" presId="urn:microsoft.com/office/officeart/2005/8/layout/pyramid3"/>
    <dgm:cxn modelId="{25D30AD8-F9AA-7449-9860-49BB3CE40AFA}" type="presParOf" srcId="{179C183D-1C84-C742-91D6-7A7A9F975769}" destId="{195251E0-15BC-B54C-8E2B-CA1D3DCDC671}" srcOrd="0" destOrd="0" presId="urn:microsoft.com/office/officeart/2005/8/layout/pyramid3"/>
    <dgm:cxn modelId="{C495EF18-8E13-3B4B-88CB-F43B98856E83}" type="presParOf" srcId="{179C183D-1C84-C742-91D6-7A7A9F975769}" destId="{6153B0C6-3A20-1A41-9259-8F46D281F13C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BCC740A1-E824-6B4C-BE01-B8A25E82B391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B290D6-BAAB-F94A-94E5-1234D74A19BB}">
      <dgm:prSet phldrT="[Text]"/>
      <dgm:spPr/>
      <dgm:t>
        <a:bodyPr/>
        <a:lstStyle/>
        <a:p>
          <a:r>
            <a:rPr lang="en-US" dirty="0"/>
            <a:t>Prepositional Phrases </a:t>
          </a:r>
        </a:p>
      </dgm:t>
    </dgm:pt>
    <dgm:pt modelId="{F8AEFA71-EECD-864B-8AB7-EE7E7590B9BC}" type="parTrans" cxnId="{86EE9FFD-025F-6844-803F-B42B852F5218}">
      <dgm:prSet/>
      <dgm:spPr/>
      <dgm:t>
        <a:bodyPr/>
        <a:lstStyle/>
        <a:p>
          <a:endParaRPr lang="en-US"/>
        </a:p>
      </dgm:t>
    </dgm:pt>
    <dgm:pt modelId="{9CC6031B-81B8-414B-BD3D-1F3261A7D457}" type="sibTrans" cxnId="{86EE9FFD-025F-6844-803F-B42B852F5218}">
      <dgm:prSet/>
      <dgm:spPr/>
      <dgm:t>
        <a:bodyPr/>
        <a:lstStyle/>
        <a:p>
          <a:endParaRPr lang="en-US"/>
        </a:p>
      </dgm:t>
    </dgm:pt>
    <dgm:pt modelId="{55FFDE85-AF9E-2041-9EEB-4185572FF664}">
      <dgm:prSet phldrT="[Text]"/>
      <dgm:spPr/>
      <dgm:t>
        <a:bodyPr/>
        <a:lstStyle/>
        <a:p>
          <a:r>
            <a:rPr lang="en-US" dirty="0"/>
            <a:t>Subject-Verb	</a:t>
          </a:r>
        </a:p>
      </dgm:t>
    </dgm:pt>
    <dgm:pt modelId="{D5B8B86B-A241-7D48-9BAD-D1CA39121ED9}" type="parTrans" cxnId="{530CCC93-67C8-7946-B49C-CAD5E989320E}">
      <dgm:prSet/>
      <dgm:spPr/>
      <dgm:t>
        <a:bodyPr/>
        <a:lstStyle/>
        <a:p>
          <a:endParaRPr lang="en-US"/>
        </a:p>
      </dgm:t>
    </dgm:pt>
    <dgm:pt modelId="{4C211D7B-1EDE-6440-AA89-C4CAD80BE6A1}" type="sibTrans" cxnId="{530CCC93-67C8-7946-B49C-CAD5E989320E}">
      <dgm:prSet/>
      <dgm:spPr/>
      <dgm:t>
        <a:bodyPr/>
        <a:lstStyle/>
        <a:p>
          <a:endParaRPr lang="en-US"/>
        </a:p>
      </dgm:t>
    </dgm:pt>
    <dgm:pt modelId="{6BDCD91D-E140-9248-9B17-ADFF08A1C849}">
      <dgm:prSet phldrT="[Text]"/>
      <dgm:spPr/>
      <dgm:t>
        <a:bodyPr/>
        <a:lstStyle/>
        <a:p>
          <a:r>
            <a:rPr lang="en-US" dirty="0"/>
            <a:t>Verb-Direct Object</a:t>
          </a:r>
        </a:p>
      </dgm:t>
    </dgm:pt>
    <dgm:pt modelId="{E8D2978B-E60F-7842-B60F-58C3BEB214A7}" type="parTrans" cxnId="{9FD4D150-8850-3447-85A5-7B1BD37885BC}">
      <dgm:prSet/>
      <dgm:spPr/>
      <dgm:t>
        <a:bodyPr/>
        <a:lstStyle/>
        <a:p>
          <a:endParaRPr lang="en-US"/>
        </a:p>
      </dgm:t>
    </dgm:pt>
    <dgm:pt modelId="{1F559630-E539-BF47-A1F9-1FDF39B5B758}" type="sibTrans" cxnId="{9FD4D150-8850-3447-85A5-7B1BD37885BC}">
      <dgm:prSet/>
      <dgm:spPr/>
      <dgm:t>
        <a:bodyPr/>
        <a:lstStyle/>
        <a:p>
          <a:endParaRPr lang="en-US"/>
        </a:p>
      </dgm:t>
    </dgm:pt>
    <dgm:pt modelId="{AFDA788D-0B9B-1D4C-8C2D-E4445503FAD0}">
      <dgm:prSet phldrT="[Text]"/>
      <dgm:spPr/>
      <dgm:t>
        <a:bodyPr/>
        <a:lstStyle/>
        <a:p>
          <a:r>
            <a:rPr lang="en-US" dirty="0"/>
            <a:t>Adjectives-Nouns</a:t>
          </a:r>
        </a:p>
      </dgm:t>
    </dgm:pt>
    <dgm:pt modelId="{F23D797B-C86C-1D4A-890E-C594AF5A9930}" type="parTrans" cxnId="{CBC82ECC-427B-9B4C-AE1A-1928A67FFD21}">
      <dgm:prSet/>
      <dgm:spPr/>
      <dgm:t>
        <a:bodyPr/>
        <a:lstStyle/>
        <a:p>
          <a:endParaRPr lang="en-US"/>
        </a:p>
      </dgm:t>
    </dgm:pt>
    <dgm:pt modelId="{FF7FF0AB-E134-DA4C-983C-7312EBA1F3F1}" type="sibTrans" cxnId="{CBC82ECC-427B-9B4C-AE1A-1928A67FFD21}">
      <dgm:prSet/>
      <dgm:spPr/>
      <dgm:t>
        <a:bodyPr/>
        <a:lstStyle/>
        <a:p>
          <a:endParaRPr lang="en-US"/>
        </a:p>
      </dgm:t>
    </dgm:pt>
    <dgm:pt modelId="{65CFAAC5-E11D-7344-9277-59ADCAD15A25}">
      <dgm:prSet phldrT="[Text]"/>
      <dgm:spPr/>
      <dgm:t>
        <a:bodyPr/>
        <a:lstStyle/>
        <a:p>
          <a:r>
            <a:rPr lang="en-US" dirty="0"/>
            <a:t>Adverbs-Verbs</a:t>
          </a:r>
        </a:p>
      </dgm:t>
    </dgm:pt>
    <dgm:pt modelId="{347089BE-700C-E948-BEBF-DDFFA7967671}" type="parTrans" cxnId="{0B780265-ED4C-574F-BCC2-5431199D7467}">
      <dgm:prSet/>
      <dgm:spPr/>
      <dgm:t>
        <a:bodyPr/>
        <a:lstStyle/>
        <a:p>
          <a:endParaRPr lang="en-US"/>
        </a:p>
      </dgm:t>
    </dgm:pt>
    <dgm:pt modelId="{F08C6AF4-A211-1F4D-AEFF-20A3B290BCA4}" type="sibTrans" cxnId="{0B780265-ED4C-574F-BCC2-5431199D7467}">
      <dgm:prSet/>
      <dgm:spPr/>
      <dgm:t>
        <a:bodyPr/>
        <a:lstStyle/>
        <a:p>
          <a:endParaRPr lang="en-US"/>
        </a:p>
      </dgm:t>
    </dgm:pt>
    <dgm:pt modelId="{894BA637-F80D-344E-9CB3-4C830B3FA827}" type="pres">
      <dgm:prSet presAssocID="{BCC740A1-E824-6B4C-BE01-B8A25E82B391}" presName="diagram" presStyleCnt="0">
        <dgm:presLayoutVars>
          <dgm:dir/>
          <dgm:resizeHandles val="exact"/>
        </dgm:presLayoutVars>
      </dgm:prSet>
      <dgm:spPr/>
    </dgm:pt>
    <dgm:pt modelId="{F897A864-FE6F-124B-891C-8D7D2EF4373E}" type="pres">
      <dgm:prSet presAssocID="{A5B290D6-BAAB-F94A-94E5-1234D74A19BB}" presName="node" presStyleLbl="node1" presStyleIdx="0" presStyleCnt="5">
        <dgm:presLayoutVars>
          <dgm:bulletEnabled val="1"/>
        </dgm:presLayoutVars>
      </dgm:prSet>
      <dgm:spPr/>
    </dgm:pt>
    <dgm:pt modelId="{E301B295-DEA7-FC44-A9E1-FE2F052475BD}" type="pres">
      <dgm:prSet presAssocID="{9CC6031B-81B8-414B-BD3D-1F3261A7D457}" presName="sibTrans" presStyleCnt="0"/>
      <dgm:spPr/>
    </dgm:pt>
    <dgm:pt modelId="{743B3C06-3D89-0743-9298-E681CBD32158}" type="pres">
      <dgm:prSet presAssocID="{55FFDE85-AF9E-2041-9EEB-4185572FF664}" presName="node" presStyleLbl="node1" presStyleIdx="1" presStyleCnt="5">
        <dgm:presLayoutVars>
          <dgm:bulletEnabled val="1"/>
        </dgm:presLayoutVars>
      </dgm:prSet>
      <dgm:spPr/>
    </dgm:pt>
    <dgm:pt modelId="{571EE6A7-023C-3346-9673-48DED03F23F9}" type="pres">
      <dgm:prSet presAssocID="{4C211D7B-1EDE-6440-AA89-C4CAD80BE6A1}" presName="sibTrans" presStyleCnt="0"/>
      <dgm:spPr/>
    </dgm:pt>
    <dgm:pt modelId="{7307F782-811C-F04F-9A67-9B4F5B754610}" type="pres">
      <dgm:prSet presAssocID="{6BDCD91D-E140-9248-9B17-ADFF08A1C849}" presName="node" presStyleLbl="node1" presStyleIdx="2" presStyleCnt="5">
        <dgm:presLayoutVars>
          <dgm:bulletEnabled val="1"/>
        </dgm:presLayoutVars>
      </dgm:prSet>
      <dgm:spPr/>
    </dgm:pt>
    <dgm:pt modelId="{DEDD3269-2496-354A-8965-0E94D78AB241}" type="pres">
      <dgm:prSet presAssocID="{1F559630-E539-BF47-A1F9-1FDF39B5B758}" presName="sibTrans" presStyleCnt="0"/>
      <dgm:spPr/>
    </dgm:pt>
    <dgm:pt modelId="{50164C5B-4482-0E45-BFA7-3D368C6839AC}" type="pres">
      <dgm:prSet presAssocID="{AFDA788D-0B9B-1D4C-8C2D-E4445503FAD0}" presName="node" presStyleLbl="node1" presStyleIdx="3" presStyleCnt="5">
        <dgm:presLayoutVars>
          <dgm:bulletEnabled val="1"/>
        </dgm:presLayoutVars>
      </dgm:prSet>
      <dgm:spPr/>
    </dgm:pt>
    <dgm:pt modelId="{CC0D83E1-6220-6B4C-A6A6-D6D3130060D9}" type="pres">
      <dgm:prSet presAssocID="{FF7FF0AB-E134-DA4C-983C-7312EBA1F3F1}" presName="sibTrans" presStyleCnt="0"/>
      <dgm:spPr/>
    </dgm:pt>
    <dgm:pt modelId="{7442047F-66E0-9A41-A5F3-8384D2F1F83D}" type="pres">
      <dgm:prSet presAssocID="{65CFAAC5-E11D-7344-9277-59ADCAD15A25}" presName="node" presStyleLbl="node1" presStyleIdx="4" presStyleCnt="5">
        <dgm:presLayoutVars>
          <dgm:bulletEnabled val="1"/>
        </dgm:presLayoutVars>
      </dgm:prSet>
      <dgm:spPr/>
    </dgm:pt>
  </dgm:ptLst>
  <dgm:cxnLst>
    <dgm:cxn modelId="{EC069913-7E12-4F45-A22A-41F156E31FD5}" type="presOf" srcId="{AFDA788D-0B9B-1D4C-8C2D-E4445503FAD0}" destId="{50164C5B-4482-0E45-BFA7-3D368C6839AC}" srcOrd="0" destOrd="0" presId="urn:microsoft.com/office/officeart/2005/8/layout/default"/>
    <dgm:cxn modelId="{9FD4D150-8850-3447-85A5-7B1BD37885BC}" srcId="{BCC740A1-E824-6B4C-BE01-B8A25E82B391}" destId="{6BDCD91D-E140-9248-9B17-ADFF08A1C849}" srcOrd="2" destOrd="0" parTransId="{E8D2978B-E60F-7842-B60F-58C3BEB214A7}" sibTransId="{1F559630-E539-BF47-A1F9-1FDF39B5B758}"/>
    <dgm:cxn modelId="{0B780265-ED4C-574F-BCC2-5431199D7467}" srcId="{BCC740A1-E824-6B4C-BE01-B8A25E82B391}" destId="{65CFAAC5-E11D-7344-9277-59ADCAD15A25}" srcOrd="4" destOrd="0" parTransId="{347089BE-700C-E948-BEBF-DDFFA7967671}" sibTransId="{F08C6AF4-A211-1F4D-AEFF-20A3B290BCA4}"/>
    <dgm:cxn modelId="{D6259479-5085-AF4B-9376-0B6648A7386D}" type="presOf" srcId="{A5B290D6-BAAB-F94A-94E5-1234D74A19BB}" destId="{F897A864-FE6F-124B-891C-8D7D2EF4373E}" srcOrd="0" destOrd="0" presId="urn:microsoft.com/office/officeart/2005/8/layout/default"/>
    <dgm:cxn modelId="{57564481-0C9F-5845-9422-00E284071346}" type="presOf" srcId="{BCC740A1-E824-6B4C-BE01-B8A25E82B391}" destId="{894BA637-F80D-344E-9CB3-4C830B3FA827}" srcOrd="0" destOrd="0" presId="urn:microsoft.com/office/officeart/2005/8/layout/default"/>
    <dgm:cxn modelId="{09773892-4F9B-0C4C-8610-99A03166FD05}" type="presOf" srcId="{6BDCD91D-E140-9248-9B17-ADFF08A1C849}" destId="{7307F782-811C-F04F-9A67-9B4F5B754610}" srcOrd="0" destOrd="0" presId="urn:microsoft.com/office/officeart/2005/8/layout/default"/>
    <dgm:cxn modelId="{530CCC93-67C8-7946-B49C-CAD5E989320E}" srcId="{BCC740A1-E824-6B4C-BE01-B8A25E82B391}" destId="{55FFDE85-AF9E-2041-9EEB-4185572FF664}" srcOrd="1" destOrd="0" parTransId="{D5B8B86B-A241-7D48-9BAD-D1CA39121ED9}" sibTransId="{4C211D7B-1EDE-6440-AA89-C4CAD80BE6A1}"/>
    <dgm:cxn modelId="{CF841F9E-7214-0B44-A600-B1772C67C771}" type="presOf" srcId="{65CFAAC5-E11D-7344-9277-59ADCAD15A25}" destId="{7442047F-66E0-9A41-A5F3-8384D2F1F83D}" srcOrd="0" destOrd="0" presId="urn:microsoft.com/office/officeart/2005/8/layout/default"/>
    <dgm:cxn modelId="{CBC82ECC-427B-9B4C-AE1A-1928A67FFD21}" srcId="{BCC740A1-E824-6B4C-BE01-B8A25E82B391}" destId="{AFDA788D-0B9B-1D4C-8C2D-E4445503FAD0}" srcOrd="3" destOrd="0" parTransId="{F23D797B-C86C-1D4A-890E-C594AF5A9930}" sibTransId="{FF7FF0AB-E134-DA4C-983C-7312EBA1F3F1}"/>
    <dgm:cxn modelId="{0D35EDEE-8C65-1149-8D2F-7B31FCB0092A}" type="presOf" srcId="{55FFDE85-AF9E-2041-9EEB-4185572FF664}" destId="{743B3C06-3D89-0743-9298-E681CBD32158}" srcOrd="0" destOrd="0" presId="urn:microsoft.com/office/officeart/2005/8/layout/default"/>
    <dgm:cxn modelId="{86EE9FFD-025F-6844-803F-B42B852F5218}" srcId="{BCC740A1-E824-6B4C-BE01-B8A25E82B391}" destId="{A5B290D6-BAAB-F94A-94E5-1234D74A19BB}" srcOrd="0" destOrd="0" parTransId="{F8AEFA71-EECD-864B-8AB7-EE7E7590B9BC}" sibTransId="{9CC6031B-81B8-414B-BD3D-1F3261A7D457}"/>
    <dgm:cxn modelId="{7AE625FE-390A-9449-A6B3-C185D93DBD25}" type="presParOf" srcId="{894BA637-F80D-344E-9CB3-4C830B3FA827}" destId="{F897A864-FE6F-124B-891C-8D7D2EF4373E}" srcOrd="0" destOrd="0" presId="urn:microsoft.com/office/officeart/2005/8/layout/default"/>
    <dgm:cxn modelId="{AB2D71C0-6431-8740-81B9-CC4A6CD21D7B}" type="presParOf" srcId="{894BA637-F80D-344E-9CB3-4C830B3FA827}" destId="{E301B295-DEA7-FC44-A9E1-FE2F052475BD}" srcOrd="1" destOrd="0" presId="urn:microsoft.com/office/officeart/2005/8/layout/default"/>
    <dgm:cxn modelId="{A3DDD9EE-C88D-4C41-97A1-1B75B1043F3E}" type="presParOf" srcId="{894BA637-F80D-344E-9CB3-4C830B3FA827}" destId="{743B3C06-3D89-0743-9298-E681CBD32158}" srcOrd="2" destOrd="0" presId="urn:microsoft.com/office/officeart/2005/8/layout/default"/>
    <dgm:cxn modelId="{B541B817-8924-494C-9477-0A916802CB1B}" type="presParOf" srcId="{894BA637-F80D-344E-9CB3-4C830B3FA827}" destId="{571EE6A7-023C-3346-9673-48DED03F23F9}" srcOrd="3" destOrd="0" presId="urn:microsoft.com/office/officeart/2005/8/layout/default"/>
    <dgm:cxn modelId="{E44CC50D-6D14-144C-9D9B-F74A53B5E9C1}" type="presParOf" srcId="{894BA637-F80D-344E-9CB3-4C830B3FA827}" destId="{7307F782-811C-F04F-9A67-9B4F5B754610}" srcOrd="4" destOrd="0" presId="urn:microsoft.com/office/officeart/2005/8/layout/default"/>
    <dgm:cxn modelId="{05875B8D-2A98-3843-AAD7-D4063D3F2B8A}" type="presParOf" srcId="{894BA637-F80D-344E-9CB3-4C830B3FA827}" destId="{DEDD3269-2496-354A-8965-0E94D78AB241}" srcOrd="5" destOrd="0" presId="urn:microsoft.com/office/officeart/2005/8/layout/default"/>
    <dgm:cxn modelId="{3CB28311-F144-BB4E-8FA9-45A01A7666BB}" type="presParOf" srcId="{894BA637-F80D-344E-9CB3-4C830B3FA827}" destId="{50164C5B-4482-0E45-BFA7-3D368C6839AC}" srcOrd="6" destOrd="0" presId="urn:microsoft.com/office/officeart/2005/8/layout/default"/>
    <dgm:cxn modelId="{E8F52CE2-0D92-9D44-9D2C-17530FDB709D}" type="presParOf" srcId="{894BA637-F80D-344E-9CB3-4C830B3FA827}" destId="{CC0D83E1-6220-6B4C-A6A6-D6D3130060D9}" srcOrd="7" destOrd="0" presId="urn:microsoft.com/office/officeart/2005/8/layout/default"/>
    <dgm:cxn modelId="{6456E2F2-EDDF-1249-8B9E-977E27C72693}" type="presParOf" srcId="{894BA637-F80D-344E-9CB3-4C830B3FA827}" destId="{7442047F-66E0-9A41-A5F3-8384D2F1F83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2.xml><?xml version="1.0" encoding="utf-8"?>
<dgm:dataModel xmlns:dgm="http://schemas.openxmlformats.org/drawingml/2006/diagram" xmlns:a="http://schemas.openxmlformats.org/drawingml/2006/main">
  <dgm:ptLst>
    <dgm:pt modelId="{4DAC19BA-50CD-5F4F-B73D-82BDDDE77E52}" type="doc">
      <dgm:prSet loTypeId="urn:microsoft.com/office/officeart/2005/8/layout/hierarchy4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B2A3D1-B4E9-0C47-9910-05605265D5B0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The English teacher can breakdown paragraphs from any reading assignment. No special textbook or activities guide is needed.</a:t>
          </a:r>
        </a:p>
      </dgm:t>
    </dgm:pt>
    <dgm:pt modelId="{82EE37E0-5ACE-7347-8854-4513191135B4}" type="parTrans" cxnId="{592F0A97-E5FB-6D4F-A241-6D179B9D1D56}">
      <dgm:prSet/>
      <dgm:spPr/>
      <dgm:t>
        <a:bodyPr/>
        <a:lstStyle/>
        <a:p>
          <a:endParaRPr lang="en-US"/>
        </a:p>
      </dgm:t>
    </dgm:pt>
    <dgm:pt modelId="{AA476A49-0825-EB47-A627-4E26EAB43122}" type="sibTrans" cxnId="{592F0A97-E5FB-6D4F-A241-6D179B9D1D56}">
      <dgm:prSet/>
      <dgm:spPr/>
      <dgm:t>
        <a:bodyPr/>
        <a:lstStyle/>
        <a:p>
          <a:endParaRPr lang="en-US"/>
        </a:p>
      </dgm:t>
    </dgm:pt>
    <dgm:pt modelId="{85DCF0E4-B237-BD46-8EC2-A3A81A509680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The strategy for teaching these “word strings” is the same as for teaching vocabulary.</a:t>
          </a:r>
        </a:p>
      </dgm:t>
    </dgm:pt>
    <dgm:pt modelId="{9C965067-5B4D-9D4C-AB78-92A1A6DFB977}" type="parTrans" cxnId="{49EB93D8-8611-D042-87C0-FA6DBE4D392A}">
      <dgm:prSet/>
      <dgm:spPr/>
      <dgm:t>
        <a:bodyPr/>
        <a:lstStyle/>
        <a:p>
          <a:endParaRPr lang="en-US"/>
        </a:p>
      </dgm:t>
    </dgm:pt>
    <dgm:pt modelId="{F7D3AF4A-A600-F64F-982F-5572EA050F5F}" type="sibTrans" cxnId="{49EB93D8-8611-D042-87C0-FA6DBE4D392A}">
      <dgm:prSet/>
      <dgm:spPr/>
      <dgm:t>
        <a:bodyPr/>
        <a:lstStyle/>
        <a:p>
          <a:endParaRPr lang="en-US"/>
        </a:p>
      </dgm:t>
    </dgm:pt>
    <dgm:pt modelId="{162677A1-FE66-8040-A445-4985CAF46FC5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Students learn how to correctly pronounce each phrase or expression.</a:t>
          </a:r>
        </a:p>
      </dgm:t>
    </dgm:pt>
    <dgm:pt modelId="{6A1B22C7-4651-5F47-AF24-CFB4A5D161AB}" type="parTrans" cxnId="{86FEA67F-085D-9340-9440-D02CD9B7328E}">
      <dgm:prSet/>
      <dgm:spPr/>
      <dgm:t>
        <a:bodyPr/>
        <a:lstStyle/>
        <a:p>
          <a:endParaRPr lang="en-US"/>
        </a:p>
      </dgm:t>
    </dgm:pt>
    <dgm:pt modelId="{1C5048F6-4AC4-8246-BC5F-ABDDA5A33D59}" type="sibTrans" cxnId="{86FEA67F-085D-9340-9440-D02CD9B7328E}">
      <dgm:prSet/>
      <dgm:spPr/>
      <dgm:t>
        <a:bodyPr/>
        <a:lstStyle/>
        <a:p>
          <a:endParaRPr lang="en-US"/>
        </a:p>
      </dgm:t>
    </dgm:pt>
    <dgm:pt modelId="{A16F34B4-284A-B14F-A18E-5BFB13CF027F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Visuals or mental pictures are connected to the sounds using pictures or associations.</a:t>
          </a:r>
        </a:p>
      </dgm:t>
    </dgm:pt>
    <dgm:pt modelId="{7735BA8A-24F3-4146-B12E-5F94ECE174F4}" type="parTrans" cxnId="{889F1AAA-C021-964E-A530-386B43184781}">
      <dgm:prSet/>
      <dgm:spPr/>
      <dgm:t>
        <a:bodyPr/>
        <a:lstStyle/>
        <a:p>
          <a:endParaRPr lang="en-US"/>
        </a:p>
      </dgm:t>
    </dgm:pt>
    <dgm:pt modelId="{912293E1-76C5-164E-AE44-C0320BF5C425}" type="sibTrans" cxnId="{889F1AAA-C021-964E-A530-386B43184781}">
      <dgm:prSet/>
      <dgm:spPr/>
      <dgm:t>
        <a:bodyPr/>
        <a:lstStyle/>
        <a:p>
          <a:endParaRPr lang="en-US"/>
        </a:p>
      </dgm:t>
    </dgm:pt>
    <dgm:pt modelId="{0B36CF38-2D1B-334F-AB17-C2FE3909839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It starts with oral comprehension.</a:t>
          </a:r>
        </a:p>
      </dgm:t>
    </dgm:pt>
    <dgm:pt modelId="{E1655FD7-38E8-F049-B0B6-43705E0F8F9E}" type="parTrans" cxnId="{4E49F7A4-FCA4-A34F-B144-C65594B5EAE2}">
      <dgm:prSet/>
      <dgm:spPr/>
      <dgm:t>
        <a:bodyPr/>
        <a:lstStyle/>
        <a:p>
          <a:endParaRPr lang="en-US"/>
        </a:p>
      </dgm:t>
    </dgm:pt>
    <dgm:pt modelId="{CFE58065-CCCF-DD45-AE6C-4C8C02210864}" type="sibTrans" cxnId="{4E49F7A4-FCA4-A34F-B144-C65594B5EAE2}">
      <dgm:prSet/>
      <dgm:spPr/>
      <dgm:t>
        <a:bodyPr/>
        <a:lstStyle/>
        <a:p>
          <a:endParaRPr lang="en-US"/>
        </a:p>
      </dgm:t>
    </dgm:pt>
    <dgm:pt modelId="{17559130-5A0A-9D4F-9878-E4C956181F3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Once each individual piece is mastered, the sentence is reconstructed with complete mastery.</a:t>
          </a:r>
        </a:p>
      </dgm:t>
    </dgm:pt>
    <dgm:pt modelId="{2DBF9B5A-E07B-134A-9DAF-BC179DBB58EE}" type="parTrans" cxnId="{A238F5FE-85F5-A041-BC38-0F40BE56CB47}">
      <dgm:prSet/>
      <dgm:spPr/>
      <dgm:t>
        <a:bodyPr/>
        <a:lstStyle/>
        <a:p>
          <a:endParaRPr lang="en-US"/>
        </a:p>
      </dgm:t>
    </dgm:pt>
    <dgm:pt modelId="{4453DEF5-58DC-8D4B-A331-571083F673C4}" type="sibTrans" cxnId="{A238F5FE-85F5-A041-BC38-0F40BE56CB47}">
      <dgm:prSet/>
      <dgm:spPr/>
      <dgm:t>
        <a:bodyPr/>
        <a:lstStyle/>
        <a:p>
          <a:endParaRPr lang="en-US"/>
        </a:p>
      </dgm:t>
    </dgm:pt>
    <dgm:pt modelId="{B6E98AB8-B29F-0B4F-B1F9-08F79E1A15C5}" type="pres">
      <dgm:prSet presAssocID="{4DAC19BA-50CD-5F4F-B73D-82BDDDE77E5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C4D32D2-238D-A347-BB85-3484CA606107}" type="pres">
      <dgm:prSet presAssocID="{06B2A3D1-B4E9-0C47-9910-05605265D5B0}" presName="vertOne" presStyleCnt="0"/>
      <dgm:spPr/>
    </dgm:pt>
    <dgm:pt modelId="{EE8102E8-027F-F340-B10A-B45587BE9B61}" type="pres">
      <dgm:prSet presAssocID="{06B2A3D1-B4E9-0C47-9910-05605265D5B0}" presName="txOne" presStyleLbl="node0" presStyleIdx="0" presStyleCnt="1">
        <dgm:presLayoutVars>
          <dgm:chPref val="3"/>
        </dgm:presLayoutVars>
      </dgm:prSet>
      <dgm:spPr/>
    </dgm:pt>
    <dgm:pt modelId="{8A742B65-1418-4941-A876-EB2C080E6E42}" type="pres">
      <dgm:prSet presAssocID="{06B2A3D1-B4E9-0C47-9910-05605265D5B0}" presName="parTransOne" presStyleCnt="0"/>
      <dgm:spPr/>
    </dgm:pt>
    <dgm:pt modelId="{D65F15B3-0DE8-A84C-86AD-5FAF1FBB9EF6}" type="pres">
      <dgm:prSet presAssocID="{06B2A3D1-B4E9-0C47-9910-05605265D5B0}" presName="horzOne" presStyleCnt="0"/>
      <dgm:spPr/>
    </dgm:pt>
    <dgm:pt modelId="{35AB4362-5D59-F84E-9AA6-1131AF327808}" type="pres">
      <dgm:prSet presAssocID="{85DCF0E4-B237-BD46-8EC2-A3A81A509680}" presName="vertTwo" presStyleCnt="0"/>
      <dgm:spPr/>
    </dgm:pt>
    <dgm:pt modelId="{FC2E919C-85FC-6941-9C93-33E3E02C1E78}" type="pres">
      <dgm:prSet presAssocID="{85DCF0E4-B237-BD46-8EC2-A3A81A509680}" presName="txTwo" presStyleLbl="node2" presStyleIdx="0" presStyleCnt="2">
        <dgm:presLayoutVars>
          <dgm:chPref val="3"/>
        </dgm:presLayoutVars>
      </dgm:prSet>
      <dgm:spPr/>
    </dgm:pt>
    <dgm:pt modelId="{618F530D-728C-584D-88C7-D3F1C5E2486C}" type="pres">
      <dgm:prSet presAssocID="{85DCF0E4-B237-BD46-8EC2-A3A81A509680}" presName="parTransTwo" presStyleCnt="0"/>
      <dgm:spPr/>
    </dgm:pt>
    <dgm:pt modelId="{6D9AC5F7-7853-014A-89FF-522FE2FB9D6A}" type="pres">
      <dgm:prSet presAssocID="{85DCF0E4-B237-BD46-8EC2-A3A81A509680}" presName="horzTwo" presStyleCnt="0"/>
      <dgm:spPr/>
    </dgm:pt>
    <dgm:pt modelId="{34D33BC0-BF56-E943-8ED9-9CEC80B09593}" type="pres">
      <dgm:prSet presAssocID="{162677A1-FE66-8040-A445-4985CAF46FC5}" presName="vertThree" presStyleCnt="0"/>
      <dgm:spPr/>
    </dgm:pt>
    <dgm:pt modelId="{89DDAB85-E593-2649-A591-FA7BED7E5487}" type="pres">
      <dgm:prSet presAssocID="{162677A1-FE66-8040-A445-4985CAF46FC5}" presName="txThree" presStyleLbl="node3" presStyleIdx="0" presStyleCnt="3">
        <dgm:presLayoutVars>
          <dgm:chPref val="3"/>
        </dgm:presLayoutVars>
      </dgm:prSet>
      <dgm:spPr/>
    </dgm:pt>
    <dgm:pt modelId="{D0AE0824-8E01-E546-A981-08768F325E34}" type="pres">
      <dgm:prSet presAssocID="{162677A1-FE66-8040-A445-4985CAF46FC5}" presName="horzThree" presStyleCnt="0"/>
      <dgm:spPr/>
    </dgm:pt>
    <dgm:pt modelId="{63AC21FB-84CA-6C46-9B95-06105B51D804}" type="pres">
      <dgm:prSet presAssocID="{1C5048F6-4AC4-8246-BC5F-ABDDA5A33D59}" presName="sibSpaceThree" presStyleCnt="0"/>
      <dgm:spPr/>
    </dgm:pt>
    <dgm:pt modelId="{A13487D6-F595-924B-B788-A518F5A54E64}" type="pres">
      <dgm:prSet presAssocID="{A16F34B4-284A-B14F-A18E-5BFB13CF027F}" presName="vertThree" presStyleCnt="0"/>
      <dgm:spPr/>
    </dgm:pt>
    <dgm:pt modelId="{359134CC-E6B8-3F4B-8B17-3A4DECE21EC1}" type="pres">
      <dgm:prSet presAssocID="{A16F34B4-284A-B14F-A18E-5BFB13CF027F}" presName="txThree" presStyleLbl="node3" presStyleIdx="1" presStyleCnt="3">
        <dgm:presLayoutVars>
          <dgm:chPref val="3"/>
        </dgm:presLayoutVars>
      </dgm:prSet>
      <dgm:spPr/>
    </dgm:pt>
    <dgm:pt modelId="{326A1BB0-B4CD-C846-91CB-DCB8C719ACE5}" type="pres">
      <dgm:prSet presAssocID="{A16F34B4-284A-B14F-A18E-5BFB13CF027F}" presName="horzThree" presStyleCnt="0"/>
      <dgm:spPr/>
    </dgm:pt>
    <dgm:pt modelId="{15A4438E-5B25-E640-9C98-399220A10B5C}" type="pres">
      <dgm:prSet presAssocID="{F7D3AF4A-A600-F64F-982F-5572EA050F5F}" presName="sibSpaceTwo" presStyleCnt="0"/>
      <dgm:spPr/>
    </dgm:pt>
    <dgm:pt modelId="{835F4911-5C78-7C4A-93FE-7AAC68FB704D}" type="pres">
      <dgm:prSet presAssocID="{0B36CF38-2D1B-334F-AB17-C2FE3909839A}" presName="vertTwo" presStyleCnt="0"/>
      <dgm:spPr/>
    </dgm:pt>
    <dgm:pt modelId="{F7EBB361-5C8C-4D4D-A67F-AC5579F6318F}" type="pres">
      <dgm:prSet presAssocID="{0B36CF38-2D1B-334F-AB17-C2FE3909839A}" presName="txTwo" presStyleLbl="node2" presStyleIdx="1" presStyleCnt="2">
        <dgm:presLayoutVars>
          <dgm:chPref val="3"/>
        </dgm:presLayoutVars>
      </dgm:prSet>
      <dgm:spPr/>
    </dgm:pt>
    <dgm:pt modelId="{48168845-28F0-1D4E-ADC7-C3E2F0747EE8}" type="pres">
      <dgm:prSet presAssocID="{0B36CF38-2D1B-334F-AB17-C2FE3909839A}" presName="parTransTwo" presStyleCnt="0"/>
      <dgm:spPr/>
    </dgm:pt>
    <dgm:pt modelId="{BA4DE289-A04D-DB46-85D4-3D8BA4836E19}" type="pres">
      <dgm:prSet presAssocID="{0B36CF38-2D1B-334F-AB17-C2FE3909839A}" presName="horzTwo" presStyleCnt="0"/>
      <dgm:spPr/>
    </dgm:pt>
    <dgm:pt modelId="{63DA0040-BE31-304F-B722-E61DAC2E4AC1}" type="pres">
      <dgm:prSet presAssocID="{17559130-5A0A-9D4F-9878-E4C956181F3A}" presName="vertThree" presStyleCnt="0"/>
      <dgm:spPr/>
    </dgm:pt>
    <dgm:pt modelId="{97AF519A-B745-4E4A-9E8C-38A039983BF4}" type="pres">
      <dgm:prSet presAssocID="{17559130-5A0A-9D4F-9878-E4C956181F3A}" presName="txThree" presStyleLbl="node3" presStyleIdx="2" presStyleCnt="3">
        <dgm:presLayoutVars>
          <dgm:chPref val="3"/>
        </dgm:presLayoutVars>
      </dgm:prSet>
      <dgm:spPr/>
    </dgm:pt>
    <dgm:pt modelId="{75DB8881-D613-0746-8C8D-7BD394D60D07}" type="pres">
      <dgm:prSet presAssocID="{17559130-5A0A-9D4F-9878-E4C956181F3A}" presName="horzThree" presStyleCnt="0"/>
      <dgm:spPr/>
    </dgm:pt>
  </dgm:ptLst>
  <dgm:cxnLst>
    <dgm:cxn modelId="{FA1A1F28-8264-744F-97D6-8A9B4AC8E0C1}" type="presOf" srcId="{06B2A3D1-B4E9-0C47-9910-05605265D5B0}" destId="{EE8102E8-027F-F340-B10A-B45587BE9B61}" srcOrd="0" destOrd="0" presId="urn:microsoft.com/office/officeart/2005/8/layout/hierarchy4"/>
    <dgm:cxn modelId="{B0DB8E2A-140E-0A47-B2EF-F45B35C3888D}" type="presOf" srcId="{162677A1-FE66-8040-A445-4985CAF46FC5}" destId="{89DDAB85-E593-2649-A591-FA7BED7E5487}" srcOrd="0" destOrd="0" presId="urn:microsoft.com/office/officeart/2005/8/layout/hierarchy4"/>
    <dgm:cxn modelId="{9693A032-220C-8E47-B859-9592EB2FF09F}" type="presOf" srcId="{4DAC19BA-50CD-5F4F-B73D-82BDDDE77E52}" destId="{B6E98AB8-B29F-0B4F-B1F9-08F79E1A15C5}" srcOrd="0" destOrd="0" presId="urn:microsoft.com/office/officeart/2005/8/layout/hierarchy4"/>
    <dgm:cxn modelId="{597EF051-2BE2-224B-81CE-BC04719A6FA0}" type="presOf" srcId="{85DCF0E4-B237-BD46-8EC2-A3A81A509680}" destId="{FC2E919C-85FC-6941-9C93-33E3E02C1E78}" srcOrd="0" destOrd="0" presId="urn:microsoft.com/office/officeart/2005/8/layout/hierarchy4"/>
    <dgm:cxn modelId="{38568E55-7A03-834A-AECE-076DDEDF986E}" type="presOf" srcId="{0B36CF38-2D1B-334F-AB17-C2FE3909839A}" destId="{F7EBB361-5C8C-4D4D-A67F-AC5579F6318F}" srcOrd="0" destOrd="0" presId="urn:microsoft.com/office/officeart/2005/8/layout/hierarchy4"/>
    <dgm:cxn modelId="{86FEA67F-085D-9340-9440-D02CD9B7328E}" srcId="{85DCF0E4-B237-BD46-8EC2-A3A81A509680}" destId="{162677A1-FE66-8040-A445-4985CAF46FC5}" srcOrd="0" destOrd="0" parTransId="{6A1B22C7-4651-5F47-AF24-CFB4A5D161AB}" sibTransId="{1C5048F6-4AC4-8246-BC5F-ABDDA5A33D59}"/>
    <dgm:cxn modelId="{592F0A97-E5FB-6D4F-A241-6D179B9D1D56}" srcId="{4DAC19BA-50CD-5F4F-B73D-82BDDDE77E52}" destId="{06B2A3D1-B4E9-0C47-9910-05605265D5B0}" srcOrd="0" destOrd="0" parTransId="{82EE37E0-5ACE-7347-8854-4513191135B4}" sibTransId="{AA476A49-0825-EB47-A627-4E26EAB43122}"/>
    <dgm:cxn modelId="{446E7A9C-C15E-844F-A0AB-501E469B71BA}" type="presOf" srcId="{17559130-5A0A-9D4F-9878-E4C956181F3A}" destId="{97AF519A-B745-4E4A-9E8C-38A039983BF4}" srcOrd="0" destOrd="0" presId="urn:microsoft.com/office/officeart/2005/8/layout/hierarchy4"/>
    <dgm:cxn modelId="{4E49F7A4-FCA4-A34F-B144-C65594B5EAE2}" srcId="{06B2A3D1-B4E9-0C47-9910-05605265D5B0}" destId="{0B36CF38-2D1B-334F-AB17-C2FE3909839A}" srcOrd="1" destOrd="0" parTransId="{E1655FD7-38E8-F049-B0B6-43705E0F8F9E}" sibTransId="{CFE58065-CCCF-DD45-AE6C-4C8C02210864}"/>
    <dgm:cxn modelId="{889F1AAA-C021-964E-A530-386B43184781}" srcId="{85DCF0E4-B237-BD46-8EC2-A3A81A509680}" destId="{A16F34B4-284A-B14F-A18E-5BFB13CF027F}" srcOrd="1" destOrd="0" parTransId="{7735BA8A-24F3-4146-B12E-5F94ECE174F4}" sibTransId="{912293E1-76C5-164E-AE44-C0320BF5C425}"/>
    <dgm:cxn modelId="{3DB035C2-C211-4D49-9311-F85C2DE17D71}" type="presOf" srcId="{A16F34B4-284A-B14F-A18E-5BFB13CF027F}" destId="{359134CC-E6B8-3F4B-8B17-3A4DECE21EC1}" srcOrd="0" destOrd="0" presId="urn:microsoft.com/office/officeart/2005/8/layout/hierarchy4"/>
    <dgm:cxn modelId="{49EB93D8-8611-D042-87C0-FA6DBE4D392A}" srcId="{06B2A3D1-B4E9-0C47-9910-05605265D5B0}" destId="{85DCF0E4-B237-BD46-8EC2-A3A81A509680}" srcOrd="0" destOrd="0" parTransId="{9C965067-5B4D-9D4C-AB78-92A1A6DFB977}" sibTransId="{F7D3AF4A-A600-F64F-982F-5572EA050F5F}"/>
    <dgm:cxn modelId="{A238F5FE-85F5-A041-BC38-0F40BE56CB47}" srcId="{0B36CF38-2D1B-334F-AB17-C2FE3909839A}" destId="{17559130-5A0A-9D4F-9878-E4C956181F3A}" srcOrd="0" destOrd="0" parTransId="{2DBF9B5A-E07B-134A-9DAF-BC179DBB58EE}" sibTransId="{4453DEF5-58DC-8D4B-A331-571083F673C4}"/>
    <dgm:cxn modelId="{C413F0D7-9D42-7242-BD61-F3E5EC33E0A2}" type="presParOf" srcId="{B6E98AB8-B29F-0B4F-B1F9-08F79E1A15C5}" destId="{2C4D32D2-238D-A347-BB85-3484CA606107}" srcOrd="0" destOrd="0" presId="urn:microsoft.com/office/officeart/2005/8/layout/hierarchy4"/>
    <dgm:cxn modelId="{1EF81BCB-B304-A048-9445-7288D3F1BA22}" type="presParOf" srcId="{2C4D32D2-238D-A347-BB85-3484CA606107}" destId="{EE8102E8-027F-F340-B10A-B45587BE9B61}" srcOrd="0" destOrd="0" presId="urn:microsoft.com/office/officeart/2005/8/layout/hierarchy4"/>
    <dgm:cxn modelId="{6C0C6A1D-82E2-494D-B8FF-556B2F030D5A}" type="presParOf" srcId="{2C4D32D2-238D-A347-BB85-3484CA606107}" destId="{8A742B65-1418-4941-A876-EB2C080E6E42}" srcOrd="1" destOrd="0" presId="urn:microsoft.com/office/officeart/2005/8/layout/hierarchy4"/>
    <dgm:cxn modelId="{4734C5F9-72E2-654C-A618-5923D124683E}" type="presParOf" srcId="{2C4D32D2-238D-A347-BB85-3484CA606107}" destId="{D65F15B3-0DE8-A84C-86AD-5FAF1FBB9EF6}" srcOrd="2" destOrd="0" presId="urn:microsoft.com/office/officeart/2005/8/layout/hierarchy4"/>
    <dgm:cxn modelId="{606A5DF2-558F-ED45-A850-6F921CD52404}" type="presParOf" srcId="{D65F15B3-0DE8-A84C-86AD-5FAF1FBB9EF6}" destId="{35AB4362-5D59-F84E-9AA6-1131AF327808}" srcOrd="0" destOrd="0" presId="urn:microsoft.com/office/officeart/2005/8/layout/hierarchy4"/>
    <dgm:cxn modelId="{D606B778-37E6-7F4C-B36F-DC9908D86A87}" type="presParOf" srcId="{35AB4362-5D59-F84E-9AA6-1131AF327808}" destId="{FC2E919C-85FC-6941-9C93-33E3E02C1E78}" srcOrd="0" destOrd="0" presId="urn:microsoft.com/office/officeart/2005/8/layout/hierarchy4"/>
    <dgm:cxn modelId="{D28C6611-71AF-8740-8148-4E820B5AC569}" type="presParOf" srcId="{35AB4362-5D59-F84E-9AA6-1131AF327808}" destId="{618F530D-728C-584D-88C7-D3F1C5E2486C}" srcOrd="1" destOrd="0" presId="urn:microsoft.com/office/officeart/2005/8/layout/hierarchy4"/>
    <dgm:cxn modelId="{51D336FF-8976-0843-9014-21B7AF61EAFE}" type="presParOf" srcId="{35AB4362-5D59-F84E-9AA6-1131AF327808}" destId="{6D9AC5F7-7853-014A-89FF-522FE2FB9D6A}" srcOrd="2" destOrd="0" presId="urn:microsoft.com/office/officeart/2005/8/layout/hierarchy4"/>
    <dgm:cxn modelId="{0D568255-A3B8-DE41-B6B7-BC9C0BF522C1}" type="presParOf" srcId="{6D9AC5F7-7853-014A-89FF-522FE2FB9D6A}" destId="{34D33BC0-BF56-E943-8ED9-9CEC80B09593}" srcOrd="0" destOrd="0" presId="urn:microsoft.com/office/officeart/2005/8/layout/hierarchy4"/>
    <dgm:cxn modelId="{0D3715FF-938B-EE4D-A661-0E5473A7FB66}" type="presParOf" srcId="{34D33BC0-BF56-E943-8ED9-9CEC80B09593}" destId="{89DDAB85-E593-2649-A591-FA7BED7E5487}" srcOrd="0" destOrd="0" presId="urn:microsoft.com/office/officeart/2005/8/layout/hierarchy4"/>
    <dgm:cxn modelId="{E9789DD4-A44E-0449-A816-FB7A10318968}" type="presParOf" srcId="{34D33BC0-BF56-E943-8ED9-9CEC80B09593}" destId="{D0AE0824-8E01-E546-A981-08768F325E34}" srcOrd="1" destOrd="0" presId="urn:microsoft.com/office/officeart/2005/8/layout/hierarchy4"/>
    <dgm:cxn modelId="{DB1DC537-226F-C74E-B510-0351E0D0E2DE}" type="presParOf" srcId="{6D9AC5F7-7853-014A-89FF-522FE2FB9D6A}" destId="{63AC21FB-84CA-6C46-9B95-06105B51D804}" srcOrd="1" destOrd="0" presId="urn:microsoft.com/office/officeart/2005/8/layout/hierarchy4"/>
    <dgm:cxn modelId="{16F550C1-AF63-1B47-8906-DAC6FF7C04A7}" type="presParOf" srcId="{6D9AC5F7-7853-014A-89FF-522FE2FB9D6A}" destId="{A13487D6-F595-924B-B788-A518F5A54E64}" srcOrd="2" destOrd="0" presId="urn:microsoft.com/office/officeart/2005/8/layout/hierarchy4"/>
    <dgm:cxn modelId="{47A6355F-CF71-454D-9A96-DE553E5BE642}" type="presParOf" srcId="{A13487D6-F595-924B-B788-A518F5A54E64}" destId="{359134CC-E6B8-3F4B-8B17-3A4DECE21EC1}" srcOrd="0" destOrd="0" presId="urn:microsoft.com/office/officeart/2005/8/layout/hierarchy4"/>
    <dgm:cxn modelId="{D4A91A1C-2FFB-0B43-B8B4-2D858374C05E}" type="presParOf" srcId="{A13487D6-F595-924B-B788-A518F5A54E64}" destId="{326A1BB0-B4CD-C846-91CB-DCB8C719ACE5}" srcOrd="1" destOrd="0" presId="urn:microsoft.com/office/officeart/2005/8/layout/hierarchy4"/>
    <dgm:cxn modelId="{D735AE29-555E-CB46-8DB5-93387D4880E8}" type="presParOf" srcId="{D65F15B3-0DE8-A84C-86AD-5FAF1FBB9EF6}" destId="{15A4438E-5B25-E640-9C98-399220A10B5C}" srcOrd="1" destOrd="0" presId="urn:microsoft.com/office/officeart/2005/8/layout/hierarchy4"/>
    <dgm:cxn modelId="{4F210E45-2664-454B-A35A-FB1F945B2DDA}" type="presParOf" srcId="{D65F15B3-0DE8-A84C-86AD-5FAF1FBB9EF6}" destId="{835F4911-5C78-7C4A-93FE-7AAC68FB704D}" srcOrd="2" destOrd="0" presId="urn:microsoft.com/office/officeart/2005/8/layout/hierarchy4"/>
    <dgm:cxn modelId="{10683BE3-3CB5-424B-9AB2-C2B4DD7A5F26}" type="presParOf" srcId="{835F4911-5C78-7C4A-93FE-7AAC68FB704D}" destId="{F7EBB361-5C8C-4D4D-A67F-AC5579F6318F}" srcOrd="0" destOrd="0" presId="urn:microsoft.com/office/officeart/2005/8/layout/hierarchy4"/>
    <dgm:cxn modelId="{13FFA4FE-7980-EF4A-B0B6-BAD8557C6A70}" type="presParOf" srcId="{835F4911-5C78-7C4A-93FE-7AAC68FB704D}" destId="{48168845-28F0-1D4E-ADC7-C3E2F0747EE8}" srcOrd="1" destOrd="0" presId="urn:microsoft.com/office/officeart/2005/8/layout/hierarchy4"/>
    <dgm:cxn modelId="{7D589156-3841-9044-A9A4-B8AAA849286B}" type="presParOf" srcId="{835F4911-5C78-7C4A-93FE-7AAC68FB704D}" destId="{BA4DE289-A04D-DB46-85D4-3D8BA4836E19}" srcOrd="2" destOrd="0" presId="urn:microsoft.com/office/officeart/2005/8/layout/hierarchy4"/>
    <dgm:cxn modelId="{CA4D2AEB-0D06-9044-891E-D0F01FD9A2A2}" type="presParOf" srcId="{BA4DE289-A04D-DB46-85D4-3D8BA4836E19}" destId="{63DA0040-BE31-304F-B722-E61DAC2E4AC1}" srcOrd="0" destOrd="0" presId="urn:microsoft.com/office/officeart/2005/8/layout/hierarchy4"/>
    <dgm:cxn modelId="{8CEB9241-70E1-9347-BD47-BA293AEC79E9}" type="presParOf" srcId="{63DA0040-BE31-304F-B722-E61DAC2E4AC1}" destId="{97AF519A-B745-4E4A-9E8C-38A039983BF4}" srcOrd="0" destOrd="0" presId="urn:microsoft.com/office/officeart/2005/8/layout/hierarchy4"/>
    <dgm:cxn modelId="{74C5F921-DDEB-6545-803D-25F733A38EA7}" type="presParOf" srcId="{63DA0040-BE31-304F-B722-E61DAC2E4AC1}" destId="{75DB8881-D613-0746-8C8D-7BD394D60D0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3.xml><?xml version="1.0" encoding="utf-8"?>
<dgm:dataModel xmlns:dgm="http://schemas.openxmlformats.org/drawingml/2006/diagram" xmlns:a="http://schemas.openxmlformats.org/drawingml/2006/main">
  <dgm:ptLst>
    <dgm:pt modelId="{63D9327A-07FD-914A-B87D-2031EF063147}" type="doc">
      <dgm:prSet loTypeId="urn:microsoft.com/office/officeart/2005/8/layout/h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1F5543-AEBB-2E4B-9642-30F3EDF2932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Thinks of an answer in Vietnamese</a:t>
          </a:r>
        </a:p>
      </dgm:t>
    </dgm:pt>
    <dgm:pt modelId="{BE833BC6-534B-FE4A-92BF-6946DC85F449}" type="parTrans" cxnId="{91753A5D-FC2E-9548-85B4-3FDE1F9C31E2}">
      <dgm:prSet/>
      <dgm:spPr/>
      <dgm:t>
        <a:bodyPr/>
        <a:lstStyle/>
        <a:p>
          <a:endParaRPr lang="en-US"/>
        </a:p>
      </dgm:t>
    </dgm:pt>
    <dgm:pt modelId="{F74326B4-1FEB-4148-AB53-4DE8F3F67D28}" type="sibTrans" cxnId="{91753A5D-FC2E-9548-85B4-3FDE1F9C31E2}">
      <dgm:prSet/>
      <dgm:spPr/>
      <dgm:t>
        <a:bodyPr/>
        <a:lstStyle/>
        <a:p>
          <a:endParaRPr lang="en-US"/>
        </a:p>
      </dgm:t>
    </dgm:pt>
    <dgm:pt modelId="{6EB67334-E092-A84C-9755-CF6AAD39257E}">
      <dgm:prSet phldrT="[Text]"/>
      <dgm:spPr/>
      <dgm:t>
        <a:bodyPr/>
        <a:lstStyle/>
        <a:p>
          <a:r>
            <a:rPr lang="en-US" dirty="0"/>
            <a:t>Hears the information  in English</a:t>
          </a:r>
        </a:p>
      </dgm:t>
    </dgm:pt>
    <dgm:pt modelId="{86FD6A4A-040F-8946-9092-945FAC96A4F1}" type="parTrans" cxnId="{B4E478F6-FD8D-784F-BA99-4C9583A18788}">
      <dgm:prSet/>
      <dgm:spPr/>
      <dgm:t>
        <a:bodyPr/>
        <a:lstStyle/>
        <a:p>
          <a:endParaRPr lang="en-US"/>
        </a:p>
      </dgm:t>
    </dgm:pt>
    <dgm:pt modelId="{4C919096-47EF-FA43-BB5D-F86BD93CF590}" type="sibTrans" cxnId="{B4E478F6-FD8D-784F-BA99-4C9583A18788}">
      <dgm:prSet/>
      <dgm:spPr/>
      <dgm:t>
        <a:bodyPr/>
        <a:lstStyle/>
        <a:p>
          <a:endParaRPr lang="en-US"/>
        </a:p>
      </dgm:t>
    </dgm:pt>
    <dgm:pt modelId="{AB469946-FF2A-104C-BEAE-8C775533028E}">
      <dgm:prSet phldrT="[Text]"/>
      <dgm:spPr/>
      <dgm:t>
        <a:bodyPr/>
        <a:lstStyle/>
        <a:p>
          <a:r>
            <a:rPr lang="en-US" dirty="0"/>
            <a:t>Mentally translates it into Vietnamese</a:t>
          </a:r>
        </a:p>
      </dgm:t>
    </dgm:pt>
    <dgm:pt modelId="{564F90EA-D510-A540-92FC-4DF4F7C0B353}" type="parTrans" cxnId="{102E41A6-E5B3-F04D-A025-6343705645AB}">
      <dgm:prSet/>
      <dgm:spPr/>
      <dgm:t>
        <a:bodyPr/>
        <a:lstStyle/>
        <a:p>
          <a:endParaRPr lang="en-US"/>
        </a:p>
      </dgm:t>
    </dgm:pt>
    <dgm:pt modelId="{648055CA-A30C-394A-A085-C6FC556EA4D0}" type="sibTrans" cxnId="{102E41A6-E5B3-F04D-A025-6343705645AB}">
      <dgm:prSet/>
      <dgm:spPr/>
      <dgm:t>
        <a:bodyPr/>
        <a:lstStyle/>
        <a:p>
          <a:endParaRPr lang="en-US"/>
        </a:p>
      </dgm:t>
    </dgm:pt>
    <dgm:pt modelId="{D69B0F92-4E45-994B-9C85-AD7C1A8B5FB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Speaks in English</a:t>
          </a:r>
        </a:p>
      </dgm:t>
    </dgm:pt>
    <dgm:pt modelId="{452226FA-49BF-BA4F-8D3F-884F60F84F87}" type="parTrans" cxnId="{47B43AA5-1F75-A442-B7D3-E5F6D3BBBE22}">
      <dgm:prSet/>
      <dgm:spPr/>
      <dgm:t>
        <a:bodyPr/>
        <a:lstStyle/>
        <a:p>
          <a:endParaRPr lang="en-US"/>
        </a:p>
      </dgm:t>
    </dgm:pt>
    <dgm:pt modelId="{1AD67DF6-1544-304C-999B-455EAB39AF78}" type="sibTrans" cxnId="{47B43AA5-1F75-A442-B7D3-E5F6D3BBBE22}">
      <dgm:prSet/>
      <dgm:spPr/>
      <dgm:t>
        <a:bodyPr/>
        <a:lstStyle/>
        <a:p>
          <a:endParaRPr lang="en-US"/>
        </a:p>
      </dgm:t>
    </dgm:pt>
    <dgm:pt modelId="{C632AA6C-F2C9-8745-A33F-67503E60DC70}">
      <dgm:prSet phldrT="[Text]"/>
      <dgm:spPr/>
      <dgm:t>
        <a:bodyPr/>
        <a:lstStyle/>
        <a:p>
          <a:r>
            <a:rPr lang="en-US" dirty="0"/>
            <a:t> Must mentally translate answer  into English  </a:t>
          </a:r>
        </a:p>
      </dgm:t>
    </dgm:pt>
    <dgm:pt modelId="{B8AD8BA4-1115-C04C-A3F8-B9691CF43973}" type="parTrans" cxnId="{B3654545-F973-654A-9491-7B11F42754D0}">
      <dgm:prSet/>
      <dgm:spPr/>
      <dgm:t>
        <a:bodyPr/>
        <a:lstStyle/>
        <a:p>
          <a:endParaRPr lang="en-US"/>
        </a:p>
      </dgm:t>
    </dgm:pt>
    <dgm:pt modelId="{7F9BAC75-8E49-5049-A3B9-C62A800D3ECC}" type="sibTrans" cxnId="{B3654545-F973-654A-9491-7B11F42754D0}">
      <dgm:prSet/>
      <dgm:spPr/>
      <dgm:t>
        <a:bodyPr/>
        <a:lstStyle/>
        <a:p>
          <a:endParaRPr lang="en-US"/>
        </a:p>
      </dgm:t>
    </dgm:pt>
    <dgm:pt modelId="{46F3CF16-3382-9E44-9CE6-7CBF3785F182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Cycle repeats itself</a:t>
          </a:r>
        </a:p>
      </dgm:t>
    </dgm:pt>
    <dgm:pt modelId="{F727A1B4-CCE8-3945-97EA-7C0A9EC5C2CB}" type="parTrans" cxnId="{6C8EA40F-7FB6-044E-8E60-F7B6A5A915D8}">
      <dgm:prSet/>
      <dgm:spPr/>
      <dgm:t>
        <a:bodyPr/>
        <a:lstStyle/>
        <a:p>
          <a:endParaRPr lang="en-US"/>
        </a:p>
      </dgm:t>
    </dgm:pt>
    <dgm:pt modelId="{63313B19-219F-9B4F-B2EF-092A66D9DE68}" type="sibTrans" cxnId="{6C8EA40F-7FB6-044E-8E60-F7B6A5A915D8}">
      <dgm:prSet/>
      <dgm:spPr/>
      <dgm:t>
        <a:bodyPr/>
        <a:lstStyle/>
        <a:p>
          <a:endParaRPr lang="en-US"/>
        </a:p>
      </dgm:t>
    </dgm:pt>
    <dgm:pt modelId="{7BD233F0-F521-9D49-9075-8AEF1D75A338}">
      <dgm:prSet phldrT="[Text]"/>
      <dgm:spPr/>
      <dgm:t>
        <a:bodyPr/>
        <a:lstStyle/>
        <a:p>
          <a:r>
            <a:rPr lang="en-US" dirty="0"/>
            <a:t>Gets a reply in English</a:t>
          </a:r>
        </a:p>
      </dgm:t>
    </dgm:pt>
    <dgm:pt modelId="{4B2CBCAA-0EE7-6C42-9D54-D7F6D8E321F4}" type="parTrans" cxnId="{6A9209AB-F7FA-7842-89E0-1DCB68981AB7}">
      <dgm:prSet/>
      <dgm:spPr/>
      <dgm:t>
        <a:bodyPr/>
        <a:lstStyle/>
        <a:p>
          <a:endParaRPr lang="en-US"/>
        </a:p>
      </dgm:t>
    </dgm:pt>
    <dgm:pt modelId="{FFF370D4-0FC6-8D41-83C3-EE022D4F0929}" type="sibTrans" cxnId="{6A9209AB-F7FA-7842-89E0-1DCB68981AB7}">
      <dgm:prSet/>
      <dgm:spPr/>
      <dgm:t>
        <a:bodyPr/>
        <a:lstStyle/>
        <a:p>
          <a:endParaRPr lang="en-US"/>
        </a:p>
      </dgm:t>
    </dgm:pt>
    <dgm:pt modelId="{0EC11F90-A2D3-AD4A-BF69-387A784144F7}">
      <dgm:prSet phldrT="[Text]"/>
      <dgm:spPr/>
      <dgm:t>
        <a:bodyPr/>
        <a:lstStyle/>
        <a:p>
          <a:r>
            <a:rPr lang="en-US" dirty="0"/>
            <a:t>Must mentally translate reply into Vietnamese</a:t>
          </a:r>
        </a:p>
      </dgm:t>
    </dgm:pt>
    <dgm:pt modelId="{4A399504-C2DD-C64E-A1EB-38AB6BE69508}" type="parTrans" cxnId="{C4A59ABB-974D-8D49-BBF6-FC2D9BFDDB77}">
      <dgm:prSet/>
      <dgm:spPr/>
      <dgm:t>
        <a:bodyPr/>
        <a:lstStyle/>
        <a:p>
          <a:endParaRPr lang="en-US"/>
        </a:p>
      </dgm:t>
    </dgm:pt>
    <dgm:pt modelId="{686ECA2B-5A58-1648-9AEC-B5EBF7ED095D}" type="sibTrans" cxnId="{C4A59ABB-974D-8D49-BBF6-FC2D9BFDDB77}">
      <dgm:prSet/>
      <dgm:spPr/>
      <dgm:t>
        <a:bodyPr/>
        <a:lstStyle/>
        <a:p>
          <a:endParaRPr lang="en-US"/>
        </a:p>
      </dgm:t>
    </dgm:pt>
    <dgm:pt modelId="{51A22A1A-CB38-8544-BA7C-DFE91E4BADC1}" type="pres">
      <dgm:prSet presAssocID="{63D9327A-07FD-914A-B87D-2031EF063147}" presName="Name0" presStyleCnt="0">
        <dgm:presLayoutVars>
          <dgm:dir/>
          <dgm:animLvl val="lvl"/>
          <dgm:resizeHandles val="exact"/>
        </dgm:presLayoutVars>
      </dgm:prSet>
      <dgm:spPr/>
    </dgm:pt>
    <dgm:pt modelId="{0D9C9A9E-97E9-1940-86BA-FA4E789EEF1F}" type="pres">
      <dgm:prSet presAssocID="{63D9327A-07FD-914A-B87D-2031EF063147}" presName="tSp" presStyleCnt="0"/>
      <dgm:spPr/>
    </dgm:pt>
    <dgm:pt modelId="{9482727E-353D-CA40-BE6B-029E47313DDD}" type="pres">
      <dgm:prSet presAssocID="{63D9327A-07FD-914A-B87D-2031EF063147}" presName="bSp" presStyleCnt="0"/>
      <dgm:spPr/>
    </dgm:pt>
    <dgm:pt modelId="{A67880EB-F6FA-6E44-82B2-0F0F0AF7D686}" type="pres">
      <dgm:prSet presAssocID="{63D9327A-07FD-914A-B87D-2031EF063147}" presName="process" presStyleCnt="0"/>
      <dgm:spPr/>
    </dgm:pt>
    <dgm:pt modelId="{F1FBE5F3-08D7-0642-9DA0-BAD2B24FBDDA}" type="pres">
      <dgm:prSet presAssocID="{C71F5543-AEBB-2E4B-9642-30F3EDF2932A}" presName="composite1" presStyleCnt="0"/>
      <dgm:spPr/>
    </dgm:pt>
    <dgm:pt modelId="{163D5A31-F5D9-304E-9752-1662D39BFA61}" type="pres">
      <dgm:prSet presAssocID="{C71F5543-AEBB-2E4B-9642-30F3EDF2932A}" presName="dummyNode1" presStyleLbl="node1" presStyleIdx="0" presStyleCnt="3"/>
      <dgm:spPr/>
    </dgm:pt>
    <dgm:pt modelId="{C8067A6B-78FD-F94F-A8D7-6EE00B1F2628}" type="pres">
      <dgm:prSet presAssocID="{C71F5543-AEBB-2E4B-9642-30F3EDF2932A}" presName="childNode1" presStyleLbl="bgAcc1" presStyleIdx="0" presStyleCnt="3">
        <dgm:presLayoutVars>
          <dgm:bulletEnabled val="1"/>
        </dgm:presLayoutVars>
      </dgm:prSet>
      <dgm:spPr/>
    </dgm:pt>
    <dgm:pt modelId="{7C2CF256-EC68-7441-8332-5AAF60797A4E}" type="pres">
      <dgm:prSet presAssocID="{C71F5543-AEBB-2E4B-9642-30F3EDF2932A}" presName="childNode1tx" presStyleLbl="bgAcc1" presStyleIdx="0" presStyleCnt="3">
        <dgm:presLayoutVars>
          <dgm:bulletEnabled val="1"/>
        </dgm:presLayoutVars>
      </dgm:prSet>
      <dgm:spPr/>
    </dgm:pt>
    <dgm:pt modelId="{1B75BB72-ECD1-C145-85BF-9C0E226E38FA}" type="pres">
      <dgm:prSet presAssocID="{C71F5543-AEBB-2E4B-9642-30F3EDF2932A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432ADA68-8167-574C-8F71-B05C3F229E9E}" type="pres">
      <dgm:prSet presAssocID="{C71F5543-AEBB-2E4B-9642-30F3EDF2932A}" presName="connSite1" presStyleCnt="0"/>
      <dgm:spPr/>
    </dgm:pt>
    <dgm:pt modelId="{A8D70986-ADC3-2144-B6CC-A39586697DA1}" type="pres">
      <dgm:prSet presAssocID="{F74326B4-1FEB-4148-AB53-4DE8F3F67D28}" presName="Name9" presStyleLbl="sibTrans2D1" presStyleIdx="0" presStyleCnt="2"/>
      <dgm:spPr/>
    </dgm:pt>
    <dgm:pt modelId="{BD22F362-80D8-224D-A1F4-F97146ADA142}" type="pres">
      <dgm:prSet presAssocID="{D69B0F92-4E45-994B-9C85-AD7C1A8B5FB7}" presName="composite2" presStyleCnt="0"/>
      <dgm:spPr/>
    </dgm:pt>
    <dgm:pt modelId="{C60AC474-04B4-6F4E-825E-D92ABAE16039}" type="pres">
      <dgm:prSet presAssocID="{D69B0F92-4E45-994B-9C85-AD7C1A8B5FB7}" presName="dummyNode2" presStyleLbl="node1" presStyleIdx="0" presStyleCnt="3"/>
      <dgm:spPr/>
    </dgm:pt>
    <dgm:pt modelId="{33341580-206D-CC47-BE3B-965A62AA586A}" type="pres">
      <dgm:prSet presAssocID="{D69B0F92-4E45-994B-9C85-AD7C1A8B5FB7}" presName="childNode2" presStyleLbl="bgAcc1" presStyleIdx="1" presStyleCnt="3">
        <dgm:presLayoutVars>
          <dgm:bulletEnabled val="1"/>
        </dgm:presLayoutVars>
      </dgm:prSet>
      <dgm:spPr/>
    </dgm:pt>
    <dgm:pt modelId="{0CF58A96-E912-684C-98C4-792D03135BDB}" type="pres">
      <dgm:prSet presAssocID="{D69B0F92-4E45-994B-9C85-AD7C1A8B5FB7}" presName="childNode2tx" presStyleLbl="bgAcc1" presStyleIdx="1" presStyleCnt="3">
        <dgm:presLayoutVars>
          <dgm:bulletEnabled val="1"/>
        </dgm:presLayoutVars>
      </dgm:prSet>
      <dgm:spPr/>
    </dgm:pt>
    <dgm:pt modelId="{F1D50525-6A86-244D-9DDA-A689D1E8EA15}" type="pres">
      <dgm:prSet presAssocID="{D69B0F92-4E45-994B-9C85-AD7C1A8B5FB7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474C78AD-13C0-4842-BC55-E64E7F3F897E}" type="pres">
      <dgm:prSet presAssocID="{D69B0F92-4E45-994B-9C85-AD7C1A8B5FB7}" presName="connSite2" presStyleCnt="0"/>
      <dgm:spPr/>
    </dgm:pt>
    <dgm:pt modelId="{A1ECEEBE-E4A4-124D-9D36-B33762E3FDCF}" type="pres">
      <dgm:prSet presAssocID="{1AD67DF6-1544-304C-999B-455EAB39AF78}" presName="Name18" presStyleLbl="sibTrans2D1" presStyleIdx="1" presStyleCnt="2"/>
      <dgm:spPr/>
    </dgm:pt>
    <dgm:pt modelId="{4E771A75-0871-A949-A29C-FAFA4897241B}" type="pres">
      <dgm:prSet presAssocID="{46F3CF16-3382-9E44-9CE6-7CBF3785F182}" presName="composite1" presStyleCnt="0"/>
      <dgm:spPr/>
    </dgm:pt>
    <dgm:pt modelId="{0EE297C1-A17B-7448-B48E-84E0F2735140}" type="pres">
      <dgm:prSet presAssocID="{46F3CF16-3382-9E44-9CE6-7CBF3785F182}" presName="dummyNode1" presStyleLbl="node1" presStyleIdx="1" presStyleCnt="3"/>
      <dgm:spPr/>
    </dgm:pt>
    <dgm:pt modelId="{BBF828FA-CA5F-2B4F-8F1A-F5B5953769E1}" type="pres">
      <dgm:prSet presAssocID="{46F3CF16-3382-9E44-9CE6-7CBF3785F182}" presName="childNode1" presStyleLbl="bgAcc1" presStyleIdx="2" presStyleCnt="3">
        <dgm:presLayoutVars>
          <dgm:bulletEnabled val="1"/>
        </dgm:presLayoutVars>
      </dgm:prSet>
      <dgm:spPr/>
    </dgm:pt>
    <dgm:pt modelId="{A1370C69-EAA4-4F44-A3ED-AB4A2245BBD1}" type="pres">
      <dgm:prSet presAssocID="{46F3CF16-3382-9E44-9CE6-7CBF3785F182}" presName="childNode1tx" presStyleLbl="bgAcc1" presStyleIdx="2" presStyleCnt="3">
        <dgm:presLayoutVars>
          <dgm:bulletEnabled val="1"/>
        </dgm:presLayoutVars>
      </dgm:prSet>
      <dgm:spPr/>
    </dgm:pt>
    <dgm:pt modelId="{C55B971C-CD31-E34C-A705-2A5784556AB6}" type="pres">
      <dgm:prSet presAssocID="{46F3CF16-3382-9E44-9CE6-7CBF3785F182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590EE441-EA44-644A-91CD-5C188F68B488}" type="pres">
      <dgm:prSet presAssocID="{46F3CF16-3382-9E44-9CE6-7CBF3785F182}" presName="connSite1" presStyleCnt="0"/>
      <dgm:spPr/>
    </dgm:pt>
  </dgm:ptLst>
  <dgm:cxnLst>
    <dgm:cxn modelId="{6C8EA40F-7FB6-044E-8E60-F7B6A5A915D8}" srcId="{63D9327A-07FD-914A-B87D-2031EF063147}" destId="{46F3CF16-3382-9E44-9CE6-7CBF3785F182}" srcOrd="2" destOrd="0" parTransId="{F727A1B4-CCE8-3945-97EA-7C0A9EC5C2CB}" sibTransId="{63313B19-219F-9B4F-B2EF-092A66D9DE68}"/>
    <dgm:cxn modelId="{29BAF518-297B-E747-A0D6-2B7FE3E5C593}" type="presOf" srcId="{0EC11F90-A2D3-AD4A-BF69-387A784144F7}" destId="{A1370C69-EAA4-4F44-A3ED-AB4A2245BBD1}" srcOrd="1" destOrd="1" presId="urn:microsoft.com/office/officeart/2005/8/layout/hProcess4"/>
    <dgm:cxn modelId="{D3510B38-0672-C442-BFB5-6BDDC502D51F}" type="presOf" srcId="{D69B0F92-4E45-994B-9C85-AD7C1A8B5FB7}" destId="{F1D50525-6A86-244D-9DDA-A689D1E8EA15}" srcOrd="0" destOrd="0" presId="urn:microsoft.com/office/officeart/2005/8/layout/hProcess4"/>
    <dgm:cxn modelId="{AF926744-E729-FC4D-B650-7E959BF3C85A}" type="presOf" srcId="{F74326B4-1FEB-4148-AB53-4DE8F3F67D28}" destId="{A8D70986-ADC3-2144-B6CC-A39586697DA1}" srcOrd="0" destOrd="0" presId="urn:microsoft.com/office/officeart/2005/8/layout/hProcess4"/>
    <dgm:cxn modelId="{B3654545-F973-654A-9491-7B11F42754D0}" srcId="{D69B0F92-4E45-994B-9C85-AD7C1A8B5FB7}" destId="{C632AA6C-F2C9-8745-A33F-67503E60DC70}" srcOrd="0" destOrd="0" parTransId="{B8AD8BA4-1115-C04C-A3F8-B9691CF43973}" sibTransId="{7F9BAC75-8E49-5049-A3B9-C62A800D3ECC}"/>
    <dgm:cxn modelId="{B6811F50-44FD-ED46-9386-38E9183AAD7F}" type="presOf" srcId="{C632AA6C-F2C9-8745-A33F-67503E60DC70}" destId="{0CF58A96-E912-684C-98C4-792D03135BDB}" srcOrd="1" destOrd="0" presId="urn:microsoft.com/office/officeart/2005/8/layout/hProcess4"/>
    <dgm:cxn modelId="{4FD58C53-827A-FF4F-97AA-41C426000547}" type="presOf" srcId="{C71F5543-AEBB-2E4B-9642-30F3EDF2932A}" destId="{1B75BB72-ECD1-C145-85BF-9C0E226E38FA}" srcOrd="0" destOrd="0" presId="urn:microsoft.com/office/officeart/2005/8/layout/hProcess4"/>
    <dgm:cxn modelId="{91753A5D-FC2E-9548-85B4-3FDE1F9C31E2}" srcId="{63D9327A-07FD-914A-B87D-2031EF063147}" destId="{C71F5543-AEBB-2E4B-9642-30F3EDF2932A}" srcOrd="0" destOrd="0" parTransId="{BE833BC6-534B-FE4A-92BF-6946DC85F449}" sibTransId="{F74326B4-1FEB-4148-AB53-4DE8F3F67D28}"/>
    <dgm:cxn modelId="{4F69368A-A12E-C645-A011-3FA996CB4B67}" type="presOf" srcId="{6EB67334-E092-A84C-9755-CF6AAD39257E}" destId="{7C2CF256-EC68-7441-8332-5AAF60797A4E}" srcOrd="1" destOrd="0" presId="urn:microsoft.com/office/officeart/2005/8/layout/hProcess4"/>
    <dgm:cxn modelId="{01AB2C91-E73A-734F-8D23-9AB34D0D0903}" type="presOf" srcId="{63D9327A-07FD-914A-B87D-2031EF063147}" destId="{51A22A1A-CB38-8544-BA7C-DFE91E4BADC1}" srcOrd="0" destOrd="0" presId="urn:microsoft.com/office/officeart/2005/8/layout/hProcess4"/>
    <dgm:cxn modelId="{212A8B99-1ECA-EC46-B283-5A642D6EFB9B}" type="presOf" srcId="{1AD67DF6-1544-304C-999B-455EAB39AF78}" destId="{A1ECEEBE-E4A4-124D-9D36-B33762E3FDCF}" srcOrd="0" destOrd="0" presId="urn:microsoft.com/office/officeart/2005/8/layout/hProcess4"/>
    <dgm:cxn modelId="{47B43AA5-1F75-A442-B7D3-E5F6D3BBBE22}" srcId="{63D9327A-07FD-914A-B87D-2031EF063147}" destId="{D69B0F92-4E45-994B-9C85-AD7C1A8B5FB7}" srcOrd="1" destOrd="0" parTransId="{452226FA-49BF-BA4F-8D3F-884F60F84F87}" sibTransId="{1AD67DF6-1544-304C-999B-455EAB39AF78}"/>
    <dgm:cxn modelId="{102E41A6-E5B3-F04D-A025-6343705645AB}" srcId="{C71F5543-AEBB-2E4B-9642-30F3EDF2932A}" destId="{AB469946-FF2A-104C-BEAE-8C775533028E}" srcOrd="1" destOrd="0" parTransId="{564F90EA-D510-A540-92FC-4DF4F7C0B353}" sibTransId="{648055CA-A30C-394A-A085-C6FC556EA4D0}"/>
    <dgm:cxn modelId="{A4CC8EA9-2FF2-5D4B-BAA9-E8CD8C9DAA96}" type="presOf" srcId="{AB469946-FF2A-104C-BEAE-8C775533028E}" destId="{C8067A6B-78FD-F94F-A8D7-6EE00B1F2628}" srcOrd="0" destOrd="1" presId="urn:microsoft.com/office/officeart/2005/8/layout/hProcess4"/>
    <dgm:cxn modelId="{6A9209AB-F7FA-7842-89E0-1DCB68981AB7}" srcId="{46F3CF16-3382-9E44-9CE6-7CBF3785F182}" destId="{7BD233F0-F521-9D49-9075-8AEF1D75A338}" srcOrd="0" destOrd="0" parTransId="{4B2CBCAA-0EE7-6C42-9D54-D7F6D8E321F4}" sibTransId="{FFF370D4-0FC6-8D41-83C3-EE022D4F0929}"/>
    <dgm:cxn modelId="{C4A59ABB-974D-8D49-BBF6-FC2D9BFDDB77}" srcId="{46F3CF16-3382-9E44-9CE6-7CBF3785F182}" destId="{0EC11F90-A2D3-AD4A-BF69-387A784144F7}" srcOrd="1" destOrd="0" parTransId="{4A399504-C2DD-C64E-A1EB-38AB6BE69508}" sibTransId="{686ECA2B-5A58-1648-9AEC-B5EBF7ED095D}"/>
    <dgm:cxn modelId="{A60331C3-4FD2-D64D-92DB-DC4F538E1023}" type="presOf" srcId="{46F3CF16-3382-9E44-9CE6-7CBF3785F182}" destId="{C55B971C-CD31-E34C-A705-2A5784556AB6}" srcOrd="0" destOrd="0" presId="urn:microsoft.com/office/officeart/2005/8/layout/hProcess4"/>
    <dgm:cxn modelId="{0F4E74CD-A5CB-3C45-9F1F-9A32BEAE29CE}" type="presOf" srcId="{6EB67334-E092-A84C-9755-CF6AAD39257E}" destId="{C8067A6B-78FD-F94F-A8D7-6EE00B1F2628}" srcOrd="0" destOrd="0" presId="urn:microsoft.com/office/officeart/2005/8/layout/hProcess4"/>
    <dgm:cxn modelId="{0C776ED1-18D8-7143-9099-8BAC7FB3C22A}" type="presOf" srcId="{C632AA6C-F2C9-8745-A33F-67503E60DC70}" destId="{33341580-206D-CC47-BE3B-965A62AA586A}" srcOrd="0" destOrd="0" presId="urn:microsoft.com/office/officeart/2005/8/layout/hProcess4"/>
    <dgm:cxn modelId="{9B918DD2-D48C-8249-89E0-4693C6F8B025}" type="presOf" srcId="{7BD233F0-F521-9D49-9075-8AEF1D75A338}" destId="{A1370C69-EAA4-4F44-A3ED-AB4A2245BBD1}" srcOrd="1" destOrd="0" presId="urn:microsoft.com/office/officeart/2005/8/layout/hProcess4"/>
    <dgm:cxn modelId="{035C23EE-97E7-474E-B379-40C3CADA6A98}" type="presOf" srcId="{0EC11F90-A2D3-AD4A-BF69-387A784144F7}" destId="{BBF828FA-CA5F-2B4F-8F1A-F5B5953769E1}" srcOrd="0" destOrd="1" presId="urn:microsoft.com/office/officeart/2005/8/layout/hProcess4"/>
    <dgm:cxn modelId="{7A55E5F1-97C0-F44A-B22A-BFBA0CE14D43}" type="presOf" srcId="{AB469946-FF2A-104C-BEAE-8C775533028E}" destId="{7C2CF256-EC68-7441-8332-5AAF60797A4E}" srcOrd="1" destOrd="1" presId="urn:microsoft.com/office/officeart/2005/8/layout/hProcess4"/>
    <dgm:cxn modelId="{B4E478F6-FD8D-784F-BA99-4C9583A18788}" srcId="{C71F5543-AEBB-2E4B-9642-30F3EDF2932A}" destId="{6EB67334-E092-A84C-9755-CF6AAD39257E}" srcOrd="0" destOrd="0" parTransId="{86FD6A4A-040F-8946-9092-945FAC96A4F1}" sibTransId="{4C919096-47EF-FA43-BB5D-F86BD93CF590}"/>
    <dgm:cxn modelId="{037F85FE-A433-7640-968A-18396B87AEC1}" type="presOf" srcId="{7BD233F0-F521-9D49-9075-8AEF1D75A338}" destId="{BBF828FA-CA5F-2B4F-8F1A-F5B5953769E1}" srcOrd="0" destOrd="0" presId="urn:microsoft.com/office/officeart/2005/8/layout/hProcess4"/>
    <dgm:cxn modelId="{BEA41F09-2175-8C45-915F-9AACA3D34D3D}" type="presParOf" srcId="{51A22A1A-CB38-8544-BA7C-DFE91E4BADC1}" destId="{0D9C9A9E-97E9-1940-86BA-FA4E789EEF1F}" srcOrd="0" destOrd="0" presId="urn:microsoft.com/office/officeart/2005/8/layout/hProcess4"/>
    <dgm:cxn modelId="{7AB011C2-F47F-3A4F-86B9-822D0A4EBE17}" type="presParOf" srcId="{51A22A1A-CB38-8544-BA7C-DFE91E4BADC1}" destId="{9482727E-353D-CA40-BE6B-029E47313DDD}" srcOrd="1" destOrd="0" presId="urn:microsoft.com/office/officeart/2005/8/layout/hProcess4"/>
    <dgm:cxn modelId="{986531A2-6957-3A44-92A8-EA8538F23746}" type="presParOf" srcId="{51A22A1A-CB38-8544-BA7C-DFE91E4BADC1}" destId="{A67880EB-F6FA-6E44-82B2-0F0F0AF7D686}" srcOrd="2" destOrd="0" presId="urn:microsoft.com/office/officeart/2005/8/layout/hProcess4"/>
    <dgm:cxn modelId="{E74BC33A-2740-DB4C-93A0-4464C00E58F4}" type="presParOf" srcId="{A67880EB-F6FA-6E44-82B2-0F0F0AF7D686}" destId="{F1FBE5F3-08D7-0642-9DA0-BAD2B24FBDDA}" srcOrd="0" destOrd="0" presId="urn:microsoft.com/office/officeart/2005/8/layout/hProcess4"/>
    <dgm:cxn modelId="{FE1B50C6-598E-CF4F-9E42-238E3F42F52B}" type="presParOf" srcId="{F1FBE5F3-08D7-0642-9DA0-BAD2B24FBDDA}" destId="{163D5A31-F5D9-304E-9752-1662D39BFA61}" srcOrd="0" destOrd="0" presId="urn:microsoft.com/office/officeart/2005/8/layout/hProcess4"/>
    <dgm:cxn modelId="{8F1B6815-DB33-B14E-A3C7-D0286CB049D2}" type="presParOf" srcId="{F1FBE5F3-08D7-0642-9DA0-BAD2B24FBDDA}" destId="{C8067A6B-78FD-F94F-A8D7-6EE00B1F2628}" srcOrd="1" destOrd="0" presId="urn:microsoft.com/office/officeart/2005/8/layout/hProcess4"/>
    <dgm:cxn modelId="{4C9ACB55-44AF-7045-B0FA-7759214AF391}" type="presParOf" srcId="{F1FBE5F3-08D7-0642-9DA0-BAD2B24FBDDA}" destId="{7C2CF256-EC68-7441-8332-5AAF60797A4E}" srcOrd="2" destOrd="0" presId="urn:microsoft.com/office/officeart/2005/8/layout/hProcess4"/>
    <dgm:cxn modelId="{1E70FBDB-838D-D744-807B-11E568EA7D51}" type="presParOf" srcId="{F1FBE5F3-08D7-0642-9DA0-BAD2B24FBDDA}" destId="{1B75BB72-ECD1-C145-85BF-9C0E226E38FA}" srcOrd="3" destOrd="0" presId="urn:microsoft.com/office/officeart/2005/8/layout/hProcess4"/>
    <dgm:cxn modelId="{A29EDD90-968A-304F-BD52-81FE8D340A5E}" type="presParOf" srcId="{F1FBE5F3-08D7-0642-9DA0-BAD2B24FBDDA}" destId="{432ADA68-8167-574C-8F71-B05C3F229E9E}" srcOrd="4" destOrd="0" presId="urn:microsoft.com/office/officeart/2005/8/layout/hProcess4"/>
    <dgm:cxn modelId="{9036515A-9A11-8247-91F4-27393335EBD6}" type="presParOf" srcId="{A67880EB-F6FA-6E44-82B2-0F0F0AF7D686}" destId="{A8D70986-ADC3-2144-B6CC-A39586697DA1}" srcOrd="1" destOrd="0" presId="urn:microsoft.com/office/officeart/2005/8/layout/hProcess4"/>
    <dgm:cxn modelId="{EF39B6A3-DAAF-604E-8352-1A3A45E264A0}" type="presParOf" srcId="{A67880EB-F6FA-6E44-82B2-0F0F0AF7D686}" destId="{BD22F362-80D8-224D-A1F4-F97146ADA142}" srcOrd="2" destOrd="0" presId="urn:microsoft.com/office/officeart/2005/8/layout/hProcess4"/>
    <dgm:cxn modelId="{FBCC09CE-1617-0848-9593-853C1019F955}" type="presParOf" srcId="{BD22F362-80D8-224D-A1F4-F97146ADA142}" destId="{C60AC474-04B4-6F4E-825E-D92ABAE16039}" srcOrd="0" destOrd="0" presId="urn:microsoft.com/office/officeart/2005/8/layout/hProcess4"/>
    <dgm:cxn modelId="{115880B5-FFC4-E449-A42C-576D6C83B39A}" type="presParOf" srcId="{BD22F362-80D8-224D-A1F4-F97146ADA142}" destId="{33341580-206D-CC47-BE3B-965A62AA586A}" srcOrd="1" destOrd="0" presId="urn:microsoft.com/office/officeart/2005/8/layout/hProcess4"/>
    <dgm:cxn modelId="{A844CCBE-CF22-B34B-B96C-C86E3BE4B435}" type="presParOf" srcId="{BD22F362-80D8-224D-A1F4-F97146ADA142}" destId="{0CF58A96-E912-684C-98C4-792D03135BDB}" srcOrd="2" destOrd="0" presId="urn:microsoft.com/office/officeart/2005/8/layout/hProcess4"/>
    <dgm:cxn modelId="{6CF69439-DF6F-864B-B607-B9B10FC58766}" type="presParOf" srcId="{BD22F362-80D8-224D-A1F4-F97146ADA142}" destId="{F1D50525-6A86-244D-9DDA-A689D1E8EA15}" srcOrd="3" destOrd="0" presId="urn:microsoft.com/office/officeart/2005/8/layout/hProcess4"/>
    <dgm:cxn modelId="{50C15F78-DA4A-874B-AFBE-ECB337E0D9D8}" type="presParOf" srcId="{BD22F362-80D8-224D-A1F4-F97146ADA142}" destId="{474C78AD-13C0-4842-BC55-E64E7F3F897E}" srcOrd="4" destOrd="0" presId="urn:microsoft.com/office/officeart/2005/8/layout/hProcess4"/>
    <dgm:cxn modelId="{363A77F2-95F2-8146-85F7-5735679D0CF1}" type="presParOf" srcId="{A67880EB-F6FA-6E44-82B2-0F0F0AF7D686}" destId="{A1ECEEBE-E4A4-124D-9D36-B33762E3FDCF}" srcOrd="3" destOrd="0" presId="urn:microsoft.com/office/officeart/2005/8/layout/hProcess4"/>
    <dgm:cxn modelId="{7212CF6F-C46F-CA45-946C-60908042C8F1}" type="presParOf" srcId="{A67880EB-F6FA-6E44-82B2-0F0F0AF7D686}" destId="{4E771A75-0871-A949-A29C-FAFA4897241B}" srcOrd="4" destOrd="0" presId="urn:microsoft.com/office/officeart/2005/8/layout/hProcess4"/>
    <dgm:cxn modelId="{52B9D1D2-A054-8644-8A60-486784557D33}" type="presParOf" srcId="{4E771A75-0871-A949-A29C-FAFA4897241B}" destId="{0EE297C1-A17B-7448-B48E-84E0F2735140}" srcOrd="0" destOrd="0" presId="urn:microsoft.com/office/officeart/2005/8/layout/hProcess4"/>
    <dgm:cxn modelId="{70084D18-B13C-B54B-9EBB-2428D64F36F7}" type="presParOf" srcId="{4E771A75-0871-A949-A29C-FAFA4897241B}" destId="{BBF828FA-CA5F-2B4F-8F1A-F5B5953769E1}" srcOrd="1" destOrd="0" presId="urn:microsoft.com/office/officeart/2005/8/layout/hProcess4"/>
    <dgm:cxn modelId="{1EE4E96C-AA38-0140-98F2-556155E252B0}" type="presParOf" srcId="{4E771A75-0871-A949-A29C-FAFA4897241B}" destId="{A1370C69-EAA4-4F44-A3ED-AB4A2245BBD1}" srcOrd="2" destOrd="0" presId="urn:microsoft.com/office/officeart/2005/8/layout/hProcess4"/>
    <dgm:cxn modelId="{A96030E2-C2A7-4B4A-B7F2-B3D59B2481EA}" type="presParOf" srcId="{4E771A75-0871-A949-A29C-FAFA4897241B}" destId="{C55B971C-CD31-E34C-A705-2A5784556AB6}" srcOrd="3" destOrd="0" presId="urn:microsoft.com/office/officeart/2005/8/layout/hProcess4"/>
    <dgm:cxn modelId="{75BAAC2C-09D8-904B-853E-0130CFCB93D8}" type="presParOf" srcId="{4E771A75-0871-A949-A29C-FAFA4897241B}" destId="{590EE441-EA44-644A-91CD-5C188F68B48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4.xml><?xml version="1.0" encoding="utf-8"?>
<dgm:dataModel xmlns:dgm="http://schemas.openxmlformats.org/drawingml/2006/diagram" xmlns:a="http://schemas.openxmlformats.org/drawingml/2006/main">
  <dgm:ptLst>
    <dgm:pt modelId="{D70969A9-C7A0-8E45-AE9F-BD764E4074AF}" type="doc">
      <dgm:prSet loTypeId="urn:microsoft.com/office/officeart/2005/8/layout/radial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04A7D0-59C6-3B4D-A8F9-05548835B6E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What is easier, adding a new word into your native tongue or learning a new language?</a:t>
          </a:r>
        </a:p>
      </dgm:t>
    </dgm:pt>
    <dgm:pt modelId="{AEC43510-65F8-C648-B4A7-F4CEF953B494}" type="parTrans" cxnId="{044B8D93-23A4-F54D-927D-EDB43ECA4D90}">
      <dgm:prSet/>
      <dgm:spPr/>
      <dgm:t>
        <a:bodyPr/>
        <a:lstStyle/>
        <a:p>
          <a:endParaRPr lang="en-US"/>
        </a:p>
      </dgm:t>
    </dgm:pt>
    <dgm:pt modelId="{3BAD3F5E-FAA0-7A47-BE8F-B00F623098B7}" type="sibTrans" cxnId="{044B8D93-23A4-F54D-927D-EDB43ECA4D90}">
      <dgm:prSet/>
      <dgm:spPr/>
      <dgm:t>
        <a:bodyPr/>
        <a:lstStyle/>
        <a:p>
          <a:endParaRPr lang="en-US"/>
        </a:p>
      </dgm:t>
    </dgm:pt>
    <dgm:pt modelId="{DA2D14A9-2CA1-7F40-A4B7-0B18915CB29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Relying on prior knowledge</a:t>
          </a:r>
        </a:p>
      </dgm:t>
    </dgm:pt>
    <dgm:pt modelId="{1A010EDE-47E9-3443-AADB-1FB238AE234B}" type="parTrans" cxnId="{6AF90EF1-B675-CD44-AA58-B771C2B9986E}">
      <dgm:prSet/>
      <dgm:spPr/>
      <dgm:t>
        <a:bodyPr/>
        <a:lstStyle/>
        <a:p>
          <a:endParaRPr lang="en-US"/>
        </a:p>
      </dgm:t>
    </dgm:pt>
    <dgm:pt modelId="{3BD3A899-F7D4-D24B-9089-7725C1C7706E}" type="sibTrans" cxnId="{6AF90EF1-B675-CD44-AA58-B771C2B9986E}">
      <dgm:prSet/>
      <dgm:spPr/>
      <dgm:t>
        <a:bodyPr/>
        <a:lstStyle/>
        <a:p>
          <a:endParaRPr lang="en-US"/>
        </a:p>
      </dgm:t>
    </dgm:pt>
    <dgm:pt modelId="{9EBD6786-A1AF-6F43-8057-7FACC4661C8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Incorporate new language  into native structures</a:t>
          </a:r>
        </a:p>
      </dgm:t>
    </dgm:pt>
    <dgm:pt modelId="{6F3E1C97-DBF0-8541-A5D5-B1151D741025}" type="parTrans" cxnId="{B32055EF-4DC1-E949-8533-3085DBA7E299}">
      <dgm:prSet/>
      <dgm:spPr/>
      <dgm:t>
        <a:bodyPr/>
        <a:lstStyle/>
        <a:p>
          <a:endParaRPr lang="en-US"/>
        </a:p>
      </dgm:t>
    </dgm:pt>
    <dgm:pt modelId="{20A9B321-DD8F-E84D-BBBF-242BCE741F22}" type="sibTrans" cxnId="{B32055EF-4DC1-E949-8533-3085DBA7E299}">
      <dgm:prSet/>
      <dgm:spPr/>
      <dgm:t>
        <a:bodyPr/>
        <a:lstStyle/>
        <a:p>
          <a:endParaRPr lang="en-US"/>
        </a:p>
      </dgm:t>
    </dgm:pt>
    <dgm:pt modelId="{50437AB6-0752-B143-9A75-9B0F09560A46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The brain more willing to accept new information</a:t>
          </a:r>
        </a:p>
      </dgm:t>
    </dgm:pt>
    <dgm:pt modelId="{0055E993-AF1E-7B42-B7F5-C3F76A9BE804}" type="parTrans" cxnId="{C995F042-0784-CA45-BF3D-1D810D7BB4B0}">
      <dgm:prSet/>
      <dgm:spPr/>
      <dgm:t>
        <a:bodyPr/>
        <a:lstStyle/>
        <a:p>
          <a:endParaRPr lang="en-US"/>
        </a:p>
      </dgm:t>
    </dgm:pt>
    <dgm:pt modelId="{76CEF394-FEE5-CD4C-89FA-E0895F6576BD}" type="sibTrans" cxnId="{C995F042-0784-CA45-BF3D-1D810D7BB4B0}">
      <dgm:prSet/>
      <dgm:spPr/>
      <dgm:t>
        <a:bodyPr/>
        <a:lstStyle/>
        <a:p>
          <a:endParaRPr lang="en-US"/>
        </a:p>
      </dgm:t>
    </dgm:pt>
    <dgm:pt modelId="{5A4A2260-A064-5046-9A31-CBB7D87D638B}" type="pres">
      <dgm:prSet presAssocID="{D70969A9-C7A0-8E45-AE9F-BD764E4074A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47D2A57-DDF6-5A4E-A666-95014D0A1F57}" type="pres">
      <dgm:prSet presAssocID="{E604A7D0-59C6-3B4D-A8F9-05548835B6E7}" presName="centerShape" presStyleLbl="node0" presStyleIdx="0" presStyleCnt="1"/>
      <dgm:spPr/>
    </dgm:pt>
    <dgm:pt modelId="{7047CFA3-30B8-5843-8D49-DA8BCA71C0E4}" type="pres">
      <dgm:prSet presAssocID="{1A010EDE-47E9-3443-AADB-1FB238AE234B}" presName="parTrans" presStyleLbl="bgSibTrans2D1" presStyleIdx="0" presStyleCnt="3"/>
      <dgm:spPr/>
    </dgm:pt>
    <dgm:pt modelId="{9FBC94F3-0412-4F45-A2F2-A12AF6698DB0}" type="pres">
      <dgm:prSet presAssocID="{DA2D14A9-2CA1-7F40-A4B7-0B18915CB297}" presName="node" presStyleLbl="node1" presStyleIdx="0" presStyleCnt="3">
        <dgm:presLayoutVars>
          <dgm:bulletEnabled val="1"/>
        </dgm:presLayoutVars>
      </dgm:prSet>
      <dgm:spPr/>
    </dgm:pt>
    <dgm:pt modelId="{F2694A48-EFE1-ED46-9A41-7D107B262BB4}" type="pres">
      <dgm:prSet presAssocID="{6F3E1C97-DBF0-8541-A5D5-B1151D741025}" presName="parTrans" presStyleLbl="bgSibTrans2D1" presStyleIdx="1" presStyleCnt="3"/>
      <dgm:spPr/>
    </dgm:pt>
    <dgm:pt modelId="{9B041194-1B16-6645-9D22-9E6DA61DBC21}" type="pres">
      <dgm:prSet presAssocID="{9EBD6786-A1AF-6F43-8057-7FACC4661C89}" presName="node" presStyleLbl="node1" presStyleIdx="1" presStyleCnt="3">
        <dgm:presLayoutVars>
          <dgm:bulletEnabled val="1"/>
        </dgm:presLayoutVars>
      </dgm:prSet>
      <dgm:spPr/>
    </dgm:pt>
    <dgm:pt modelId="{6EECD92B-05AC-8B41-ADD1-0A865A92B7F1}" type="pres">
      <dgm:prSet presAssocID="{0055E993-AF1E-7B42-B7F5-C3F76A9BE804}" presName="parTrans" presStyleLbl="bgSibTrans2D1" presStyleIdx="2" presStyleCnt="3"/>
      <dgm:spPr/>
    </dgm:pt>
    <dgm:pt modelId="{2A619B58-FDB4-F440-BEB6-FD8405A7D30A}" type="pres">
      <dgm:prSet presAssocID="{50437AB6-0752-B143-9A75-9B0F09560A46}" presName="node" presStyleLbl="node1" presStyleIdx="2" presStyleCnt="3">
        <dgm:presLayoutVars>
          <dgm:bulletEnabled val="1"/>
        </dgm:presLayoutVars>
      </dgm:prSet>
      <dgm:spPr/>
    </dgm:pt>
  </dgm:ptLst>
  <dgm:cxnLst>
    <dgm:cxn modelId="{5C37D327-2539-2A48-9EA6-899652318084}" type="presOf" srcId="{D70969A9-C7A0-8E45-AE9F-BD764E4074AF}" destId="{5A4A2260-A064-5046-9A31-CBB7D87D638B}" srcOrd="0" destOrd="0" presId="urn:microsoft.com/office/officeart/2005/8/layout/radial4"/>
    <dgm:cxn modelId="{C995F042-0784-CA45-BF3D-1D810D7BB4B0}" srcId="{E604A7D0-59C6-3B4D-A8F9-05548835B6E7}" destId="{50437AB6-0752-B143-9A75-9B0F09560A46}" srcOrd="2" destOrd="0" parTransId="{0055E993-AF1E-7B42-B7F5-C3F76A9BE804}" sibTransId="{76CEF394-FEE5-CD4C-89FA-E0895F6576BD}"/>
    <dgm:cxn modelId="{573AAB57-3CF8-4046-8E60-7176E63BA6F8}" type="presOf" srcId="{6F3E1C97-DBF0-8541-A5D5-B1151D741025}" destId="{F2694A48-EFE1-ED46-9A41-7D107B262BB4}" srcOrd="0" destOrd="0" presId="urn:microsoft.com/office/officeart/2005/8/layout/radial4"/>
    <dgm:cxn modelId="{0256F35B-4421-A846-BEB7-94E1FD58F732}" type="presOf" srcId="{DA2D14A9-2CA1-7F40-A4B7-0B18915CB297}" destId="{9FBC94F3-0412-4F45-A2F2-A12AF6698DB0}" srcOrd="0" destOrd="0" presId="urn:microsoft.com/office/officeart/2005/8/layout/radial4"/>
    <dgm:cxn modelId="{F703B774-B28F-3448-A997-8084A394FB50}" type="presOf" srcId="{E604A7D0-59C6-3B4D-A8F9-05548835B6E7}" destId="{247D2A57-DDF6-5A4E-A666-95014D0A1F57}" srcOrd="0" destOrd="0" presId="urn:microsoft.com/office/officeart/2005/8/layout/radial4"/>
    <dgm:cxn modelId="{8707BD90-8BF1-D447-AB8E-80F0D12CDA70}" type="presOf" srcId="{0055E993-AF1E-7B42-B7F5-C3F76A9BE804}" destId="{6EECD92B-05AC-8B41-ADD1-0A865A92B7F1}" srcOrd="0" destOrd="0" presId="urn:microsoft.com/office/officeart/2005/8/layout/radial4"/>
    <dgm:cxn modelId="{044B8D93-23A4-F54D-927D-EDB43ECA4D90}" srcId="{D70969A9-C7A0-8E45-AE9F-BD764E4074AF}" destId="{E604A7D0-59C6-3B4D-A8F9-05548835B6E7}" srcOrd="0" destOrd="0" parTransId="{AEC43510-65F8-C648-B4A7-F4CEF953B494}" sibTransId="{3BAD3F5E-FAA0-7A47-BE8F-B00F623098B7}"/>
    <dgm:cxn modelId="{92DAE4AD-C1A8-8F4A-9ED1-33E8A3BF4ADA}" type="presOf" srcId="{1A010EDE-47E9-3443-AADB-1FB238AE234B}" destId="{7047CFA3-30B8-5843-8D49-DA8BCA71C0E4}" srcOrd="0" destOrd="0" presId="urn:microsoft.com/office/officeart/2005/8/layout/radial4"/>
    <dgm:cxn modelId="{DF5195D3-3D0B-BB4D-80C3-E5E8599D8C4B}" type="presOf" srcId="{50437AB6-0752-B143-9A75-9B0F09560A46}" destId="{2A619B58-FDB4-F440-BEB6-FD8405A7D30A}" srcOrd="0" destOrd="0" presId="urn:microsoft.com/office/officeart/2005/8/layout/radial4"/>
    <dgm:cxn modelId="{ED8775DB-B6D8-CF40-88CE-AF025F938E07}" type="presOf" srcId="{9EBD6786-A1AF-6F43-8057-7FACC4661C89}" destId="{9B041194-1B16-6645-9D22-9E6DA61DBC21}" srcOrd="0" destOrd="0" presId="urn:microsoft.com/office/officeart/2005/8/layout/radial4"/>
    <dgm:cxn modelId="{B32055EF-4DC1-E949-8533-3085DBA7E299}" srcId="{E604A7D0-59C6-3B4D-A8F9-05548835B6E7}" destId="{9EBD6786-A1AF-6F43-8057-7FACC4661C89}" srcOrd="1" destOrd="0" parTransId="{6F3E1C97-DBF0-8541-A5D5-B1151D741025}" sibTransId="{20A9B321-DD8F-E84D-BBBF-242BCE741F22}"/>
    <dgm:cxn modelId="{6AF90EF1-B675-CD44-AA58-B771C2B9986E}" srcId="{E604A7D0-59C6-3B4D-A8F9-05548835B6E7}" destId="{DA2D14A9-2CA1-7F40-A4B7-0B18915CB297}" srcOrd="0" destOrd="0" parTransId="{1A010EDE-47E9-3443-AADB-1FB238AE234B}" sibTransId="{3BD3A899-F7D4-D24B-9089-7725C1C7706E}"/>
    <dgm:cxn modelId="{DCA6838F-1F61-E447-8D5E-16D271A65CEC}" type="presParOf" srcId="{5A4A2260-A064-5046-9A31-CBB7D87D638B}" destId="{247D2A57-DDF6-5A4E-A666-95014D0A1F57}" srcOrd="0" destOrd="0" presId="urn:microsoft.com/office/officeart/2005/8/layout/radial4"/>
    <dgm:cxn modelId="{DC79B40E-D252-004A-9552-AACA5ED28CBB}" type="presParOf" srcId="{5A4A2260-A064-5046-9A31-CBB7D87D638B}" destId="{7047CFA3-30B8-5843-8D49-DA8BCA71C0E4}" srcOrd="1" destOrd="0" presId="urn:microsoft.com/office/officeart/2005/8/layout/radial4"/>
    <dgm:cxn modelId="{3D5ECD41-3FDA-024D-A5B2-8C969CF34DA1}" type="presParOf" srcId="{5A4A2260-A064-5046-9A31-CBB7D87D638B}" destId="{9FBC94F3-0412-4F45-A2F2-A12AF6698DB0}" srcOrd="2" destOrd="0" presId="urn:microsoft.com/office/officeart/2005/8/layout/radial4"/>
    <dgm:cxn modelId="{3AB56270-B59D-B343-8D15-5DADC0F2D6D5}" type="presParOf" srcId="{5A4A2260-A064-5046-9A31-CBB7D87D638B}" destId="{F2694A48-EFE1-ED46-9A41-7D107B262BB4}" srcOrd="3" destOrd="0" presId="urn:microsoft.com/office/officeart/2005/8/layout/radial4"/>
    <dgm:cxn modelId="{B327E714-91E5-4C4F-9CAA-3122D4611E93}" type="presParOf" srcId="{5A4A2260-A064-5046-9A31-CBB7D87D638B}" destId="{9B041194-1B16-6645-9D22-9E6DA61DBC21}" srcOrd="4" destOrd="0" presId="urn:microsoft.com/office/officeart/2005/8/layout/radial4"/>
    <dgm:cxn modelId="{25D32094-933B-6C4E-8EB1-86731611F370}" type="presParOf" srcId="{5A4A2260-A064-5046-9A31-CBB7D87D638B}" destId="{6EECD92B-05AC-8B41-ADD1-0A865A92B7F1}" srcOrd="5" destOrd="0" presId="urn:microsoft.com/office/officeart/2005/8/layout/radial4"/>
    <dgm:cxn modelId="{19DD461D-CD58-6E42-88C0-BE50CFC61309}" type="presParOf" srcId="{5A4A2260-A064-5046-9A31-CBB7D87D638B}" destId="{2A619B58-FDB4-F440-BEB6-FD8405A7D30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5.xml><?xml version="1.0" encoding="utf-8"?>
<dgm:dataModel xmlns:dgm="http://schemas.openxmlformats.org/drawingml/2006/diagram" xmlns:a="http://schemas.openxmlformats.org/drawingml/2006/main">
  <dgm:ptLst>
    <dgm:pt modelId="{0B8BCC21-3DC0-9448-A375-BA3CEACAA11E}" type="doc">
      <dgm:prSet loTypeId="urn:microsoft.com/office/officeart/2005/8/layout/arrow5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A7A268-FA99-C24C-9D9E-0E5C841CFDC1}">
      <dgm:prSet phldrT="[Text]"/>
      <dgm:spPr/>
      <dgm:t>
        <a:bodyPr/>
        <a:lstStyle/>
        <a:p>
          <a:r>
            <a:rPr lang="en-US" dirty="0"/>
            <a:t>What worked in first language learning</a:t>
          </a:r>
        </a:p>
      </dgm:t>
    </dgm:pt>
    <dgm:pt modelId="{6167050A-9538-8E47-8990-F4A76B0D3F62}" type="parTrans" cxnId="{EE8BE048-65E9-E14B-B382-D1ACF5869E43}">
      <dgm:prSet/>
      <dgm:spPr/>
      <dgm:t>
        <a:bodyPr/>
        <a:lstStyle/>
        <a:p>
          <a:endParaRPr lang="en-US"/>
        </a:p>
      </dgm:t>
    </dgm:pt>
    <dgm:pt modelId="{12CFABC2-1572-074A-95A0-953140C09C40}" type="sibTrans" cxnId="{EE8BE048-65E9-E14B-B382-D1ACF5869E43}">
      <dgm:prSet/>
      <dgm:spPr/>
      <dgm:t>
        <a:bodyPr/>
        <a:lstStyle/>
        <a:p>
          <a:endParaRPr lang="en-US"/>
        </a:p>
      </dgm:t>
    </dgm:pt>
    <dgm:pt modelId="{A1864B38-7562-CE45-A19C-6AFABB451338}">
      <dgm:prSet phldrT="[Text]"/>
      <dgm:spPr/>
      <dgm:t>
        <a:bodyPr/>
        <a:lstStyle/>
        <a:p>
          <a:r>
            <a:rPr lang="en-US" dirty="0"/>
            <a:t>Skills are transferable, even if new language uses a different writing system</a:t>
          </a:r>
        </a:p>
      </dgm:t>
    </dgm:pt>
    <dgm:pt modelId="{CD23B20D-212A-7244-A413-23FC1C575B5C}" type="parTrans" cxnId="{3489D0BA-FF80-9B48-81B0-A9E95D2011ED}">
      <dgm:prSet/>
      <dgm:spPr/>
      <dgm:t>
        <a:bodyPr/>
        <a:lstStyle/>
        <a:p>
          <a:endParaRPr lang="en-US"/>
        </a:p>
      </dgm:t>
    </dgm:pt>
    <dgm:pt modelId="{C8CEAD9B-AF41-7C4C-B212-431BEF398461}" type="sibTrans" cxnId="{3489D0BA-FF80-9B48-81B0-A9E95D2011ED}">
      <dgm:prSet/>
      <dgm:spPr/>
      <dgm:t>
        <a:bodyPr/>
        <a:lstStyle/>
        <a:p>
          <a:endParaRPr lang="en-US"/>
        </a:p>
      </dgm:t>
    </dgm:pt>
    <dgm:pt modelId="{2C4BFBAB-EB8D-AC4B-8423-EB4A8B312A64}" type="pres">
      <dgm:prSet presAssocID="{0B8BCC21-3DC0-9448-A375-BA3CEACAA11E}" presName="diagram" presStyleCnt="0">
        <dgm:presLayoutVars>
          <dgm:dir/>
          <dgm:resizeHandles val="exact"/>
        </dgm:presLayoutVars>
      </dgm:prSet>
      <dgm:spPr/>
    </dgm:pt>
    <dgm:pt modelId="{2D3A1DF1-C45F-BA48-9FA2-FA5B1E2E7DAA}" type="pres">
      <dgm:prSet presAssocID="{32A7A268-FA99-C24C-9D9E-0E5C841CFDC1}" presName="arrow" presStyleLbl="node1" presStyleIdx="0" presStyleCnt="2">
        <dgm:presLayoutVars>
          <dgm:bulletEnabled val="1"/>
        </dgm:presLayoutVars>
      </dgm:prSet>
      <dgm:spPr/>
    </dgm:pt>
    <dgm:pt modelId="{33683594-ECC6-7441-8897-6BF00E44B586}" type="pres">
      <dgm:prSet presAssocID="{A1864B38-7562-CE45-A19C-6AFABB451338}" presName="arrow" presStyleLbl="node1" presStyleIdx="1" presStyleCnt="2">
        <dgm:presLayoutVars>
          <dgm:bulletEnabled val="1"/>
        </dgm:presLayoutVars>
      </dgm:prSet>
      <dgm:spPr/>
    </dgm:pt>
  </dgm:ptLst>
  <dgm:cxnLst>
    <dgm:cxn modelId="{99D6DF08-2B16-1342-9360-8BBF5BD8B034}" type="presOf" srcId="{0B8BCC21-3DC0-9448-A375-BA3CEACAA11E}" destId="{2C4BFBAB-EB8D-AC4B-8423-EB4A8B312A64}" srcOrd="0" destOrd="0" presId="urn:microsoft.com/office/officeart/2005/8/layout/arrow5"/>
    <dgm:cxn modelId="{E3C16714-21A9-954F-A4F9-F7FDACAEAFFA}" type="presOf" srcId="{A1864B38-7562-CE45-A19C-6AFABB451338}" destId="{33683594-ECC6-7441-8897-6BF00E44B586}" srcOrd="0" destOrd="0" presId="urn:microsoft.com/office/officeart/2005/8/layout/arrow5"/>
    <dgm:cxn modelId="{7F51CB2A-2DBA-9B47-A008-0BEA0F4284C0}" type="presOf" srcId="{32A7A268-FA99-C24C-9D9E-0E5C841CFDC1}" destId="{2D3A1DF1-C45F-BA48-9FA2-FA5B1E2E7DAA}" srcOrd="0" destOrd="0" presId="urn:microsoft.com/office/officeart/2005/8/layout/arrow5"/>
    <dgm:cxn modelId="{EE8BE048-65E9-E14B-B382-D1ACF5869E43}" srcId="{0B8BCC21-3DC0-9448-A375-BA3CEACAA11E}" destId="{32A7A268-FA99-C24C-9D9E-0E5C841CFDC1}" srcOrd="0" destOrd="0" parTransId="{6167050A-9538-8E47-8990-F4A76B0D3F62}" sibTransId="{12CFABC2-1572-074A-95A0-953140C09C40}"/>
    <dgm:cxn modelId="{3489D0BA-FF80-9B48-81B0-A9E95D2011ED}" srcId="{0B8BCC21-3DC0-9448-A375-BA3CEACAA11E}" destId="{A1864B38-7562-CE45-A19C-6AFABB451338}" srcOrd="1" destOrd="0" parTransId="{CD23B20D-212A-7244-A413-23FC1C575B5C}" sibTransId="{C8CEAD9B-AF41-7C4C-B212-431BEF398461}"/>
    <dgm:cxn modelId="{6609A8C1-7126-0644-B178-89D3DE16E78A}" type="presParOf" srcId="{2C4BFBAB-EB8D-AC4B-8423-EB4A8B312A64}" destId="{2D3A1DF1-C45F-BA48-9FA2-FA5B1E2E7DAA}" srcOrd="0" destOrd="0" presId="urn:microsoft.com/office/officeart/2005/8/layout/arrow5"/>
    <dgm:cxn modelId="{42E592D5-7A3B-774A-AA32-B3A8E732492F}" type="presParOf" srcId="{2C4BFBAB-EB8D-AC4B-8423-EB4A8B312A64}" destId="{33683594-ECC6-7441-8897-6BF00E44B58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6.xml><?xml version="1.0" encoding="utf-8"?>
<dgm:dataModel xmlns:dgm="http://schemas.openxmlformats.org/drawingml/2006/diagram" xmlns:a="http://schemas.openxmlformats.org/drawingml/2006/main">
  <dgm:ptLst>
    <dgm:pt modelId="{5DF1CE3A-1F5C-714A-98D9-08B7B9D03FF4}" type="doc">
      <dgm:prSet loTypeId="urn:microsoft.com/office/officeart/2005/8/layout/target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B57006-FD05-3A4C-A7A0-BB754502876E}">
      <dgm:prSet phldrT="[Text]"/>
      <dgm:spPr/>
      <dgm:t>
        <a:bodyPr/>
        <a:lstStyle/>
        <a:p>
          <a:r>
            <a:rPr lang="en-US" dirty="0"/>
            <a:t>Meta-cognition</a:t>
          </a:r>
        </a:p>
      </dgm:t>
    </dgm:pt>
    <dgm:pt modelId="{D44E0A82-B27C-E948-9324-B620B7B010E1}" type="parTrans" cxnId="{64FFE9E5-E3C8-054D-B1FB-1DC4927AA917}">
      <dgm:prSet/>
      <dgm:spPr/>
      <dgm:t>
        <a:bodyPr/>
        <a:lstStyle/>
        <a:p>
          <a:endParaRPr lang="en-US"/>
        </a:p>
      </dgm:t>
    </dgm:pt>
    <dgm:pt modelId="{EC1ECB05-0E2D-8148-8A66-C2D942BBFAFF}" type="sibTrans" cxnId="{64FFE9E5-E3C8-054D-B1FB-1DC4927AA917}">
      <dgm:prSet/>
      <dgm:spPr/>
      <dgm:t>
        <a:bodyPr/>
        <a:lstStyle/>
        <a:p>
          <a:endParaRPr lang="en-US"/>
        </a:p>
      </dgm:t>
    </dgm:pt>
    <dgm:pt modelId="{8E191242-E1D9-B040-AF47-260C69C2459D}">
      <dgm:prSet phldrT="[Text]"/>
      <dgm:spPr/>
      <dgm:t>
        <a:bodyPr/>
        <a:lstStyle/>
        <a:p>
          <a:r>
            <a:rPr lang="en-US" dirty="0"/>
            <a:t>Creates depth and breadth of understanding</a:t>
          </a:r>
        </a:p>
      </dgm:t>
    </dgm:pt>
    <dgm:pt modelId="{4EA0D718-D488-494D-BC3E-357A64A7E177}" type="parTrans" cxnId="{F8FFFCC3-954B-654D-AF58-E6997A0CC88A}">
      <dgm:prSet/>
      <dgm:spPr/>
      <dgm:t>
        <a:bodyPr/>
        <a:lstStyle/>
        <a:p>
          <a:endParaRPr lang="en-US"/>
        </a:p>
      </dgm:t>
    </dgm:pt>
    <dgm:pt modelId="{193A3BE4-FE4A-A14C-8B48-69FD682F0240}" type="sibTrans" cxnId="{F8FFFCC3-954B-654D-AF58-E6997A0CC88A}">
      <dgm:prSet/>
      <dgm:spPr/>
      <dgm:t>
        <a:bodyPr/>
        <a:lstStyle/>
        <a:p>
          <a:endParaRPr lang="en-US"/>
        </a:p>
      </dgm:t>
    </dgm:pt>
    <dgm:pt modelId="{5BDD024F-3548-5841-8635-53429AE475B3}">
      <dgm:prSet phldrT="[Text]"/>
      <dgm:spPr/>
      <dgm:t>
        <a:bodyPr/>
        <a:lstStyle/>
        <a:p>
          <a:r>
            <a:rPr lang="en-US" dirty="0"/>
            <a:t>The key to mastery </a:t>
          </a:r>
        </a:p>
      </dgm:t>
    </dgm:pt>
    <dgm:pt modelId="{4F5ADFD7-2E77-E046-8098-3AEE20A8AB99}" type="parTrans" cxnId="{732463E7-52DC-4741-A460-ACB948BE274F}">
      <dgm:prSet/>
      <dgm:spPr/>
      <dgm:t>
        <a:bodyPr/>
        <a:lstStyle/>
        <a:p>
          <a:endParaRPr lang="en-US"/>
        </a:p>
      </dgm:t>
    </dgm:pt>
    <dgm:pt modelId="{D6509FE2-9ADB-7343-9429-E32CD6F091E2}" type="sibTrans" cxnId="{732463E7-52DC-4741-A460-ACB948BE274F}">
      <dgm:prSet/>
      <dgm:spPr/>
      <dgm:t>
        <a:bodyPr/>
        <a:lstStyle/>
        <a:p>
          <a:endParaRPr lang="en-US"/>
        </a:p>
      </dgm:t>
    </dgm:pt>
    <dgm:pt modelId="{579100CA-34B8-2C46-9D33-7ECF8281D7BE}">
      <dgm:prSet phldrT="[Text]"/>
      <dgm:spPr/>
      <dgm:t>
        <a:bodyPr/>
        <a:lstStyle/>
        <a:p>
          <a:r>
            <a:rPr lang="en-US" dirty="0"/>
            <a:t>Self-examination</a:t>
          </a:r>
        </a:p>
      </dgm:t>
    </dgm:pt>
    <dgm:pt modelId="{C4973588-12E2-A742-B9A1-65454A21F311}" type="parTrans" cxnId="{25C32E3F-8DCF-134B-B99C-851A8D9AC49F}">
      <dgm:prSet/>
      <dgm:spPr/>
      <dgm:t>
        <a:bodyPr/>
        <a:lstStyle/>
        <a:p>
          <a:endParaRPr lang="en-US"/>
        </a:p>
      </dgm:t>
    </dgm:pt>
    <dgm:pt modelId="{D74086BC-32F7-C748-A8DD-BCA45FB72772}" type="sibTrans" cxnId="{25C32E3F-8DCF-134B-B99C-851A8D9AC49F}">
      <dgm:prSet/>
      <dgm:spPr/>
      <dgm:t>
        <a:bodyPr/>
        <a:lstStyle/>
        <a:p>
          <a:endParaRPr lang="en-US"/>
        </a:p>
      </dgm:t>
    </dgm:pt>
    <dgm:pt modelId="{8E3AE554-5444-4641-839F-49BC94084270}">
      <dgm:prSet phldrT="[Text]"/>
      <dgm:spPr/>
      <dgm:t>
        <a:bodyPr/>
        <a:lstStyle/>
        <a:p>
          <a:r>
            <a:rPr lang="en-US" dirty="0"/>
            <a:t>Reflection and critical analysis of one’s own processes</a:t>
          </a:r>
        </a:p>
      </dgm:t>
    </dgm:pt>
    <dgm:pt modelId="{22F30EA6-8741-FF41-AF3F-0E4755521496}" type="parTrans" cxnId="{05463B0F-2560-354C-9837-CBE7147BD105}">
      <dgm:prSet/>
      <dgm:spPr/>
      <dgm:t>
        <a:bodyPr/>
        <a:lstStyle/>
        <a:p>
          <a:endParaRPr lang="en-US"/>
        </a:p>
      </dgm:t>
    </dgm:pt>
    <dgm:pt modelId="{EF1AFBC9-AF6D-A54F-8FA4-B55185D360EF}" type="sibTrans" cxnId="{05463B0F-2560-354C-9837-CBE7147BD105}">
      <dgm:prSet/>
      <dgm:spPr/>
      <dgm:t>
        <a:bodyPr/>
        <a:lstStyle/>
        <a:p>
          <a:endParaRPr lang="en-US"/>
        </a:p>
      </dgm:t>
    </dgm:pt>
    <dgm:pt modelId="{BE1DE411-DFC1-124D-ACCD-ADB1534143DC}">
      <dgm:prSet phldrT="[Text]"/>
      <dgm:spPr/>
      <dgm:t>
        <a:bodyPr/>
        <a:lstStyle/>
        <a:p>
          <a:r>
            <a:rPr lang="en-US" dirty="0"/>
            <a:t>Intimate knowledge of strengths and weaknesses</a:t>
          </a:r>
        </a:p>
      </dgm:t>
    </dgm:pt>
    <dgm:pt modelId="{4F09BCBF-ADAF-D04D-8FB1-3837B310BA0F}" type="parTrans" cxnId="{1A542FAB-B966-964B-BE3C-77707A4C26C5}">
      <dgm:prSet/>
      <dgm:spPr/>
      <dgm:t>
        <a:bodyPr/>
        <a:lstStyle/>
        <a:p>
          <a:endParaRPr lang="en-US"/>
        </a:p>
      </dgm:t>
    </dgm:pt>
    <dgm:pt modelId="{1164ACBC-DCA6-4E48-A34A-EF55E0DF3541}" type="sibTrans" cxnId="{1A542FAB-B966-964B-BE3C-77707A4C26C5}">
      <dgm:prSet/>
      <dgm:spPr/>
      <dgm:t>
        <a:bodyPr/>
        <a:lstStyle/>
        <a:p>
          <a:endParaRPr lang="en-US"/>
        </a:p>
      </dgm:t>
    </dgm:pt>
    <dgm:pt modelId="{42360F23-440E-E445-B515-C5695BB4BD6E}">
      <dgm:prSet phldrT="[Text]"/>
      <dgm:spPr/>
      <dgm:t>
        <a:bodyPr/>
        <a:lstStyle/>
        <a:p>
          <a:r>
            <a:rPr lang="en-US" dirty="0"/>
            <a:t>Meta-linguistic</a:t>
          </a:r>
        </a:p>
      </dgm:t>
    </dgm:pt>
    <dgm:pt modelId="{6ADD029C-77E4-014D-A474-86C1EADB2835}" type="parTrans" cxnId="{1F407EA4-2ED1-F94C-AAD0-0FD946AD6DE0}">
      <dgm:prSet/>
      <dgm:spPr/>
      <dgm:t>
        <a:bodyPr/>
        <a:lstStyle/>
        <a:p>
          <a:endParaRPr lang="en-US"/>
        </a:p>
      </dgm:t>
    </dgm:pt>
    <dgm:pt modelId="{C1AAC35B-E63F-D741-96F1-17EF77DFA8EB}" type="sibTrans" cxnId="{1F407EA4-2ED1-F94C-AAD0-0FD946AD6DE0}">
      <dgm:prSet/>
      <dgm:spPr/>
      <dgm:t>
        <a:bodyPr/>
        <a:lstStyle/>
        <a:p>
          <a:endParaRPr lang="en-US"/>
        </a:p>
      </dgm:t>
    </dgm:pt>
    <dgm:pt modelId="{EA4E1C0C-92C2-9A4D-8393-E735FEA99710}">
      <dgm:prSet phldrT="[Text]"/>
      <dgm:spPr/>
      <dgm:t>
        <a:bodyPr/>
        <a:lstStyle/>
        <a:p>
          <a:r>
            <a:rPr lang="en-US" dirty="0"/>
            <a:t>Knowledge of natural language learning</a:t>
          </a:r>
        </a:p>
      </dgm:t>
    </dgm:pt>
    <dgm:pt modelId="{48A5390A-39AD-E44C-B72D-E9DD1431F224}" type="parTrans" cxnId="{6D52CB1E-4381-0C47-91CF-046E6D407301}">
      <dgm:prSet/>
      <dgm:spPr/>
      <dgm:t>
        <a:bodyPr/>
        <a:lstStyle/>
        <a:p>
          <a:endParaRPr lang="en-US"/>
        </a:p>
      </dgm:t>
    </dgm:pt>
    <dgm:pt modelId="{1400785E-D008-9B49-97A4-B98C842F4514}" type="sibTrans" cxnId="{6D52CB1E-4381-0C47-91CF-046E6D407301}">
      <dgm:prSet/>
      <dgm:spPr/>
      <dgm:t>
        <a:bodyPr/>
        <a:lstStyle/>
        <a:p>
          <a:endParaRPr lang="en-US"/>
        </a:p>
      </dgm:t>
    </dgm:pt>
    <dgm:pt modelId="{16BDE18F-98E3-494A-A34D-7F443218E225}">
      <dgm:prSet phldrT="[Text]"/>
      <dgm:spPr/>
      <dgm:t>
        <a:bodyPr/>
        <a:lstStyle/>
        <a:p>
          <a:r>
            <a:rPr lang="en-US" dirty="0"/>
            <a:t>Knowledge of one’s own innate intelligences</a:t>
          </a:r>
        </a:p>
      </dgm:t>
    </dgm:pt>
    <dgm:pt modelId="{D287E0B4-904C-874E-BF25-36170070B447}" type="parTrans" cxnId="{36123256-DFC1-E24D-A1C1-101CF563F4FD}">
      <dgm:prSet/>
      <dgm:spPr/>
      <dgm:t>
        <a:bodyPr/>
        <a:lstStyle/>
        <a:p>
          <a:endParaRPr lang="en-US"/>
        </a:p>
      </dgm:t>
    </dgm:pt>
    <dgm:pt modelId="{6E4CBEC3-0DE1-5045-AFB3-9EFA4046C770}" type="sibTrans" cxnId="{36123256-DFC1-E24D-A1C1-101CF563F4FD}">
      <dgm:prSet/>
      <dgm:spPr/>
      <dgm:t>
        <a:bodyPr/>
        <a:lstStyle/>
        <a:p>
          <a:endParaRPr lang="en-US"/>
        </a:p>
      </dgm:t>
    </dgm:pt>
    <dgm:pt modelId="{5936383B-8005-A746-9710-0CD8323E7659}" type="pres">
      <dgm:prSet presAssocID="{5DF1CE3A-1F5C-714A-98D9-08B7B9D03FF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257BF0E1-4248-7946-AC81-2490D5FA823A}" type="pres">
      <dgm:prSet presAssocID="{CCB57006-FD05-3A4C-A7A0-BB754502876E}" presName="circle1" presStyleLbl="node1" presStyleIdx="0" presStyleCnt="3"/>
      <dgm:spPr/>
    </dgm:pt>
    <dgm:pt modelId="{771A6EFB-E8C2-9D4D-884B-3217612C1A02}" type="pres">
      <dgm:prSet presAssocID="{CCB57006-FD05-3A4C-A7A0-BB754502876E}" presName="space" presStyleCnt="0"/>
      <dgm:spPr/>
    </dgm:pt>
    <dgm:pt modelId="{215501DA-6D00-B445-86B7-7A2174FE5449}" type="pres">
      <dgm:prSet presAssocID="{CCB57006-FD05-3A4C-A7A0-BB754502876E}" presName="rect1" presStyleLbl="alignAcc1" presStyleIdx="0" presStyleCnt="3"/>
      <dgm:spPr/>
    </dgm:pt>
    <dgm:pt modelId="{B40E8474-F540-BA4A-A24A-66112CE8454A}" type="pres">
      <dgm:prSet presAssocID="{579100CA-34B8-2C46-9D33-7ECF8281D7BE}" presName="vertSpace2" presStyleLbl="node1" presStyleIdx="0" presStyleCnt="3"/>
      <dgm:spPr/>
    </dgm:pt>
    <dgm:pt modelId="{3B09BE11-B65B-4D45-9205-F678FBA03F5D}" type="pres">
      <dgm:prSet presAssocID="{579100CA-34B8-2C46-9D33-7ECF8281D7BE}" presName="circle2" presStyleLbl="node1" presStyleIdx="1" presStyleCnt="3"/>
      <dgm:spPr/>
    </dgm:pt>
    <dgm:pt modelId="{A344CB8C-93F6-CB48-9F03-4E44608688DE}" type="pres">
      <dgm:prSet presAssocID="{579100CA-34B8-2C46-9D33-7ECF8281D7BE}" presName="rect2" presStyleLbl="alignAcc1" presStyleIdx="1" presStyleCnt="3"/>
      <dgm:spPr/>
    </dgm:pt>
    <dgm:pt modelId="{643C87D0-A20A-194E-816B-B2804A4DCA87}" type="pres">
      <dgm:prSet presAssocID="{42360F23-440E-E445-B515-C5695BB4BD6E}" presName="vertSpace3" presStyleLbl="node1" presStyleIdx="1" presStyleCnt="3"/>
      <dgm:spPr/>
    </dgm:pt>
    <dgm:pt modelId="{ED9F0905-AFE3-6344-A3E9-374FF5AD39F7}" type="pres">
      <dgm:prSet presAssocID="{42360F23-440E-E445-B515-C5695BB4BD6E}" presName="circle3" presStyleLbl="node1" presStyleIdx="2" presStyleCnt="3"/>
      <dgm:spPr/>
    </dgm:pt>
    <dgm:pt modelId="{A5790020-213A-624C-BDD6-72038D5D95D8}" type="pres">
      <dgm:prSet presAssocID="{42360F23-440E-E445-B515-C5695BB4BD6E}" presName="rect3" presStyleLbl="alignAcc1" presStyleIdx="2" presStyleCnt="3"/>
      <dgm:spPr/>
    </dgm:pt>
    <dgm:pt modelId="{DE156705-1A57-EA4D-83FA-E98AB01C469A}" type="pres">
      <dgm:prSet presAssocID="{CCB57006-FD05-3A4C-A7A0-BB754502876E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BA9AE2C0-6CC0-0A42-B1D9-F7DB6FB61693}" type="pres">
      <dgm:prSet presAssocID="{CCB57006-FD05-3A4C-A7A0-BB754502876E}" presName="rect1ChTx" presStyleLbl="alignAcc1" presStyleIdx="2" presStyleCnt="3">
        <dgm:presLayoutVars>
          <dgm:bulletEnabled val="1"/>
        </dgm:presLayoutVars>
      </dgm:prSet>
      <dgm:spPr/>
    </dgm:pt>
    <dgm:pt modelId="{3B195527-907E-C742-B82A-57CEE36D2238}" type="pres">
      <dgm:prSet presAssocID="{579100CA-34B8-2C46-9D33-7ECF8281D7BE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5768C40D-2076-1149-85F4-604602CE7BE1}" type="pres">
      <dgm:prSet presAssocID="{579100CA-34B8-2C46-9D33-7ECF8281D7BE}" presName="rect2ChTx" presStyleLbl="alignAcc1" presStyleIdx="2" presStyleCnt="3">
        <dgm:presLayoutVars>
          <dgm:bulletEnabled val="1"/>
        </dgm:presLayoutVars>
      </dgm:prSet>
      <dgm:spPr/>
    </dgm:pt>
    <dgm:pt modelId="{2FA93FB6-BB00-6A48-BB9A-9F32212D5866}" type="pres">
      <dgm:prSet presAssocID="{42360F23-440E-E445-B515-C5695BB4BD6E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49157584-B544-5547-B7AD-484942BB06B9}" type="pres">
      <dgm:prSet presAssocID="{42360F23-440E-E445-B515-C5695BB4BD6E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05463B0F-2560-354C-9837-CBE7147BD105}" srcId="{579100CA-34B8-2C46-9D33-7ECF8281D7BE}" destId="{8E3AE554-5444-4641-839F-49BC94084270}" srcOrd="0" destOrd="0" parTransId="{22F30EA6-8741-FF41-AF3F-0E4755521496}" sibTransId="{EF1AFBC9-AF6D-A54F-8FA4-B55185D360EF}"/>
    <dgm:cxn modelId="{6D52CB1E-4381-0C47-91CF-046E6D407301}" srcId="{42360F23-440E-E445-B515-C5695BB4BD6E}" destId="{EA4E1C0C-92C2-9A4D-8393-E735FEA99710}" srcOrd="0" destOrd="0" parTransId="{48A5390A-39AD-E44C-B72D-E9DD1431F224}" sibTransId="{1400785E-D008-9B49-97A4-B98C842F4514}"/>
    <dgm:cxn modelId="{2A699C34-14CD-954C-9FDF-0254B3722083}" type="presOf" srcId="{8E191242-E1D9-B040-AF47-260C69C2459D}" destId="{BA9AE2C0-6CC0-0A42-B1D9-F7DB6FB61693}" srcOrd="0" destOrd="0" presId="urn:microsoft.com/office/officeart/2005/8/layout/target3"/>
    <dgm:cxn modelId="{5EDCA73B-B8A5-BB4F-91F8-88B43E05BC11}" type="presOf" srcId="{8E3AE554-5444-4641-839F-49BC94084270}" destId="{5768C40D-2076-1149-85F4-604602CE7BE1}" srcOrd="0" destOrd="0" presId="urn:microsoft.com/office/officeart/2005/8/layout/target3"/>
    <dgm:cxn modelId="{F7A0DB3B-188F-8A4A-AA84-613749F25CCC}" type="presOf" srcId="{5BDD024F-3548-5841-8635-53429AE475B3}" destId="{BA9AE2C0-6CC0-0A42-B1D9-F7DB6FB61693}" srcOrd="0" destOrd="1" presId="urn:microsoft.com/office/officeart/2005/8/layout/target3"/>
    <dgm:cxn modelId="{25C32E3F-8DCF-134B-B99C-851A8D9AC49F}" srcId="{5DF1CE3A-1F5C-714A-98D9-08B7B9D03FF4}" destId="{579100CA-34B8-2C46-9D33-7ECF8281D7BE}" srcOrd="1" destOrd="0" parTransId="{C4973588-12E2-A742-B9A1-65454A21F311}" sibTransId="{D74086BC-32F7-C748-A8DD-BCA45FB72772}"/>
    <dgm:cxn modelId="{36123256-DFC1-E24D-A1C1-101CF563F4FD}" srcId="{42360F23-440E-E445-B515-C5695BB4BD6E}" destId="{16BDE18F-98E3-494A-A34D-7F443218E225}" srcOrd="1" destOrd="0" parTransId="{D287E0B4-904C-874E-BF25-36170070B447}" sibTransId="{6E4CBEC3-0DE1-5045-AFB3-9EFA4046C770}"/>
    <dgm:cxn modelId="{A4F26B5E-1EFD-1E44-9BEF-A692A9DC9FB1}" type="presOf" srcId="{579100CA-34B8-2C46-9D33-7ECF8281D7BE}" destId="{3B195527-907E-C742-B82A-57CEE36D2238}" srcOrd="1" destOrd="0" presId="urn:microsoft.com/office/officeart/2005/8/layout/target3"/>
    <dgm:cxn modelId="{AB865964-EEFB-9440-AEF5-584E4DC102E6}" type="presOf" srcId="{CCB57006-FD05-3A4C-A7A0-BB754502876E}" destId="{DE156705-1A57-EA4D-83FA-E98AB01C469A}" srcOrd="1" destOrd="0" presId="urn:microsoft.com/office/officeart/2005/8/layout/target3"/>
    <dgm:cxn modelId="{B5171170-FC39-E341-8264-B25138C6C25B}" type="presOf" srcId="{EA4E1C0C-92C2-9A4D-8393-E735FEA99710}" destId="{49157584-B544-5547-B7AD-484942BB06B9}" srcOrd="0" destOrd="0" presId="urn:microsoft.com/office/officeart/2005/8/layout/target3"/>
    <dgm:cxn modelId="{1A39B47D-CB0A-9546-946D-A587BDB3A882}" type="presOf" srcId="{BE1DE411-DFC1-124D-ACCD-ADB1534143DC}" destId="{5768C40D-2076-1149-85F4-604602CE7BE1}" srcOrd="0" destOrd="1" presId="urn:microsoft.com/office/officeart/2005/8/layout/target3"/>
    <dgm:cxn modelId="{66B5519F-A3E8-7542-BFAD-E33ECFE1E480}" type="presOf" srcId="{42360F23-440E-E445-B515-C5695BB4BD6E}" destId="{A5790020-213A-624C-BDD6-72038D5D95D8}" srcOrd="0" destOrd="0" presId="urn:microsoft.com/office/officeart/2005/8/layout/target3"/>
    <dgm:cxn modelId="{8E60849F-9518-E042-AE2C-827B38BD7CCB}" type="presOf" srcId="{16BDE18F-98E3-494A-A34D-7F443218E225}" destId="{49157584-B544-5547-B7AD-484942BB06B9}" srcOrd="0" destOrd="1" presId="urn:microsoft.com/office/officeart/2005/8/layout/target3"/>
    <dgm:cxn modelId="{084DDF9F-6C33-964B-8AA4-70CB4EDB097E}" type="presOf" srcId="{42360F23-440E-E445-B515-C5695BB4BD6E}" destId="{2FA93FB6-BB00-6A48-BB9A-9F32212D5866}" srcOrd="1" destOrd="0" presId="urn:microsoft.com/office/officeart/2005/8/layout/target3"/>
    <dgm:cxn modelId="{1F407EA4-2ED1-F94C-AAD0-0FD946AD6DE0}" srcId="{5DF1CE3A-1F5C-714A-98D9-08B7B9D03FF4}" destId="{42360F23-440E-E445-B515-C5695BB4BD6E}" srcOrd="2" destOrd="0" parTransId="{6ADD029C-77E4-014D-A474-86C1EADB2835}" sibTransId="{C1AAC35B-E63F-D741-96F1-17EF77DFA8EB}"/>
    <dgm:cxn modelId="{1A542FAB-B966-964B-BE3C-77707A4C26C5}" srcId="{579100CA-34B8-2C46-9D33-7ECF8281D7BE}" destId="{BE1DE411-DFC1-124D-ACCD-ADB1534143DC}" srcOrd="1" destOrd="0" parTransId="{4F09BCBF-ADAF-D04D-8FB1-3837B310BA0F}" sibTransId="{1164ACBC-DCA6-4E48-A34A-EF55E0DF3541}"/>
    <dgm:cxn modelId="{63C4FFAF-45F3-C24D-820D-DD45AF121C6A}" type="presOf" srcId="{5DF1CE3A-1F5C-714A-98D9-08B7B9D03FF4}" destId="{5936383B-8005-A746-9710-0CD8323E7659}" srcOrd="0" destOrd="0" presId="urn:microsoft.com/office/officeart/2005/8/layout/target3"/>
    <dgm:cxn modelId="{8663ABB2-E955-6049-9153-8AEC6912415F}" type="presOf" srcId="{579100CA-34B8-2C46-9D33-7ECF8281D7BE}" destId="{A344CB8C-93F6-CB48-9F03-4E44608688DE}" srcOrd="0" destOrd="0" presId="urn:microsoft.com/office/officeart/2005/8/layout/target3"/>
    <dgm:cxn modelId="{F8FFFCC3-954B-654D-AF58-E6997A0CC88A}" srcId="{CCB57006-FD05-3A4C-A7A0-BB754502876E}" destId="{8E191242-E1D9-B040-AF47-260C69C2459D}" srcOrd="0" destOrd="0" parTransId="{4EA0D718-D488-494D-BC3E-357A64A7E177}" sibTransId="{193A3BE4-FE4A-A14C-8B48-69FD682F0240}"/>
    <dgm:cxn modelId="{CA7969D3-AB19-4941-9C1A-DACC13893671}" type="presOf" srcId="{CCB57006-FD05-3A4C-A7A0-BB754502876E}" destId="{215501DA-6D00-B445-86B7-7A2174FE5449}" srcOrd="0" destOrd="0" presId="urn:microsoft.com/office/officeart/2005/8/layout/target3"/>
    <dgm:cxn modelId="{64FFE9E5-E3C8-054D-B1FB-1DC4927AA917}" srcId="{5DF1CE3A-1F5C-714A-98D9-08B7B9D03FF4}" destId="{CCB57006-FD05-3A4C-A7A0-BB754502876E}" srcOrd="0" destOrd="0" parTransId="{D44E0A82-B27C-E948-9324-B620B7B010E1}" sibTransId="{EC1ECB05-0E2D-8148-8A66-C2D942BBFAFF}"/>
    <dgm:cxn modelId="{732463E7-52DC-4741-A460-ACB948BE274F}" srcId="{CCB57006-FD05-3A4C-A7A0-BB754502876E}" destId="{5BDD024F-3548-5841-8635-53429AE475B3}" srcOrd="1" destOrd="0" parTransId="{4F5ADFD7-2E77-E046-8098-3AEE20A8AB99}" sibTransId="{D6509FE2-9ADB-7343-9429-E32CD6F091E2}"/>
    <dgm:cxn modelId="{763E54B8-498D-0842-9B3E-5243E0CF56E6}" type="presParOf" srcId="{5936383B-8005-A746-9710-0CD8323E7659}" destId="{257BF0E1-4248-7946-AC81-2490D5FA823A}" srcOrd="0" destOrd="0" presId="urn:microsoft.com/office/officeart/2005/8/layout/target3"/>
    <dgm:cxn modelId="{E7BCAF49-03C7-7E46-BD28-E5DD62504CFA}" type="presParOf" srcId="{5936383B-8005-A746-9710-0CD8323E7659}" destId="{771A6EFB-E8C2-9D4D-884B-3217612C1A02}" srcOrd="1" destOrd="0" presId="urn:microsoft.com/office/officeart/2005/8/layout/target3"/>
    <dgm:cxn modelId="{A9D2F82D-BC11-5740-B6AC-DF6060F67C03}" type="presParOf" srcId="{5936383B-8005-A746-9710-0CD8323E7659}" destId="{215501DA-6D00-B445-86B7-7A2174FE5449}" srcOrd="2" destOrd="0" presId="urn:microsoft.com/office/officeart/2005/8/layout/target3"/>
    <dgm:cxn modelId="{68BFC68B-9091-0440-89FD-7EEDB7F773C4}" type="presParOf" srcId="{5936383B-8005-A746-9710-0CD8323E7659}" destId="{B40E8474-F540-BA4A-A24A-66112CE8454A}" srcOrd="3" destOrd="0" presId="urn:microsoft.com/office/officeart/2005/8/layout/target3"/>
    <dgm:cxn modelId="{FF3D3CA2-40CB-5844-BBCC-BBDA7CF825AB}" type="presParOf" srcId="{5936383B-8005-A746-9710-0CD8323E7659}" destId="{3B09BE11-B65B-4D45-9205-F678FBA03F5D}" srcOrd="4" destOrd="0" presId="urn:microsoft.com/office/officeart/2005/8/layout/target3"/>
    <dgm:cxn modelId="{9C3D1BA7-5F0B-A142-81E3-32D494AA14FC}" type="presParOf" srcId="{5936383B-8005-A746-9710-0CD8323E7659}" destId="{A344CB8C-93F6-CB48-9F03-4E44608688DE}" srcOrd="5" destOrd="0" presId="urn:microsoft.com/office/officeart/2005/8/layout/target3"/>
    <dgm:cxn modelId="{B0C3AC50-BA6C-E442-A0AC-004C119A4AD0}" type="presParOf" srcId="{5936383B-8005-A746-9710-0CD8323E7659}" destId="{643C87D0-A20A-194E-816B-B2804A4DCA87}" srcOrd="6" destOrd="0" presId="urn:microsoft.com/office/officeart/2005/8/layout/target3"/>
    <dgm:cxn modelId="{AB6ED5D1-C4AF-BF4C-950D-FD06F86ABB90}" type="presParOf" srcId="{5936383B-8005-A746-9710-0CD8323E7659}" destId="{ED9F0905-AFE3-6344-A3E9-374FF5AD39F7}" srcOrd="7" destOrd="0" presId="urn:microsoft.com/office/officeart/2005/8/layout/target3"/>
    <dgm:cxn modelId="{FAAF43DD-849E-4847-AAD4-4BAE5590167D}" type="presParOf" srcId="{5936383B-8005-A746-9710-0CD8323E7659}" destId="{A5790020-213A-624C-BDD6-72038D5D95D8}" srcOrd="8" destOrd="0" presId="urn:microsoft.com/office/officeart/2005/8/layout/target3"/>
    <dgm:cxn modelId="{40B7A295-9009-E541-90E7-E3A15B2B7C80}" type="presParOf" srcId="{5936383B-8005-A746-9710-0CD8323E7659}" destId="{DE156705-1A57-EA4D-83FA-E98AB01C469A}" srcOrd="9" destOrd="0" presId="urn:microsoft.com/office/officeart/2005/8/layout/target3"/>
    <dgm:cxn modelId="{1141A9A2-F9FD-0944-ADFC-FE5F15E42FC1}" type="presParOf" srcId="{5936383B-8005-A746-9710-0CD8323E7659}" destId="{BA9AE2C0-6CC0-0A42-B1D9-F7DB6FB61693}" srcOrd="10" destOrd="0" presId="urn:microsoft.com/office/officeart/2005/8/layout/target3"/>
    <dgm:cxn modelId="{F91BE4ED-FBA3-8449-AC90-183E94EADF10}" type="presParOf" srcId="{5936383B-8005-A746-9710-0CD8323E7659}" destId="{3B195527-907E-C742-B82A-57CEE36D2238}" srcOrd="11" destOrd="0" presId="urn:microsoft.com/office/officeart/2005/8/layout/target3"/>
    <dgm:cxn modelId="{D3895D5A-5965-C742-9705-0E6012CCD76F}" type="presParOf" srcId="{5936383B-8005-A746-9710-0CD8323E7659}" destId="{5768C40D-2076-1149-85F4-604602CE7BE1}" srcOrd="12" destOrd="0" presId="urn:microsoft.com/office/officeart/2005/8/layout/target3"/>
    <dgm:cxn modelId="{A21C076C-8042-BB47-A108-7646600F62FD}" type="presParOf" srcId="{5936383B-8005-A746-9710-0CD8323E7659}" destId="{2FA93FB6-BB00-6A48-BB9A-9F32212D5866}" srcOrd="13" destOrd="0" presId="urn:microsoft.com/office/officeart/2005/8/layout/target3"/>
    <dgm:cxn modelId="{0893321F-7849-3845-8CEE-09BFDA5FF9FF}" type="presParOf" srcId="{5936383B-8005-A746-9710-0CD8323E7659}" destId="{49157584-B544-5547-B7AD-484942BB06B9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7.xml><?xml version="1.0" encoding="utf-8"?>
<dgm:dataModel xmlns:dgm="http://schemas.openxmlformats.org/drawingml/2006/diagram" xmlns:a="http://schemas.openxmlformats.org/drawingml/2006/main">
  <dgm:ptLst>
    <dgm:pt modelId="{5BE0433F-59F3-2A42-873E-15CAA5FC6D99}" type="doc">
      <dgm:prSet loTypeId="urn:microsoft.com/office/officeart/2005/8/layout/radial6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83FA16-86AE-8A4F-8AB7-B234202DCFDF}">
      <dgm:prSet phldrT="[Text]"/>
      <dgm:spPr/>
      <dgm:t>
        <a:bodyPr/>
        <a:lstStyle/>
        <a:p>
          <a:r>
            <a:rPr lang="en-US" dirty="0"/>
            <a:t>Self-awareness through self-reflection</a:t>
          </a:r>
        </a:p>
      </dgm:t>
    </dgm:pt>
    <dgm:pt modelId="{B76C4158-ED23-3E43-944E-5CB901B96231}" type="parTrans" cxnId="{2661FAF2-CC05-684B-8775-71EBE9748961}">
      <dgm:prSet/>
      <dgm:spPr/>
      <dgm:t>
        <a:bodyPr/>
        <a:lstStyle/>
        <a:p>
          <a:endParaRPr lang="en-US"/>
        </a:p>
      </dgm:t>
    </dgm:pt>
    <dgm:pt modelId="{879C005C-05A4-E34B-8B2F-2C07458FFB29}" type="sibTrans" cxnId="{2661FAF2-CC05-684B-8775-71EBE9748961}">
      <dgm:prSet/>
      <dgm:spPr/>
      <dgm:t>
        <a:bodyPr/>
        <a:lstStyle/>
        <a:p>
          <a:endParaRPr lang="en-US"/>
        </a:p>
      </dgm:t>
    </dgm:pt>
    <dgm:pt modelId="{BFEA7AC8-2B1C-B04D-9891-2BE2110424FC}">
      <dgm:prSet phldrT="[Text]"/>
      <dgm:spPr/>
      <dgm:t>
        <a:bodyPr/>
        <a:lstStyle/>
        <a:p>
          <a:r>
            <a:rPr lang="en-US" dirty="0"/>
            <a:t>Some people naturally develop these skills</a:t>
          </a:r>
        </a:p>
      </dgm:t>
    </dgm:pt>
    <dgm:pt modelId="{6718A803-EE6C-1E4D-983E-46E9D121A40C}" type="parTrans" cxnId="{91883735-DFD0-E24F-A0FE-16CE409A6DAE}">
      <dgm:prSet/>
      <dgm:spPr/>
      <dgm:t>
        <a:bodyPr/>
        <a:lstStyle/>
        <a:p>
          <a:endParaRPr lang="en-US"/>
        </a:p>
      </dgm:t>
    </dgm:pt>
    <dgm:pt modelId="{5740871F-6F34-624D-AB79-D5515F94C9F4}" type="sibTrans" cxnId="{91883735-DFD0-E24F-A0FE-16CE409A6DAE}">
      <dgm:prSet/>
      <dgm:spPr/>
      <dgm:t>
        <a:bodyPr/>
        <a:lstStyle/>
        <a:p>
          <a:endParaRPr lang="en-US"/>
        </a:p>
      </dgm:t>
    </dgm:pt>
    <dgm:pt modelId="{554EC9D5-CCAE-B34C-A3A9-18FF55BD6F2C}">
      <dgm:prSet phldrT="[Text]"/>
      <dgm:spPr/>
      <dgm:t>
        <a:bodyPr/>
        <a:lstStyle/>
        <a:p>
          <a:r>
            <a:rPr lang="en-US" dirty="0"/>
            <a:t>Most people have to be taught</a:t>
          </a:r>
        </a:p>
      </dgm:t>
    </dgm:pt>
    <dgm:pt modelId="{9B76A13D-0C82-4F43-95FB-7038648F2A11}" type="parTrans" cxnId="{B482FE70-6615-0341-9E84-5AAB261D803D}">
      <dgm:prSet/>
      <dgm:spPr/>
      <dgm:t>
        <a:bodyPr/>
        <a:lstStyle/>
        <a:p>
          <a:endParaRPr lang="en-US"/>
        </a:p>
      </dgm:t>
    </dgm:pt>
    <dgm:pt modelId="{8A3674E0-5BDA-4A4D-8EDE-4A81EE4C6D84}" type="sibTrans" cxnId="{B482FE70-6615-0341-9E84-5AAB261D803D}">
      <dgm:prSet/>
      <dgm:spPr/>
      <dgm:t>
        <a:bodyPr/>
        <a:lstStyle/>
        <a:p>
          <a:endParaRPr lang="en-US"/>
        </a:p>
      </dgm:t>
    </dgm:pt>
    <dgm:pt modelId="{780287B2-9ABD-3E43-8700-46C7472DC5F6}">
      <dgm:prSet phldrT="[Text]"/>
      <dgm:spPr/>
      <dgm:t>
        <a:bodyPr/>
        <a:lstStyle/>
        <a:p>
          <a:r>
            <a:rPr lang="en-US" dirty="0"/>
            <a:t>There are multiple learning styles</a:t>
          </a:r>
        </a:p>
      </dgm:t>
    </dgm:pt>
    <dgm:pt modelId="{CCAEF57E-3268-8948-8FFA-DA38C45E236B}" type="parTrans" cxnId="{6EFC7D7E-E069-E04F-A550-93C8AC1997F7}">
      <dgm:prSet/>
      <dgm:spPr/>
      <dgm:t>
        <a:bodyPr/>
        <a:lstStyle/>
        <a:p>
          <a:endParaRPr lang="en-US"/>
        </a:p>
      </dgm:t>
    </dgm:pt>
    <dgm:pt modelId="{85DEF062-E731-D940-B838-AA909E394BBB}" type="sibTrans" cxnId="{6EFC7D7E-E069-E04F-A550-93C8AC1997F7}">
      <dgm:prSet/>
      <dgm:spPr/>
      <dgm:t>
        <a:bodyPr/>
        <a:lstStyle/>
        <a:p>
          <a:endParaRPr lang="en-US"/>
        </a:p>
      </dgm:t>
    </dgm:pt>
    <dgm:pt modelId="{8C1F4D8E-A66A-D64F-98D6-7E4FA2D95A6E}">
      <dgm:prSet phldrT="[Text]"/>
      <dgm:spPr/>
      <dgm:t>
        <a:bodyPr/>
        <a:lstStyle/>
        <a:p>
          <a:r>
            <a:rPr lang="en-US" dirty="0"/>
            <a:t>Which style matches your brain’s natural learning</a:t>
          </a:r>
        </a:p>
      </dgm:t>
    </dgm:pt>
    <dgm:pt modelId="{2795B8C6-1CB9-8A44-BC35-11E70FBDD345}" type="parTrans" cxnId="{1375E7E3-4DB2-B445-8268-071B16D69646}">
      <dgm:prSet/>
      <dgm:spPr/>
      <dgm:t>
        <a:bodyPr/>
        <a:lstStyle/>
        <a:p>
          <a:endParaRPr lang="en-US"/>
        </a:p>
      </dgm:t>
    </dgm:pt>
    <dgm:pt modelId="{EE87C503-108B-9743-AA1C-F141982727F2}" type="sibTrans" cxnId="{1375E7E3-4DB2-B445-8268-071B16D69646}">
      <dgm:prSet/>
      <dgm:spPr/>
      <dgm:t>
        <a:bodyPr/>
        <a:lstStyle/>
        <a:p>
          <a:endParaRPr lang="en-US"/>
        </a:p>
      </dgm:t>
    </dgm:pt>
    <dgm:pt modelId="{635FFA89-72F9-1342-81A6-1514DAC91D78}" type="pres">
      <dgm:prSet presAssocID="{5BE0433F-59F3-2A42-873E-15CAA5FC6D9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874D67C-8086-CC42-8015-3CF6028733D5}" type="pres">
      <dgm:prSet presAssocID="{0E83FA16-86AE-8A4F-8AB7-B234202DCFDF}" presName="centerShape" presStyleLbl="node0" presStyleIdx="0" presStyleCnt="1"/>
      <dgm:spPr/>
    </dgm:pt>
    <dgm:pt modelId="{022BBD96-DDA1-814B-AF67-5D3F0BFA229F}" type="pres">
      <dgm:prSet presAssocID="{BFEA7AC8-2B1C-B04D-9891-2BE2110424FC}" presName="node" presStyleLbl="node1" presStyleIdx="0" presStyleCnt="4">
        <dgm:presLayoutVars>
          <dgm:bulletEnabled val="1"/>
        </dgm:presLayoutVars>
      </dgm:prSet>
      <dgm:spPr/>
    </dgm:pt>
    <dgm:pt modelId="{74CCE97A-8612-1445-997B-D9409C32792C}" type="pres">
      <dgm:prSet presAssocID="{BFEA7AC8-2B1C-B04D-9891-2BE2110424FC}" presName="dummy" presStyleCnt="0"/>
      <dgm:spPr/>
    </dgm:pt>
    <dgm:pt modelId="{0B4761A5-665C-4241-B778-DF1B94A255F4}" type="pres">
      <dgm:prSet presAssocID="{5740871F-6F34-624D-AB79-D5515F94C9F4}" presName="sibTrans" presStyleLbl="sibTrans2D1" presStyleIdx="0" presStyleCnt="4"/>
      <dgm:spPr/>
    </dgm:pt>
    <dgm:pt modelId="{94D0D4A1-725A-B446-9867-63573CE95C5C}" type="pres">
      <dgm:prSet presAssocID="{554EC9D5-CCAE-B34C-A3A9-18FF55BD6F2C}" presName="node" presStyleLbl="node1" presStyleIdx="1" presStyleCnt="4">
        <dgm:presLayoutVars>
          <dgm:bulletEnabled val="1"/>
        </dgm:presLayoutVars>
      </dgm:prSet>
      <dgm:spPr/>
    </dgm:pt>
    <dgm:pt modelId="{1A016269-CEFC-ED43-9F31-AC5758F8308F}" type="pres">
      <dgm:prSet presAssocID="{554EC9D5-CCAE-B34C-A3A9-18FF55BD6F2C}" presName="dummy" presStyleCnt="0"/>
      <dgm:spPr/>
    </dgm:pt>
    <dgm:pt modelId="{36FFCD22-AB30-FC4C-876C-8ADF66B4540E}" type="pres">
      <dgm:prSet presAssocID="{8A3674E0-5BDA-4A4D-8EDE-4A81EE4C6D84}" presName="sibTrans" presStyleLbl="sibTrans2D1" presStyleIdx="1" presStyleCnt="4"/>
      <dgm:spPr/>
    </dgm:pt>
    <dgm:pt modelId="{F6A1F95F-B41B-A546-9D00-AF3A68330565}" type="pres">
      <dgm:prSet presAssocID="{780287B2-9ABD-3E43-8700-46C7472DC5F6}" presName="node" presStyleLbl="node1" presStyleIdx="2" presStyleCnt="4">
        <dgm:presLayoutVars>
          <dgm:bulletEnabled val="1"/>
        </dgm:presLayoutVars>
      </dgm:prSet>
      <dgm:spPr/>
    </dgm:pt>
    <dgm:pt modelId="{4D970E4E-14EB-1643-A598-8BE538592A01}" type="pres">
      <dgm:prSet presAssocID="{780287B2-9ABD-3E43-8700-46C7472DC5F6}" presName="dummy" presStyleCnt="0"/>
      <dgm:spPr/>
    </dgm:pt>
    <dgm:pt modelId="{3665DB42-8775-C24E-AE87-A5157F4F8763}" type="pres">
      <dgm:prSet presAssocID="{85DEF062-E731-D940-B838-AA909E394BBB}" presName="sibTrans" presStyleLbl="sibTrans2D1" presStyleIdx="2" presStyleCnt="4"/>
      <dgm:spPr/>
    </dgm:pt>
    <dgm:pt modelId="{60E388BC-4B88-4A48-9C02-E4F80829E5E1}" type="pres">
      <dgm:prSet presAssocID="{8C1F4D8E-A66A-D64F-98D6-7E4FA2D95A6E}" presName="node" presStyleLbl="node1" presStyleIdx="3" presStyleCnt="4">
        <dgm:presLayoutVars>
          <dgm:bulletEnabled val="1"/>
        </dgm:presLayoutVars>
      </dgm:prSet>
      <dgm:spPr/>
    </dgm:pt>
    <dgm:pt modelId="{D4DB0C2E-2B16-9A4A-8B54-2C3377B63B08}" type="pres">
      <dgm:prSet presAssocID="{8C1F4D8E-A66A-D64F-98D6-7E4FA2D95A6E}" presName="dummy" presStyleCnt="0"/>
      <dgm:spPr/>
    </dgm:pt>
    <dgm:pt modelId="{4913C9D1-D4F7-A54C-AD2A-2F23F41CABB7}" type="pres">
      <dgm:prSet presAssocID="{EE87C503-108B-9743-AA1C-F141982727F2}" presName="sibTrans" presStyleLbl="sibTrans2D1" presStyleIdx="3" presStyleCnt="4"/>
      <dgm:spPr/>
    </dgm:pt>
  </dgm:ptLst>
  <dgm:cxnLst>
    <dgm:cxn modelId="{69105014-F9AC-C24D-8AD7-43E10B838E7A}" type="presOf" srcId="{5740871F-6F34-624D-AB79-D5515F94C9F4}" destId="{0B4761A5-665C-4241-B778-DF1B94A255F4}" srcOrd="0" destOrd="0" presId="urn:microsoft.com/office/officeart/2005/8/layout/radial6"/>
    <dgm:cxn modelId="{DB510D18-1121-EA4D-9E4F-59FE658B93B3}" type="presOf" srcId="{85DEF062-E731-D940-B838-AA909E394BBB}" destId="{3665DB42-8775-C24E-AE87-A5157F4F8763}" srcOrd="0" destOrd="0" presId="urn:microsoft.com/office/officeart/2005/8/layout/radial6"/>
    <dgm:cxn modelId="{91883735-DFD0-E24F-A0FE-16CE409A6DAE}" srcId="{0E83FA16-86AE-8A4F-8AB7-B234202DCFDF}" destId="{BFEA7AC8-2B1C-B04D-9891-2BE2110424FC}" srcOrd="0" destOrd="0" parTransId="{6718A803-EE6C-1E4D-983E-46E9D121A40C}" sibTransId="{5740871F-6F34-624D-AB79-D5515F94C9F4}"/>
    <dgm:cxn modelId="{66412D39-0480-2D47-9D48-3D27D8921751}" type="presOf" srcId="{8A3674E0-5BDA-4A4D-8EDE-4A81EE4C6D84}" destId="{36FFCD22-AB30-FC4C-876C-8ADF66B4540E}" srcOrd="0" destOrd="0" presId="urn:microsoft.com/office/officeart/2005/8/layout/radial6"/>
    <dgm:cxn modelId="{8A5AB840-8448-334A-B9F8-B567ED2D28EE}" type="presOf" srcId="{780287B2-9ABD-3E43-8700-46C7472DC5F6}" destId="{F6A1F95F-B41B-A546-9D00-AF3A68330565}" srcOrd="0" destOrd="0" presId="urn:microsoft.com/office/officeart/2005/8/layout/radial6"/>
    <dgm:cxn modelId="{B482FE70-6615-0341-9E84-5AAB261D803D}" srcId="{0E83FA16-86AE-8A4F-8AB7-B234202DCFDF}" destId="{554EC9D5-CCAE-B34C-A3A9-18FF55BD6F2C}" srcOrd="1" destOrd="0" parTransId="{9B76A13D-0C82-4F43-95FB-7038648F2A11}" sibTransId="{8A3674E0-5BDA-4A4D-8EDE-4A81EE4C6D84}"/>
    <dgm:cxn modelId="{93D1FF7D-DEDA-9F4F-9EE9-00C5AE43A1C7}" type="presOf" srcId="{5BE0433F-59F3-2A42-873E-15CAA5FC6D99}" destId="{635FFA89-72F9-1342-81A6-1514DAC91D78}" srcOrd="0" destOrd="0" presId="urn:microsoft.com/office/officeart/2005/8/layout/radial6"/>
    <dgm:cxn modelId="{6EFC7D7E-E069-E04F-A550-93C8AC1997F7}" srcId="{0E83FA16-86AE-8A4F-8AB7-B234202DCFDF}" destId="{780287B2-9ABD-3E43-8700-46C7472DC5F6}" srcOrd="2" destOrd="0" parTransId="{CCAEF57E-3268-8948-8FFA-DA38C45E236B}" sibTransId="{85DEF062-E731-D940-B838-AA909E394BBB}"/>
    <dgm:cxn modelId="{0B5D8B8D-7B2E-DD45-BC8B-861489DEAA58}" type="presOf" srcId="{0E83FA16-86AE-8A4F-8AB7-B234202DCFDF}" destId="{0874D67C-8086-CC42-8015-3CF6028733D5}" srcOrd="0" destOrd="0" presId="urn:microsoft.com/office/officeart/2005/8/layout/radial6"/>
    <dgm:cxn modelId="{6AC1DC9D-A21A-954D-B19D-DBD116EDE9E5}" type="presOf" srcId="{554EC9D5-CCAE-B34C-A3A9-18FF55BD6F2C}" destId="{94D0D4A1-725A-B446-9867-63573CE95C5C}" srcOrd="0" destOrd="0" presId="urn:microsoft.com/office/officeart/2005/8/layout/radial6"/>
    <dgm:cxn modelId="{EBAEA4A0-A483-3444-A55B-98962778894A}" type="presOf" srcId="{8C1F4D8E-A66A-D64F-98D6-7E4FA2D95A6E}" destId="{60E388BC-4B88-4A48-9C02-E4F80829E5E1}" srcOrd="0" destOrd="0" presId="urn:microsoft.com/office/officeart/2005/8/layout/radial6"/>
    <dgm:cxn modelId="{B07446B5-9DB6-4E48-85CC-4481E2839D89}" type="presOf" srcId="{BFEA7AC8-2B1C-B04D-9891-2BE2110424FC}" destId="{022BBD96-DDA1-814B-AF67-5D3F0BFA229F}" srcOrd="0" destOrd="0" presId="urn:microsoft.com/office/officeart/2005/8/layout/radial6"/>
    <dgm:cxn modelId="{1375E7E3-4DB2-B445-8268-071B16D69646}" srcId="{0E83FA16-86AE-8A4F-8AB7-B234202DCFDF}" destId="{8C1F4D8E-A66A-D64F-98D6-7E4FA2D95A6E}" srcOrd="3" destOrd="0" parTransId="{2795B8C6-1CB9-8A44-BC35-11E70FBDD345}" sibTransId="{EE87C503-108B-9743-AA1C-F141982727F2}"/>
    <dgm:cxn modelId="{E9119FE5-CBBE-3841-AA73-40820784EDC7}" type="presOf" srcId="{EE87C503-108B-9743-AA1C-F141982727F2}" destId="{4913C9D1-D4F7-A54C-AD2A-2F23F41CABB7}" srcOrd="0" destOrd="0" presId="urn:microsoft.com/office/officeart/2005/8/layout/radial6"/>
    <dgm:cxn modelId="{2661FAF2-CC05-684B-8775-71EBE9748961}" srcId="{5BE0433F-59F3-2A42-873E-15CAA5FC6D99}" destId="{0E83FA16-86AE-8A4F-8AB7-B234202DCFDF}" srcOrd="0" destOrd="0" parTransId="{B76C4158-ED23-3E43-944E-5CB901B96231}" sibTransId="{879C005C-05A4-E34B-8B2F-2C07458FFB29}"/>
    <dgm:cxn modelId="{75A2F999-9AC2-454A-A707-3C09C5304CED}" type="presParOf" srcId="{635FFA89-72F9-1342-81A6-1514DAC91D78}" destId="{0874D67C-8086-CC42-8015-3CF6028733D5}" srcOrd="0" destOrd="0" presId="urn:microsoft.com/office/officeart/2005/8/layout/radial6"/>
    <dgm:cxn modelId="{D99C47DD-0DA6-EA4F-88ED-96ED86EBC243}" type="presParOf" srcId="{635FFA89-72F9-1342-81A6-1514DAC91D78}" destId="{022BBD96-DDA1-814B-AF67-5D3F0BFA229F}" srcOrd="1" destOrd="0" presId="urn:microsoft.com/office/officeart/2005/8/layout/radial6"/>
    <dgm:cxn modelId="{7308F536-372E-5D44-A549-96A48BF78DE9}" type="presParOf" srcId="{635FFA89-72F9-1342-81A6-1514DAC91D78}" destId="{74CCE97A-8612-1445-997B-D9409C32792C}" srcOrd="2" destOrd="0" presId="urn:microsoft.com/office/officeart/2005/8/layout/radial6"/>
    <dgm:cxn modelId="{F9297244-4CFF-A142-9F5B-239A30538C5C}" type="presParOf" srcId="{635FFA89-72F9-1342-81A6-1514DAC91D78}" destId="{0B4761A5-665C-4241-B778-DF1B94A255F4}" srcOrd="3" destOrd="0" presId="urn:microsoft.com/office/officeart/2005/8/layout/radial6"/>
    <dgm:cxn modelId="{FD652271-6CD4-1F41-9E0B-02EAD524D59D}" type="presParOf" srcId="{635FFA89-72F9-1342-81A6-1514DAC91D78}" destId="{94D0D4A1-725A-B446-9867-63573CE95C5C}" srcOrd="4" destOrd="0" presId="urn:microsoft.com/office/officeart/2005/8/layout/radial6"/>
    <dgm:cxn modelId="{C28BA990-04F4-CA4D-92FE-EDA45F2D3768}" type="presParOf" srcId="{635FFA89-72F9-1342-81A6-1514DAC91D78}" destId="{1A016269-CEFC-ED43-9F31-AC5758F8308F}" srcOrd="5" destOrd="0" presId="urn:microsoft.com/office/officeart/2005/8/layout/radial6"/>
    <dgm:cxn modelId="{F78820EC-5993-9F49-B594-901EC3A56037}" type="presParOf" srcId="{635FFA89-72F9-1342-81A6-1514DAC91D78}" destId="{36FFCD22-AB30-FC4C-876C-8ADF66B4540E}" srcOrd="6" destOrd="0" presId="urn:microsoft.com/office/officeart/2005/8/layout/radial6"/>
    <dgm:cxn modelId="{4E78E080-8791-6D4C-9CBA-63B73EF521A0}" type="presParOf" srcId="{635FFA89-72F9-1342-81A6-1514DAC91D78}" destId="{F6A1F95F-B41B-A546-9D00-AF3A68330565}" srcOrd="7" destOrd="0" presId="urn:microsoft.com/office/officeart/2005/8/layout/radial6"/>
    <dgm:cxn modelId="{452B6731-C230-5D4C-B21C-CB874D4729B5}" type="presParOf" srcId="{635FFA89-72F9-1342-81A6-1514DAC91D78}" destId="{4D970E4E-14EB-1643-A598-8BE538592A01}" srcOrd="8" destOrd="0" presId="urn:microsoft.com/office/officeart/2005/8/layout/radial6"/>
    <dgm:cxn modelId="{2398811C-5C94-B549-93AD-32CA5EA1EA6B}" type="presParOf" srcId="{635FFA89-72F9-1342-81A6-1514DAC91D78}" destId="{3665DB42-8775-C24E-AE87-A5157F4F8763}" srcOrd="9" destOrd="0" presId="urn:microsoft.com/office/officeart/2005/8/layout/radial6"/>
    <dgm:cxn modelId="{E46097D7-4832-BE44-B532-0A2858E8E5CB}" type="presParOf" srcId="{635FFA89-72F9-1342-81A6-1514DAC91D78}" destId="{60E388BC-4B88-4A48-9C02-E4F80829E5E1}" srcOrd="10" destOrd="0" presId="urn:microsoft.com/office/officeart/2005/8/layout/radial6"/>
    <dgm:cxn modelId="{D56924FB-9C3B-094C-B511-AD9150D83DC8}" type="presParOf" srcId="{635FFA89-72F9-1342-81A6-1514DAC91D78}" destId="{D4DB0C2E-2B16-9A4A-8B54-2C3377B63B08}" srcOrd="11" destOrd="0" presId="urn:microsoft.com/office/officeart/2005/8/layout/radial6"/>
    <dgm:cxn modelId="{D7F38FB7-3567-C147-AB70-62A1941A83FB}" type="presParOf" srcId="{635FFA89-72F9-1342-81A6-1514DAC91D78}" destId="{4913C9D1-D4F7-A54C-AD2A-2F23F41CABB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8.xml><?xml version="1.0" encoding="utf-8"?>
<dgm:dataModel xmlns:dgm="http://schemas.openxmlformats.org/drawingml/2006/diagram" xmlns:a="http://schemas.openxmlformats.org/drawingml/2006/main">
  <dgm:ptLst>
    <dgm:pt modelId="{687D99A3-1E1B-4848-AD7A-D98608BB446F}" type="doc">
      <dgm:prSet loTypeId="urn:microsoft.com/office/officeart/2005/8/layout/venn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911C7E-66FA-214C-B005-F0DBB8F5A210}">
      <dgm:prSet phldrT="[Text]"/>
      <dgm:spPr/>
      <dgm:t>
        <a:bodyPr/>
        <a:lstStyle/>
        <a:p>
          <a:r>
            <a:rPr lang="en-US" dirty="0"/>
            <a:t>Student controls his own learning</a:t>
          </a:r>
        </a:p>
      </dgm:t>
    </dgm:pt>
    <dgm:pt modelId="{9E2CA85A-C71D-EB4B-9962-ADDF16C4606B}" type="parTrans" cxnId="{D91A3FFB-212F-7748-A9E0-41162A53EFFB}">
      <dgm:prSet/>
      <dgm:spPr/>
      <dgm:t>
        <a:bodyPr/>
        <a:lstStyle/>
        <a:p>
          <a:endParaRPr lang="en-US"/>
        </a:p>
      </dgm:t>
    </dgm:pt>
    <dgm:pt modelId="{FED65731-2DF7-0D4E-9E37-F93552966164}" type="sibTrans" cxnId="{D91A3FFB-212F-7748-A9E0-41162A53EFFB}">
      <dgm:prSet/>
      <dgm:spPr/>
      <dgm:t>
        <a:bodyPr/>
        <a:lstStyle/>
        <a:p>
          <a:endParaRPr lang="en-US"/>
        </a:p>
      </dgm:t>
    </dgm:pt>
    <dgm:pt modelId="{E35B3EBB-4DEB-3346-9770-60650CCFA6D7}">
      <dgm:prSet phldrT="[Text]" custT="1"/>
      <dgm:spPr/>
      <dgm:t>
        <a:bodyPr/>
        <a:lstStyle/>
        <a:p>
          <a:r>
            <a:rPr lang="en-US" sz="1100" dirty="0"/>
            <a:t>By knowing one’s personal learning style- effective strategies can be developed</a:t>
          </a:r>
        </a:p>
      </dgm:t>
    </dgm:pt>
    <dgm:pt modelId="{AC0E0401-F245-D846-8C60-4CEE828A06F1}" type="parTrans" cxnId="{EE8A0191-40E7-9A44-8AA2-97842B24CC9E}">
      <dgm:prSet/>
      <dgm:spPr/>
      <dgm:t>
        <a:bodyPr/>
        <a:lstStyle/>
        <a:p>
          <a:endParaRPr lang="en-US"/>
        </a:p>
      </dgm:t>
    </dgm:pt>
    <dgm:pt modelId="{485CDCFB-C19B-EF4B-B948-A90AFEC655DE}" type="sibTrans" cxnId="{EE8A0191-40E7-9A44-8AA2-97842B24CC9E}">
      <dgm:prSet/>
      <dgm:spPr/>
      <dgm:t>
        <a:bodyPr/>
        <a:lstStyle/>
        <a:p>
          <a:endParaRPr lang="en-US"/>
        </a:p>
      </dgm:t>
    </dgm:pt>
    <dgm:pt modelId="{06F9A4B1-7559-DB47-9A38-605DEF465C1D}">
      <dgm:prSet phldrT="[Text]" custT="1"/>
      <dgm:spPr/>
      <dgm:t>
        <a:bodyPr/>
        <a:lstStyle/>
        <a:p>
          <a:r>
            <a:rPr lang="en-US" sz="1200" dirty="0"/>
            <a:t>Requires monitoring one’s own  learning</a:t>
          </a:r>
        </a:p>
      </dgm:t>
    </dgm:pt>
    <dgm:pt modelId="{1E9F7E3B-1F48-784A-8D6D-860AFAB98A4F}" type="parTrans" cxnId="{DA48749A-E35B-1E47-9C87-A538EE2CF97D}">
      <dgm:prSet/>
      <dgm:spPr/>
      <dgm:t>
        <a:bodyPr/>
        <a:lstStyle/>
        <a:p>
          <a:endParaRPr lang="en-US"/>
        </a:p>
      </dgm:t>
    </dgm:pt>
    <dgm:pt modelId="{D7EBABD0-E0F5-5D4D-92D2-0FA8B62A7E65}" type="sibTrans" cxnId="{DA48749A-E35B-1E47-9C87-A538EE2CF97D}">
      <dgm:prSet/>
      <dgm:spPr/>
      <dgm:t>
        <a:bodyPr/>
        <a:lstStyle/>
        <a:p>
          <a:endParaRPr lang="en-US"/>
        </a:p>
      </dgm:t>
    </dgm:pt>
    <dgm:pt modelId="{9319F7CB-5C4D-7640-83E9-139FDAD3D6EE}">
      <dgm:prSet phldrT="[Text]" custT="1"/>
      <dgm:spPr/>
      <dgm:t>
        <a:bodyPr/>
        <a:lstStyle/>
        <a:p>
          <a:r>
            <a:rPr lang="en-US" sz="1200" dirty="0"/>
            <a:t>Assess what works and what doesn’t</a:t>
          </a:r>
        </a:p>
      </dgm:t>
    </dgm:pt>
    <dgm:pt modelId="{FA205862-9DD6-BF4D-84EB-A49EFDC8F788}" type="parTrans" cxnId="{F0EE8625-1B72-5243-8A64-26CECC2DE832}">
      <dgm:prSet/>
      <dgm:spPr/>
      <dgm:t>
        <a:bodyPr/>
        <a:lstStyle/>
        <a:p>
          <a:endParaRPr lang="en-US"/>
        </a:p>
      </dgm:t>
    </dgm:pt>
    <dgm:pt modelId="{813FF351-87D5-984D-B587-B12E18CF37D0}" type="sibTrans" cxnId="{F0EE8625-1B72-5243-8A64-26CECC2DE832}">
      <dgm:prSet/>
      <dgm:spPr/>
      <dgm:t>
        <a:bodyPr/>
        <a:lstStyle/>
        <a:p>
          <a:endParaRPr lang="en-US"/>
        </a:p>
      </dgm:t>
    </dgm:pt>
    <dgm:pt modelId="{ECB10493-E9C7-9749-A162-D192F3FB969E}" type="pres">
      <dgm:prSet presAssocID="{687D99A3-1E1B-4848-AD7A-D98608BB446F}" presName="Name0" presStyleCnt="0">
        <dgm:presLayoutVars>
          <dgm:chMax val="7"/>
          <dgm:resizeHandles val="exact"/>
        </dgm:presLayoutVars>
      </dgm:prSet>
      <dgm:spPr/>
    </dgm:pt>
    <dgm:pt modelId="{85ACFA60-0BCE-2341-9F52-8BE3EE1BC1BA}" type="pres">
      <dgm:prSet presAssocID="{687D99A3-1E1B-4848-AD7A-D98608BB446F}" presName="comp1" presStyleCnt="0"/>
      <dgm:spPr/>
    </dgm:pt>
    <dgm:pt modelId="{909A524E-6C84-ED4A-8B56-66C0AEA6F2E8}" type="pres">
      <dgm:prSet presAssocID="{687D99A3-1E1B-4848-AD7A-D98608BB446F}" presName="circle1" presStyleLbl="node1" presStyleIdx="0" presStyleCnt="4" custScaleX="131884"/>
      <dgm:spPr/>
    </dgm:pt>
    <dgm:pt modelId="{3F8EF016-7881-5845-A828-35C2A8E8AE59}" type="pres">
      <dgm:prSet presAssocID="{687D99A3-1E1B-4848-AD7A-D98608BB446F}" presName="c1text" presStyleLbl="node1" presStyleIdx="0" presStyleCnt="4">
        <dgm:presLayoutVars>
          <dgm:bulletEnabled val="1"/>
        </dgm:presLayoutVars>
      </dgm:prSet>
      <dgm:spPr/>
    </dgm:pt>
    <dgm:pt modelId="{94397828-5B2A-AE48-993D-728FE75EDEB4}" type="pres">
      <dgm:prSet presAssocID="{687D99A3-1E1B-4848-AD7A-D98608BB446F}" presName="comp2" presStyleCnt="0"/>
      <dgm:spPr/>
    </dgm:pt>
    <dgm:pt modelId="{E83E01AF-A87A-3543-BFBE-EC007EE589DD}" type="pres">
      <dgm:prSet presAssocID="{687D99A3-1E1B-4848-AD7A-D98608BB446F}" presName="circle2" presStyleLbl="node1" presStyleIdx="1" presStyleCnt="4"/>
      <dgm:spPr/>
    </dgm:pt>
    <dgm:pt modelId="{9711EE9F-2EF0-4949-B3B2-43901D26E58C}" type="pres">
      <dgm:prSet presAssocID="{687D99A3-1E1B-4848-AD7A-D98608BB446F}" presName="c2text" presStyleLbl="node1" presStyleIdx="1" presStyleCnt="4">
        <dgm:presLayoutVars>
          <dgm:bulletEnabled val="1"/>
        </dgm:presLayoutVars>
      </dgm:prSet>
      <dgm:spPr/>
    </dgm:pt>
    <dgm:pt modelId="{4AA27B7F-4E47-8042-9C7B-799B90A25518}" type="pres">
      <dgm:prSet presAssocID="{687D99A3-1E1B-4848-AD7A-D98608BB446F}" presName="comp3" presStyleCnt="0"/>
      <dgm:spPr/>
    </dgm:pt>
    <dgm:pt modelId="{A1C0F09D-743F-044C-80FD-7D58F902C80E}" type="pres">
      <dgm:prSet presAssocID="{687D99A3-1E1B-4848-AD7A-D98608BB446F}" presName="circle3" presStyleLbl="node1" presStyleIdx="2" presStyleCnt="4"/>
      <dgm:spPr/>
    </dgm:pt>
    <dgm:pt modelId="{0CEB3339-91FF-CA43-880E-F782B565C33A}" type="pres">
      <dgm:prSet presAssocID="{687D99A3-1E1B-4848-AD7A-D98608BB446F}" presName="c3text" presStyleLbl="node1" presStyleIdx="2" presStyleCnt="4">
        <dgm:presLayoutVars>
          <dgm:bulletEnabled val="1"/>
        </dgm:presLayoutVars>
      </dgm:prSet>
      <dgm:spPr/>
    </dgm:pt>
    <dgm:pt modelId="{4F7BC51D-BE9E-6945-93CD-7197103B14EF}" type="pres">
      <dgm:prSet presAssocID="{687D99A3-1E1B-4848-AD7A-D98608BB446F}" presName="comp4" presStyleCnt="0"/>
      <dgm:spPr/>
    </dgm:pt>
    <dgm:pt modelId="{87297836-2B80-1843-BB9B-A818ECA3DC9B}" type="pres">
      <dgm:prSet presAssocID="{687D99A3-1E1B-4848-AD7A-D98608BB446F}" presName="circle4" presStyleLbl="node1" presStyleIdx="3" presStyleCnt="4"/>
      <dgm:spPr/>
    </dgm:pt>
    <dgm:pt modelId="{D4A9AE7F-9F2B-2248-8BA2-C8348D7F67A8}" type="pres">
      <dgm:prSet presAssocID="{687D99A3-1E1B-4848-AD7A-D98608BB446F}" presName="c4text" presStyleLbl="node1" presStyleIdx="3" presStyleCnt="4">
        <dgm:presLayoutVars>
          <dgm:bulletEnabled val="1"/>
        </dgm:presLayoutVars>
      </dgm:prSet>
      <dgm:spPr/>
    </dgm:pt>
  </dgm:ptLst>
  <dgm:cxnLst>
    <dgm:cxn modelId="{25F76506-A7F5-6148-A1A5-7E3B5A84849B}" type="presOf" srcId="{E35B3EBB-4DEB-3346-9770-60650CCFA6D7}" destId="{E83E01AF-A87A-3543-BFBE-EC007EE589DD}" srcOrd="0" destOrd="0" presId="urn:microsoft.com/office/officeart/2005/8/layout/venn2"/>
    <dgm:cxn modelId="{16687D0B-3325-AB4E-834A-CB966F31FB6F}" type="presOf" srcId="{BD911C7E-66FA-214C-B005-F0DBB8F5A210}" destId="{909A524E-6C84-ED4A-8B56-66C0AEA6F2E8}" srcOrd="0" destOrd="0" presId="urn:microsoft.com/office/officeart/2005/8/layout/venn2"/>
    <dgm:cxn modelId="{F0EE8625-1B72-5243-8A64-26CECC2DE832}" srcId="{687D99A3-1E1B-4848-AD7A-D98608BB446F}" destId="{9319F7CB-5C4D-7640-83E9-139FDAD3D6EE}" srcOrd="3" destOrd="0" parTransId="{FA205862-9DD6-BF4D-84EB-A49EFDC8F788}" sibTransId="{813FF351-87D5-984D-B587-B12E18CF37D0}"/>
    <dgm:cxn modelId="{C8C1BB34-77A6-E442-9A77-932E40F6FD23}" type="presOf" srcId="{9319F7CB-5C4D-7640-83E9-139FDAD3D6EE}" destId="{D4A9AE7F-9F2B-2248-8BA2-C8348D7F67A8}" srcOrd="1" destOrd="0" presId="urn:microsoft.com/office/officeart/2005/8/layout/venn2"/>
    <dgm:cxn modelId="{3A9D4754-6C0F-AE49-BCE5-348A074075B3}" type="presOf" srcId="{06F9A4B1-7559-DB47-9A38-605DEF465C1D}" destId="{A1C0F09D-743F-044C-80FD-7D58F902C80E}" srcOrd="0" destOrd="0" presId="urn:microsoft.com/office/officeart/2005/8/layout/venn2"/>
    <dgm:cxn modelId="{76B1828C-A8F0-BB41-A825-80A6CB271667}" type="presOf" srcId="{9319F7CB-5C4D-7640-83E9-139FDAD3D6EE}" destId="{87297836-2B80-1843-BB9B-A818ECA3DC9B}" srcOrd="0" destOrd="0" presId="urn:microsoft.com/office/officeart/2005/8/layout/venn2"/>
    <dgm:cxn modelId="{CD891D8E-C116-294D-AFB9-DE81773693A3}" type="presOf" srcId="{06F9A4B1-7559-DB47-9A38-605DEF465C1D}" destId="{0CEB3339-91FF-CA43-880E-F782B565C33A}" srcOrd="1" destOrd="0" presId="urn:microsoft.com/office/officeart/2005/8/layout/venn2"/>
    <dgm:cxn modelId="{EE8A0191-40E7-9A44-8AA2-97842B24CC9E}" srcId="{687D99A3-1E1B-4848-AD7A-D98608BB446F}" destId="{E35B3EBB-4DEB-3346-9770-60650CCFA6D7}" srcOrd="1" destOrd="0" parTransId="{AC0E0401-F245-D846-8C60-4CEE828A06F1}" sibTransId="{485CDCFB-C19B-EF4B-B948-A90AFEC655DE}"/>
    <dgm:cxn modelId="{DA48749A-E35B-1E47-9C87-A538EE2CF97D}" srcId="{687D99A3-1E1B-4848-AD7A-D98608BB446F}" destId="{06F9A4B1-7559-DB47-9A38-605DEF465C1D}" srcOrd="2" destOrd="0" parTransId="{1E9F7E3B-1F48-784A-8D6D-860AFAB98A4F}" sibTransId="{D7EBABD0-E0F5-5D4D-92D2-0FA8B62A7E65}"/>
    <dgm:cxn modelId="{2E0AEEB0-E48E-F244-8B00-D19A869C866F}" type="presOf" srcId="{687D99A3-1E1B-4848-AD7A-D98608BB446F}" destId="{ECB10493-E9C7-9749-A162-D192F3FB969E}" srcOrd="0" destOrd="0" presId="urn:microsoft.com/office/officeart/2005/8/layout/venn2"/>
    <dgm:cxn modelId="{D3545FC0-4DDA-FD40-BA3C-C125E68A05D2}" type="presOf" srcId="{E35B3EBB-4DEB-3346-9770-60650CCFA6D7}" destId="{9711EE9F-2EF0-4949-B3B2-43901D26E58C}" srcOrd="1" destOrd="0" presId="urn:microsoft.com/office/officeart/2005/8/layout/venn2"/>
    <dgm:cxn modelId="{8C03E3E2-3B24-1542-A1CB-847CD8C0530D}" type="presOf" srcId="{BD911C7E-66FA-214C-B005-F0DBB8F5A210}" destId="{3F8EF016-7881-5845-A828-35C2A8E8AE59}" srcOrd="1" destOrd="0" presId="urn:microsoft.com/office/officeart/2005/8/layout/venn2"/>
    <dgm:cxn modelId="{D91A3FFB-212F-7748-A9E0-41162A53EFFB}" srcId="{687D99A3-1E1B-4848-AD7A-D98608BB446F}" destId="{BD911C7E-66FA-214C-B005-F0DBB8F5A210}" srcOrd="0" destOrd="0" parTransId="{9E2CA85A-C71D-EB4B-9962-ADDF16C4606B}" sibTransId="{FED65731-2DF7-0D4E-9E37-F93552966164}"/>
    <dgm:cxn modelId="{DB636200-0FBD-A84E-98AF-93BEE021D3C1}" type="presParOf" srcId="{ECB10493-E9C7-9749-A162-D192F3FB969E}" destId="{85ACFA60-0BCE-2341-9F52-8BE3EE1BC1BA}" srcOrd="0" destOrd="0" presId="urn:microsoft.com/office/officeart/2005/8/layout/venn2"/>
    <dgm:cxn modelId="{5CA0D9D7-143B-E347-8FF8-600A9AC70C8C}" type="presParOf" srcId="{85ACFA60-0BCE-2341-9F52-8BE3EE1BC1BA}" destId="{909A524E-6C84-ED4A-8B56-66C0AEA6F2E8}" srcOrd="0" destOrd="0" presId="urn:microsoft.com/office/officeart/2005/8/layout/venn2"/>
    <dgm:cxn modelId="{10DD17CB-32A6-0B41-A0A3-D787D856602B}" type="presParOf" srcId="{85ACFA60-0BCE-2341-9F52-8BE3EE1BC1BA}" destId="{3F8EF016-7881-5845-A828-35C2A8E8AE59}" srcOrd="1" destOrd="0" presId="urn:microsoft.com/office/officeart/2005/8/layout/venn2"/>
    <dgm:cxn modelId="{4E0FBDE2-C38E-2647-8E0F-97B8320C4764}" type="presParOf" srcId="{ECB10493-E9C7-9749-A162-D192F3FB969E}" destId="{94397828-5B2A-AE48-993D-728FE75EDEB4}" srcOrd="1" destOrd="0" presId="urn:microsoft.com/office/officeart/2005/8/layout/venn2"/>
    <dgm:cxn modelId="{C3DFA084-F410-844F-AF32-9D105243CD6C}" type="presParOf" srcId="{94397828-5B2A-AE48-993D-728FE75EDEB4}" destId="{E83E01AF-A87A-3543-BFBE-EC007EE589DD}" srcOrd="0" destOrd="0" presId="urn:microsoft.com/office/officeart/2005/8/layout/venn2"/>
    <dgm:cxn modelId="{389826F5-9D7A-0344-8BCC-3CD4755844FE}" type="presParOf" srcId="{94397828-5B2A-AE48-993D-728FE75EDEB4}" destId="{9711EE9F-2EF0-4949-B3B2-43901D26E58C}" srcOrd="1" destOrd="0" presId="urn:microsoft.com/office/officeart/2005/8/layout/venn2"/>
    <dgm:cxn modelId="{6C806B85-2F7C-404E-9C69-4A1D8D1912DD}" type="presParOf" srcId="{ECB10493-E9C7-9749-A162-D192F3FB969E}" destId="{4AA27B7F-4E47-8042-9C7B-799B90A25518}" srcOrd="2" destOrd="0" presId="urn:microsoft.com/office/officeart/2005/8/layout/venn2"/>
    <dgm:cxn modelId="{2D06399A-0258-CA48-8972-69CF2FA4BF0C}" type="presParOf" srcId="{4AA27B7F-4E47-8042-9C7B-799B90A25518}" destId="{A1C0F09D-743F-044C-80FD-7D58F902C80E}" srcOrd="0" destOrd="0" presId="urn:microsoft.com/office/officeart/2005/8/layout/venn2"/>
    <dgm:cxn modelId="{B89F0F59-4D95-2B42-802E-B70B0F5B0A0B}" type="presParOf" srcId="{4AA27B7F-4E47-8042-9C7B-799B90A25518}" destId="{0CEB3339-91FF-CA43-880E-F782B565C33A}" srcOrd="1" destOrd="0" presId="urn:microsoft.com/office/officeart/2005/8/layout/venn2"/>
    <dgm:cxn modelId="{67AF26CA-AE9A-EB46-B66E-0A4B21623BB9}" type="presParOf" srcId="{ECB10493-E9C7-9749-A162-D192F3FB969E}" destId="{4F7BC51D-BE9E-6945-93CD-7197103B14EF}" srcOrd="3" destOrd="0" presId="urn:microsoft.com/office/officeart/2005/8/layout/venn2"/>
    <dgm:cxn modelId="{9E41A6B4-8068-CD47-8D94-15D94F086BFE}" type="presParOf" srcId="{4F7BC51D-BE9E-6945-93CD-7197103B14EF}" destId="{87297836-2B80-1843-BB9B-A818ECA3DC9B}" srcOrd="0" destOrd="0" presId="urn:microsoft.com/office/officeart/2005/8/layout/venn2"/>
    <dgm:cxn modelId="{01FDDE16-2706-5C49-B672-DAF15792A651}" type="presParOf" srcId="{4F7BC51D-BE9E-6945-93CD-7197103B14EF}" destId="{D4A9AE7F-9F2B-2248-8BA2-C8348D7F67A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9.xml><?xml version="1.0" encoding="utf-8"?>
<dgm:dataModel xmlns:dgm="http://schemas.openxmlformats.org/drawingml/2006/diagram" xmlns:a="http://schemas.openxmlformats.org/drawingml/2006/main">
  <dgm:ptLst>
    <dgm:pt modelId="{2164BE27-D1AA-C647-BF27-80CC7AE6BAAC}" type="doc">
      <dgm:prSet loTypeId="urn:microsoft.com/office/officeart/2005/8/layout/bProcess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B515E0-0E2D-7348-8720-F2EF1BB56C36}">
      <dgm:prSet phldrT="[Text]" custT="1"/>
      <dgm:spPr/>
      <dgm:t>
        <a:bodyPr/>
        <a:lstStyle/>
        <a:p>
          <a:r>
            <a:rPr lang="en-US" sz="1600" dirty="0"/>
            <a:t>Homonyms</a:t>
          </a:r>
        </a:p>
      </dgm:t>
    </dgm:pt>
    <dgm:pt modelId="{84284955-9908-F04C-8307-0B3609E8C22E}" type="parTrans" cxnId="{C07D48AC-35D6-2C45-9800-14D613EC3107}">
      <dgm:prSet/>
      <dgm:spPr/>
      <dgm:t>
        <a:bodyPr/>
        <a:lstStyle/>
        <a:p>
          <a:endParaRPr lang="en-US"/>
        </a:p>
      </dgm:t>
    </dgm:pt>
    <dgm:pt modelId="{628273BA-1F5E-3C43-9FF5-AA1ABD72A070}" type="sibTrans" cxnId="{C07D48AC-35D6-2C45-9800-14D613EC3107}">
      <dgm:prSet/>
      <dgm:spPr/>
      <dgm:t>
        <a:bodyPr/>
        <a:lstStyle/>
        <a:p>
          <a:endParaRPr lang="en-US"/>
        </a:p>
      </dgm:t>
    </dgm:pt>
    <dgm:pt modelId="{4FD26C9A-91B9-1D40-9BFD-BED651E87FB5}">
      <dgm:prSet phldrT="[Text]" custT="1"/>
      <dgm:spPr/>
      <dgm:t>
        <a:bodyPr/>
        <a:lstStyle/>
        <a:p>
          <a:r>
            <a:rPr lang="en-US" sz="1600" dirty="0"/>
            <a:t>Collocations</a:t>
          </a:r>
          <a:endParaRPr lang="en-US" sz="1300" dirty="0"/>
        </a:p>
      </dgm:t>
    </dgm:pt>
    <dgm:pt modelId="{38BCA820-2698-E54C-92E9-EE72F4FAD497}" type="parTrans" cxnId="{654499D1-751D-F44D-AAE7-B2DD00FE96B0}">
      <dgm:prSet/>
      <dgm:spPr/>
      <dgm:t>
        <a:bodyPr/>
        <a:lstStyle/>
        <a:p>
          <a:endParaRPr lang="en-US"/>
        </a:p>
      </dgm:t>
    </dgm:pt>
    <dgm:pt modelId="{FB951E33-00CD-D947-AC1D-338ACD21A77C}" type="sibTrans" cxnId="{654499D1-751D-F44D-AAE7-B2DD00FE96B0}">
      <dgm:prSet/>
      <dgm:spPr/>
      <dgm:t>
        <a:bodyPr/>
        <a:lstStyle/>
        <a:p>
          <a:endParaRPr lang="en-US"/>
        </a:p>
      </dgm:t>
    </dgm:pt>
    <dgm:pt modelId="{1D34B675-2F1E-3346-947A-F0C0578F5F68}">
      <dgm:prSet phldrT="[Text]" custT="1"/>
      <dgm:spPr/>
      <dgm:t>
        <a:bodyPr/>
        <a:lstStyle/>
        <a:p>
          <a:r>
            <a:rPr lang="en-US" sz="1600" dirty="0"/>
            <a:t>Dialects</a:t>
          </a:r>
        </a:p>
      </dgm:t>
    </dgm:pt>
    <dgm:pt modelId="{91BF79E1-7980-664B-9F86-A557038DD472}" type="parTrans" cxnId="{A3808404-731A-E940-A17D-2774306365A6}">
      <dgm:prSet/>
      <dgm:spPr/>
      <dgm:t>
        <a:bodyPr/>
        <a:lstStyle/>
        <a:p>
          <a:endParaRPr lang="en-US"/>
        </a:p>
      </dgm:t>
    </dgm:pt>
    <dgm:pt modelId="{E5E06F72-EFE8-DB4E-8BF3-3BE538751299}" type="sibTrans" cxnId="{A3808404-731A-E940-A17D-2774306365A6}">
      <dgm:prSet/>
      <dgm:spPr/>
      <dgm:t>
        <a:bodyPr/>
        <a:lstStyle/>
        <a:p>
          <a:endParaRPr lang="en-US"/>
        </a:p>
      </dgm:t>
    </dgm:pt>
    <dgm:pt modelId="{4A0348F6-0629-CE49-ADE8-90F3DAC66E33}">
      <dgm:prSet phldrT="[Text]" custT="1"/>
      <dgm:spPr/>
      <dgm:t>
        <a:bodyPr/>
        <a:lstStyle/>
        <a:p>
          <a:r>
            <a:rPr lang="en-US" sz="1600" dirty="0"/>
            <a:t>Slang</a:t>
          </a:r>
        </a:p>
      </dgm:t>
    </dgm:pt>
    <dgm:pt modelId="{B3107110-CBFE-B446-804F-B1EE64B33F9F}" type="parTrans" cxnId="{F835C60E-CE01-9249-B92C-EE109A343A83}">
      <dgm:prSet/>
      <dgm:spPr/>
      <dgm:t>
        <a:bodyPr/>
        <a:lstStyle/>
        <a:p>
          <a:endParaRPr lang="en-US"/>
        </a:p>
      </dgm:t>
    </dgm:pt>
    <dgm:pt modelId="{4978D77A-D023-8545-8C0E-7D94FB2766C8}" type="sibTrans" cxnId="{F835C60E-CE01-9249-B92C-EE109A343A83}">
      <dgm:prSet/>
      <dgm:spPr/>
      <dgm:t>
        <a:bodyPr/>
        <a:lstStyle/>
        <a:p>
          <a:endParaRPr lang="en-US"/>
        </a:p>
      </dgm:t>
    </dgm:pt>
    <dgm:pt modelId="{2869267C-251F-4F47-A854-6B7CA78C4815}">
      <dgm:prSet phldrT="[Text]" custT="1"/>
      <dgm:spPr/>
      <dgm:t>
        <a:bodyPr/>
        <a:lstStyle/>
        <a:p>
          <a:r>
            <a:rPr lang="en-US" sz="1600" dirty="0"/>
            <a:t>Euphemisms</a:t>
          </a:r>
        </a:p>
      </dgm:t>
    </dgm:pt>
    <dgm:pt modelId="{91851A97-9C57-A544-A9EF-A99770285A48}" type="parTrans" cxnId="{97A5961D-7E84-BC4A-8E27-9EE615542D9C}">
      <dgm:prSet/>
      <dgm:spPr/>
      <dgm:t>
        <a:bodyPr/>
        <a:lstStyle/>
        <a:p>
          <a:endParaRPr lang="en-US"/>
        </a:p>
      </dgm:t>
    </dgm:pt>
    <dgm:pt modelId="{906C6A9F-8A84-654F-91B8-310C58F012C8}" type="sibTrans" cxnId="{97A5961D-7E84-BC4A-8E27-9EE615542D9C}">
      <dgm:prSet/>
      <dgm:spPr/>
      <dgm:t>
        <a:bodyPr/>
        <a:lstStyle/>
        <a:p>
          <a:endParaRPr lang="en-US"/>
        </a:p>
      </dgm:t>
    </dgm:pt>
    <dgm:pt modelId="{6FFDF84A-06EC-BC4A-B62F-9A84E0BB94CB}">
      <dgm:prSet phldrT="[Text]" custT="1"/>
      <dgm:spPr/>
      <dgm:t>
        <a:bodyPr/>
        <a:lstStyle/>
        <a:p>
          <a:r>
            <a:rPr lang="en-US" sz="1600" dirty="0"/>
            <a:t>Colloquialism</a:t>
          </a:r>
        </a:p>
      </dgm:t>
    </dgm:pt>
    <dgm:pt modelId="{DACA4A0F-502E-7D4A-B520-4D3E84D02A3E}" type="parTrans" cxnId="{DFB2FECD-7F7C-254F-90FB-4D65E5799902}">
      <dgm:prSet/>
      <dgm:spPr/>
      <dgm:t>
        <a:bodyPr/>
        <a:lstStyle/>
        <a:p>
          <a:endParaRPr lang="en-US"/>
        </a:p>
      </dgm:t>
    </dgm:pt>
    <dgm:pt modelId="{B2FC401D-8020-F34E-BC8B-3A4DC6A61387}" type="sibTrans" cxnId="{DFB2FECD-7F7C-254F-90FB-4D65E5799902}">
      <dgm:prSet/>
      <dgm:spPr/>
      <dgm:t>
        <a:bodyPr/>
        <a:lstStyle/>
        <a:p>
          <a:endParaRPr lang="en-US"/>
        </a:p>
      </dgm:t>
    </dgm:pt>
    <dgm:pt modelId="{32E0B52F-3FC1-DB47-A546-5A43D0092ED8}" type="pres">
      <dgm:prSet presAssocID="{2164BE27-D1AA-C647-BF27-80CC7AE6BAAC}" presName="diagram" presStyleCnt="0">
        <dgm:presLayoutVars>
          <dgm:dir/>
          <dgm:resizeHandles/>
        </dgm:presLayoutVars>
      </dgm:prSet>
      <dgm:spPr/>
    </dgm:pt>
    <dgm:pt modelId="{9A73CF44-A616-D349-AD9F-D0C0E8A83714}" type="pres">
      <dgm:prSet presAssocID="{BCB515E0-0E2D-7348-8720-F2EF1BB56C36}" presName="firstNode" presStyleLbl="node1" presStyleIdx="0" presStyleCnt="6" custScaleX="121484" custScaleY="76420" custLinFactNeighborX="2998" custLinFactNeighborY="-7002">
        <dgm:presLayoutVars>
          <dgm:bulletEnabled val="1"/>
        </dgm:presLayoutVars>
      </dgm:prSet>
      <dgm:spPr/>
    </dgm:pt>
    <dgm:pt modelId="{E54C9DB9-6CCC-0643-B4DB-02FED0688982}" type="pres">
      <dgm:prSet presAssocID="{628273BA-1F5E-3C43-9FF5-AA1ABD72A070}" presName="sibTrans" presStyleLbl="sibTrans2D1" presStyleIdx="0" presStyleCnt="5"/>
      <dgm:spPr/>
    </dgm:pt>
    <dgm:pt modelId="{8DF277DB-1E14-3B4B-9B04-246A9CEDC83C}" type="pres">
      <dgm:prSet presAssocID="{4FD26C9A-91B9-1D40-9BFD-BED651E87FB5}" presName="middleNode" presStyleCnt="0"/>
      <dgm:spPr/>
    </dgm:pt>
    <dgm:pt modelId="{6665A0C4-36DB-E24C-8624-AFEB601A255B}" type="pres">
      <dgm:prSet presAssocID="{4FD26C9A-91B9-1D40-9BFD-BED651E87FB5}" presName="padding" presStyleLbl="node1" presStyleIdx="0" presStyleCnt="6"/>
      <dgm:spPr/>
    </dgm:pt>
    <dgm:pt modelId="{943ECA93-759F-0E4C-BEC0-C60831999AF1}" type="pres">
      <dgm:prSet presAssocID="{4FD26C9A-91B9-1D40-9BFD-BED651E87FB5}" presName="shape" presStyleLbl="node1" presStyleIdx="1" presStyleCnt="6" custScaleX="173603" custScaleY="121035">
        <dgm:presLayoutVars>
          <dgm:bulletEnabled val="1"/>
        </dgm:presLayoutVars>
      </dgm:prSet>
      <dgm:spPr/>
    </dgm:pt>
    <dgm:pt modelId="{648FCBBC-9753-874E-9F32-C06FD1E46F0F}" type="pres">
      <dgm:prSet presAssocID="{FB951E33-00CD-D947-AC1D-338ACD21A77C}" presName="sibTrans" presStyleLbl="sibTrans2D1" presStyleIdx="1" presStyleCnt="5"/>
      <dgm:spPr/>
    </dgm:pt>
    <dgm:pt modelId="{67EBB6B8-F8C1-0A4D-9285-2FCCADC0B8FA}" type="pres">
      <dgm:prSet presAssocID="{1D34B675-2F1E-3346-947A-F0C0578F5F68}" presName="middleNode" presStyleCnt="0"/>
      <dgm:spPr/>
    </dgm:pt>
    <dgm:pt modelId="{72AF560F-A1C2-9349-8CC5-4DB4060D12D5}" type="pres">
      <dgm:prSet presAssocID="{1D34B675-2F1E-3346-947A-F0C0578F5F68}" presName="padding" presStyleLbl="node1" presStyleIdx="1" presStyleCnt="6"/>
      <dgm:spPr/>
    </dgm:pt>
    <dgm:pt modelId="{4D0D55F5-67F3-6842-9629-5CCAF5CBC09B}" type="pres">
      <dgm:prSet presAssocID="{1D34B675-2F1E-3346-947A-F0C0578F5F68}" presName="shape" presStyleLbl="node1" presStyleIdx="2" presStyleCnt="6" custScaleX="169264" custScaleY="116340" custLinFactNeighborX="0" custLinFactNeighborY="1174">
        <dgm:presLayoutVars>
          <dgm:bulletEnabled val="1"/>
        </dgm:presLayoutVars>
      </dgm:prSet>
      <dgm:spPr/>
    </dgm:pt>
    <dgm:pt modelId="{EC91F8A6-7DD0-5D48-9BCF-2BF5953669A2}" type="pres">
      <dgm:prSet presAssocID="{E5E06F72-EFE8-DB4E-8BF3-3BE538751299}" presName="sibTrans" presStyleLbl="sibTrans2D1" presStyleIdx="2" presStyleCnt="5"/>
      <dgm:spPr/>
    </dgm:pt>
    <dgm:pt modelId="{E292BFC6-1784-4442-8116-0323DEAE02E1}" type="pres">
      <dgm:prSet presAssocID="{4A0348F6-0629-CE49-ADE8-90F3DAC66E33}" presName="middleNode" presStyleCnt="0"/>
      <dgm:spPr/>
    </dgm:pt>
    <dgm:pt modelId="{31E318FE-574E-7B40-9E76-3D774D668E74}" type="pres">
      <dgm:prSet presAssocID="{4A0348F6-0629-CE49-ADE8-90F3DAC66E33}" presName="padding" presStyleLbl="node1" presStyleIdx="2" presStyleCnt="6"/>
      <dgm:spPr/>
    </dgm:pt>
    <dgm:pt modelId="{15079B83-84B7-4941-A603-E1BA7BF00AA7}" type="pres">
      <dgm:prSet presAssocID="{4A0348F6-0629-CE49-ADE8-90F3DAC66E33}" presName="shape" presStyleLbl="node1" presStyleIdx="3" presStyleCnt="6" custScaleX="178164" custScaleY="119865" custLinFactNeighborX="-1643" custLinFactNeighborY="6692">
        <dgm:presLayoutVars>
          <dgm:bulletEnabled val="1"/>
        </dgm:presLayoutVars>
      </dgm:prSet>
      <dgm:spPr/>
    </dgm:pt>
    <dgm:pt modelId="{41DE8B0A-AA17-2246-98DD-A9483E67435F}" type="pres">
      <dgm:prSet presAssocID="{4978D77A-D023-8545-8C0E-7D94FB2766C8}" presName="sibTrans" presStyleLbl="sibTrans2D1" presStyleIdx="3" presStyleCnt="5"/>
      <dgm:spPr/>
    </dgm:pt>
    <dgm:pt modelId="{2AF08C75-62D7-7E49-BC99-661A3B4F5B92}" type="pres">
      <dgm:prSet presAssocID="{2869267C-251F-4F47-A854-6B7CA78C4815}" presName="middleNode" presStyleCnt="0"/>
      <dgm:spPr/>
    </dgm:pt>
    <dgm:pt modelId="{06DFA661-62D4-EF44-B439-C72B46EC9FDE}" type="pres">
      <dgm:prSet presAssocID="{2869267C-251F-4F47-A854-6B7CA78C4815}" presName="padding" presStyleLbl="node1" presStyleIdx="3" presStyleCnt="6"/>
      <dgm:spPr/>
    </dgm:pt>
    <dgm:pt modelId="{6FFD3E15-0F8D-3A43-8339-4A732FFCB5F5}" type="pres">
      <dgm:prSet presAssocID="{2869267C-251F-4F47-A854-6B7CA78C4815}" presName="shape" presStyleLbl="node1" presStyleIdx="4" presStyleCnt="6" custScaleX="164978" custScaleY="117276" custLinFactNeighborX="-13183">
        <dgm:presLayoutVars>
          <dgm:bulletEnabled val="1"/>
        </dgm:presLayoutVars>
      </dgm:prSet>
      <dgm:spPr/>
    </dgm:pt>
    <dgm:pt modelId="{368E3C37-9F48-F74B-A528-AC1F597D66A7}" type="pres">
      <dgm:prSet presAssocID="{906C6A9F-8A84-654F-91B8-310C58F012C8}" presName="sibTrans" presStyleLbl="sibTrans2D1" presStyleIdx="4" presStyleCnt="5"/>
      <dgm:spPr/>
    </dgm:pt>
    <dgm:pt modelId="{3009C235-E8F5-3047-A3D0-B94F85D15BAF}" type="pres">
      <dgm:prSet presAssocID="{6FFDF84A-06EC-BC4A-B62F-9A84E0BB94CB}" presName="lastNode" presStyleLbl="node1" presStyleIdx="5" presStyleCnt="6" custScaleX="110387" custScaleY="75766" custLinFactNeighborX="-7056" custLinFactNeighborY="13282">
        <dgm:presLayoutVars>
          <dgm:bulletEnabled val="1"/>
        </dgm:presLayoutVars>
      </dgm:prSet>
      <dgm:spPr/>
    </dgm:pt>
  </dgm:ptLst>
  <dgm:cxnLst>
    <dgm:cxn modelId="{A12E5001-4B88-404C-B34F-8F5AE21F31ED}" type="presOf" srcId="{4A0348F6-0629-CE49-ADE8-90F3DAC66E33}" destId="{15079B83-84B7-4941-A603-E1BA7BF00AA7}" srcOrd="0" destOrd="0" presId="urn:microsoft.com/office/officeart/2005/8/layout/bProcess2"/>
    <dgm:cxn modelId="{A3808404-731A-E940-A17D-2774306365A6}" srcId="{2164BE27-D1AA-C647-BF27-80CC7AE6BAAC}" destId="{1D34B675-2F1E-3346-947A-F0C0578F5F68}" srcOrd="2" destOrd="0" parTransId="{91BF79E1-7980-664B-9F86-A557038DD472}" sibTransId="{E5E06F72-EFE8-DB4E-8BF3-3BE538751299}"/>
    <dgm:cxn modelId="{F835C60E-CE01-9249-B92C-EE109A343A83}" srcId="{2164BE27-D1AA-C647-BF27-80CC7AE6BAAC}" destId="{4A0348F6-0629-CE49-ADE8-90F3DAC66E33}" srcOrd="3" destOrd="0" parTransId="{B3107110-CBFE-B446-804F-B1EE64B33F9F}" sibTransId="{4978D77A-D023-8545-8C0E-7D94FB2766C8}"/>
    <dgm:cxn modelId="{97A5961D-7E84-BC4A-8E27-9EE615542D9C}" srcId="{2164BE27-D1AA-C647-BF27-80CC7AE6BAAC}" destId="{2869267C-251F-4F47-A854-6B7CA78C4815}" srcOrd="4" destOrd="0" parTransId="{91851A97-9C57-A544-A9EF-A99770285A48}" sibTransId="{906C6A9F-8A84-654F-91B8-310C58F012C8}"/>
    <dgm:cxn modelId="{43A0C91E-E3D1-C64B-9A70-F99ED334EF4E}" type="presOf" srcId="{E5E06F72-EFE8-DB4E-8BF3-3BE538751299}" destId="{EC91F8A6-7DD0-5D48-9BCF-2BF5953669A2}" srcOrd="0" destOrd="0" presId="urn:microsoft.com/office/officeart/2005/8/layout/bProcess2"/>
    <dgm:cxn modelId="{55A46825-B7DC-9E41-99C9-8C9079B1BF5B}" type="presOf" srcId="{2164BE27-D1AA-C647-BF27-80CC7AE6BAAC}" destId="{32E0B52F-3FC1-DB47-A546-5A43D0092ED8}" srcOrd="0" destOrd="0" presId="urn:microsoft.com/office/officeart/2005/8/layout/bProcess2"/>
    <dgm:cxn modelId="{F5EC6634-E1B8-4644-8036-EC719807EEFE}" type="presOf" srcId="{6FFDF84A-06EC-BC4A-B62F-9A84E0BB94CB}" destId="{3009C235-E8F5-3047-A3D0-B94F85D15BAF}" srcOrd="0" destOrd="0" presId="urn:microsoft.com/office/officeart/2005/8/layout/bProcess2"/>
    <dgm:cxn modelId="{29B7D784-09F1-7D4D-BC4B-B069003DFE40}" type="presOf" srcId="{2869267C-251F-4F47-A854-6B7CA78C4815}" destId="{6FFD3E15-0F8D-3A43-8339-4A732FFCB5F5}" srcOrd="0" destOrd="0" presId="urn:microsoft.com/office/officeart/2005/8/layout/bProcess2"/>
    <dgm:cxn modelId="{B945F196-C95D-484B-9217-0218B1B2E4D2}" type="presOf" srcId="{BCB515E0-0E2D-7348-8720-F2EF1BB56C36}" destId="{9A73CF44-A616-D349-AD9F-D0C0E8A83714}" srcOrd="0" destOrd="0" presId="urn:microsoft.com/office/officeart/2005/8/layout/bProcess2"/>
    <dgm:cxn modelId="{C07D48AC-35D6-2C45-9800-14D613EC3107}" srcId="{2164BE27-D1AA-C647-BF27-80CC7AE6BAAC}" destId="{BCB515E0-0E2D-7348-8720-F2EF1BB56C36}" srcOrd="0" destOrd="0" parTransId="{84284955-9908-F04C-8307-0B3609E8C22E}" sibTransId="{628273BA-1F5E-3C43-9FF5-AA1ABD72A070}"/>
    <dgm:cxn modelId="{0BDCDEB7-BC9B-9F40-8836-43A81AA09F91}" type="presOf" srcId="{4FD26C9A-91B9-1D40-9BFD-BED651E87FB5}" destId="{943ECA93-759F-0E4C-BEC0-C60831999AF1}" srcOrd="0" destOrd="0" presId="urn:microsoft.com/office/officeart/2005/8/layout/bProcess2"/>
    <dgm:cxn modelId="{DFB2FECD-7F7C-254F-90FB-4D65E5799902}" srcId="{2164BE27-D1AA-C647-BF27-80CC7AE6BAAC}" destId="{6FFDF84A-06EC-BC4A-B62F-9A84E0BB94CB}" srcOrd="5" destOrd="0" parTransId="{DACA4A0F-502E-7D4A-B520-4D3E84D02A3E}" sibTransId="{B2FC401D-8020-F34E-BC8B-3A4DC6A61387}"/>
    <dgm:cxn modelId="{7C5C10CE-2782-0F47-B991-D01F8DE9980E}" type="presOf" srcId="{4978D77A-D023-8545-8C0E-7D94FB2766C8}" destId="{41DE8B0A-AA17-2246-98DD-A9483E67435F}" srcOrd="0" destOrd="0" presId="urn:microsoft.com/office/officeart/2005/8/layout/bProcess2"/>
    <dgm:cxn modelId="{654499D1-751D-F44D-AAE7-B2DD00FE96B0}" srcId="{2164BE27-D1AA-C647-BF27-80CC7AE6BAAC}" destId="{4FD26C9A-91B9-1D40-9BFD-BED651E87FB5}" srcOrd="1" destOrd="0" parTransId="{38BCA820-2698-E54C-92E9-EE72F4FAD497}" sibTransId="{FB951E33-00CD-D947-AC1D-338ACD21A77C}"/>
    <dgm:cxn modelId="{98D491F5-C6A4-BF43-A00E-D7D1CA2C4544}" type="presOf" srcId="{1D34B675-2F1E-3346-947A-F0C0578F5F68}" destId="{4D0D55F5-67F3-6842-9629-5CCAF5CBC09B}" srcOrd="0" destOrd="0" presId="urn:microsoft.com/office/officeart/2005/8/layout/bProcess2"/>
    <dgm:cxn modelId="{FA55C4F5-1346-A649-B74D-34D8FD98AA1C}" type="presOf" srcId="{628273BA-1F5E-3C43-9FF5-AA1ABD72A070}" destId="{E54C9DB9-6CCC-0643-B4DB-02FED0688982}" srcOrd="0" destOrd="0" presId="urn:microsoft.com/office/officeart/2005/8/layout/bProcess2"/>
    <dgm:cxn modelId="{7676DAF6-9999-B44B-A11B-DE36AE308E09}" type="presOf" srcId="{FB951E33-00CD-D947-AC1D-338ACD21A77C}" destId="{648FCBBC-9753-874E-9F32-C06FD1E46F0F}" srcOrd="0" destOrd="0" presId="urn:microsoft.com/office/officeart/2005/8/layout/bProcess2"/>
    <dgm:cxn modelId="{F52CCCF7-9AF4-C54F-A955-501ED2FA6D00}" type="presOf" srcId="{906C6A9F-8A84-654F-91B8-310C58F012C8}" destId="{368E3C37-9F48-F74B-A528-AC1F597D66A7}" srcOrd="0" destOrd="0" presId="urn:microsoft.com/office/officeart/2005/8/layout/bProcess2"/>
    <dgm:cxn modelId="{E981370A-B653-C949-89E9-AFD5EF47A213}" type="presParOf" srcId="{32E0B52F-3FC1-DB47-A546-5A43D0092ED8}" destId="{9A73CF44-A616-D349-AD9F-D0C0E8A83714}" srcOrd="0" destOrd="0" presId="urn:microsoft.com/office/officeart/2005/8/layout/bProcess2"/>
    <dgm:cxn modelId="{7C31F021-8A81-A649-9825-531369610289}" type="presParOf" srcId="{32E0B52F-3FC1-DB47-A546-5A43D0092ED8}" destId="{E54C9DB9-6CCC-0643-B4DB-02FED0688982}" srcOrd="1" destOrd="0" presId="urn:microsoft.com/office/officeart/2005/8/layout/bProcess2"/>
    <dgm:cxn modelId="{D7E04D03-9287-F141-B5B5-F51411C63F21}" type="presParOf" srcId="{32E0B52F-3FC1-DB47-A546-5A43D0092ED8}" destId="{8DF277DB-1E14-3B4B-9B04-246A9CEDC83C}" srcOrd="2" destOrd="0" presId="urn:microsoft.com/office/officeart/2005/8/layout/bProcess2"/>
    <dgm:cxn modelId="{65A1D35B-66D0-7045-AF72-B4299AAADF72}" type="presParOf" srcId="{8DF277DB-1E14-3B4B-9B04-246A9CEDC83C}" destId="{6665A0C4-36DB-E24C-8624-AFEB601A255B}" srcOrd="0" destOrd="0" presId="urn:microsoft.com/office/officeart/2005/8/layout/bProcess2"/>
    <dgm:cxn modelId="{E98C4AF7-B95E-AA47-9870-1A485D787794}" type="presParOf" srcId="{8DF277DB-1E14-3B4B-9B04-246A9CEDC83C}" destId="{943ECA93-759F-0E4C-BEC0-C60831999AF1}" srcOrd="1" destOrd="0" presId="urn:microsoft.com/office/officeart/2005/8/layout/bProcess2"/>
    <dgm:cxn modelId="{B155DB82-919C-BA49-A1B9-4E343E5EE4EE}" type="presParOf" srcId="{32E0B52F-3FC1-DB47-A546-5A43D0092ED8}" destId="{648FCBBC-9753-874E-9F32-C06FD1E46F0F}" srcOrd="3" destOrd="0" presId="urn:microsoft.com/office/officeart/2005/8/layout/bProcess2"/>
    <dgm:cxn modelId="{D190AD99-2776-634F-8FFF-0F82426DFE6E}" type="presParOf" srcId="{32E0B52F-3FC1-DB47-A546-5A43D0092ED8}" destId="{67EBB6B8-F8C1-0A4D-9285-2FCCADC0B8FA}" srcOrd="4" destOrd="0" presId="urn:microsoft.com/office/officeart/2005/8/layout/bProcess2"/>
    <dgm:cxn modelId="{2D9B4D5A-D1FF-9E44-BDAF-60547E0C0B7E}" type="presParOf" srcId="{67EBB6B8-F8C1-0A4D-9285-2FCCADC0B8FA}" destId="{72AF560F-A1C2-9349-8CC5-4DB4060D12D5}" srcOrd="0" destOrd="0" presId="urn:microsoft.com/office/officeart/2005/8/layout/bProcess2"/>
    <dgm:cxn modelId="{32763C73-8AA9-B141-8C9C-F3EF1EB81E60}" type="presParOf" srcId="{67EBB6B8-F8C1-0A4D-9285-2FCCADC0B8FA}" destId="{4D0D55F5-67F3-6842-9629-5CCAF5CBC09B}" srcOrd="1" destOrd="0" presId="urn:microsoft.com/office/officeart/2005/8/layout/bProcess2"/>
    <dgm:cxn modelId="{C1350B7C-9A47-C749-9B9F-C737F22304AA}" type="presParOf" srcId="{32E0B52F-3FC1-DB47-A546-5A43D0092ED8}" destId="{EC91F8A6-7DD0-5D48-9BCF-2BF5953669A2}" srcOrd="5" destOrd="0" presId="urn:microsoft.com/office/officeart/2005/8/layout/bProcess2"/>
    <dgm:cxn modelId="{44319F29-6CF4-3945-9F2E-C7EF53FF9265}" type="presParOf" srcId="{32E0B52F-3FC1-DB47-A546-5A43D0092ED8}" destId="{E292BFC6-1784-4442-8116-0323DEAE02E1}" srcOrd="6" destOrd="0" presId="urn:microsoft.com/office/officeart/2005/8/layout/bProcess2"/>
    <dgm:cxn modelId="{85E35791-0792-F547-91E1-64C8F0A36291}" type="presParOf" srcId="{E292BFC6-1784-4442-8116-0323DEAE02E1}" destId="{31E318FE-574E-7B40-9E76-3D774D668E74}" srcOrd="0" destOrd="0" presId="urn:microsoft.com/office/officeart/2005/8/layout/bProcess2"/>
    <dgm:cxn modelId="{3A7C2910-1FD6-7640-A654-2AF8FE5E705F}" type="presParOf" srcId="{E292BFC6-1784-4442-8116-0323DEAE02E1}" destId="{15079B83-84B7-4941-A603-E1BA7BF00AA7}" srcOrd="1" destOrd="0" presId="urn:microsoft.com/office/officeart/2005/8/layout/bProcess2"/>
    <dgm:cxn modelId="{0874D8EE-6F0A-0C44-ABB6-D223149BFC1A}" type="presParOf" srcId="{32E0B52F-3FC1-DB47-A546-5A43D0092ED8}" destId="{41DE8B0A-AA17-2246-98DD-A9483E67435F}" srcOrd="7" destOrd="0" presId="urn:microsoft.com/office/officeart/2005/8/layout/bProcess2"/>
    <dgm:cxn modelId="{E159C324-A80C-ED4C-AF37-2F5F832C2B7D}" type="presParOf" srcId="{32E0B52F-3FC1-DB47-A546-5A43D0092ED8}" destId="{2AF08C75-62D7-7E49-BC99-661A3B4F5B92}" srcOrd="8" destOrd="0" presId="urn:microsoft.com/office/officeart/2005/8/layout/bProcess2"/>
    <dgm:cxn modelId="{CC41E4BA-B779-964E-9FE6-91072E8CE77A}" type="presParOf" srcId="{2AF08C75-62D7-7E49-BC99-661A3B4F5B92}" destId="{06DFA661-62D4-EF44-B439-C72B46EC9FDE}" srcOrd="0" destOrd="0" presId="urn:microsoft.com/office/officeart/2005/8/layout/bProcess2"/>
    <dgm:cxn modelId="{80A6CF01-1E6C-F24A-AC33-524B398D2F6D}" type="presParOf" srcId="{2AF08C75-62D7-7E49-BC99-661A3B4F5B92}" destId="{6FFD3E15-0F8D-3A43-8339-4A732FFCB5F5}" srcOrd="1" destOrd="0" presId="urn:microsoft.com/office/officeart/2005/8/layout/bProcess2"/>
    <dgm:cxn modelId="{C45D4F03-0CAF-FD44-A224-4740E4BC7ACF}" type="presParOf" srcId="{32E0B52F-3FC1-DB47-A546-5A43D0092ED8}" destId="{368E3C37-9F48-F74B-A528-AC1F597D66A7}" srcOrd="9" destOrd="0" presId="urn:microsoft.com/office/officeart/2005/8/layout/bProcess2"/>
    <dgm:cxn modelId="{A5C0EBC7-8EB3-5041-AF5F-C8B1F9536829}" type="presParOf" srcId="{32E0B52F-3FC1-DB47-A546-5A43D0092ED8}" destId="{3009C235-E8F5-3047-A3D0-B94F85D15BAF}" srcOrd="1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350B6BB-83E9-CD4A-9CF7-EE5B70DC0DFD}" type="doc">
      <dgm:prSet loTypeId="urn:microsoft.com/office/officeart/2005/8/layout/b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05287D-B87A-9947-B3C5-C8B83519592F}">
      <dgm:prSet phldrT="[Text]"/>
      <dgm:spPr/>
      <dgm:t>
        <a:bodyPr/>
        <a:lstStyle/>
        <a:p>
          <a:r>
            <a:rPr lang="en-US" dirty="0"/>
            <a:t>Natural Language Learning (Brain Friendly)</a:t>
          </a:r>
        </a:p>
      </dgm:t>
    </dgm:pt>
    <dgm:pt modelId="{48C41866-5C60-D343-9877-DE5A1FBE9509}" type="parTrans" cxnId="{DA986F27-8D81-E842-BEF7-C8536C43FE6F}">
      <dgm:prSet/>
      <dgm:spPr/>
      <dgm:t>
        <a:bodyPr/>
        <a:lstStyle/>
        <a:p>
          <a:endParaRPr lang="en-US"/>
        </a:p>
      </dgm:t>
    </dgm:pt>
    <dgm:pt modelId="{01F374A7-FAA4-2446-A57F-52E291947676}" type="sibTrans" cxnId="{DA986F27-8D81-E842-BEF7-C8536C43FE6F}">
      <dgm:prSet/>
      <dgm:spPr/>
      <dgm:t>
        <a:bodyPr/>
        <a:lstStyle/>
        <a:p>
          <a:endParaRPr lang="en-US"/>
        </a:p>
      </dgm:t>
    </dgm:pt>
    <dgm:pt modelId="{AB17C492-4BA9-2E4B-8181-6A71F210EE13}">
      <dgm:prSet phldrT="[Text]"/>
      <dgm:spPr/>
      <dgm:t>
        <a:bodyPr/>
        <a:lstStyle/>
        <a:p>
          <a:r>
            <a:rPr lang="en-US" dirty="0"/>
            <a:t>Connect new words to sensory experiences</a:t>
          </a:r>
        </a:p>
      </dgm:t>
    </dgm:pt>
    <dgm:pt modelId="{DA990799-79CD-A24B-A591-3F63DE89B3B8}" type="parTrans" cxnId="{D5DC8251-4EA9-054A-852C-7937828B09B4}">
      <dgm:prSet/>
      <dgm:spPr/>
      <dgm:t>
        <a:bodyPr/>
        <a:lstStyle/>
        <a:p>
          <a:endParaRPr lang="en-US"/>
        </a:p>
      </dgm:t>
    </dgm:pt>
    <dgm:pt modelId="{2D18AF0E-B000-6548-87E1-0846338F50E1}" type="sibTrans" cxnId="{D5DC8251-4EA9-054A-852C-7937828B09B4}">
      <dgm:prSet/>
      <dgm:spPr/>
      <dgm:t>
        <a:bodyPr/>
        <a:lstStyle/>
        <a:p>
          <a:endParaRPr lang="en-US"/>
        </a:p>
      </dgm:t>
    </dgm:pt>
    <dgm:pt modelId="{6926EE34-C8A6-B54C-BF35-F8D683A69159}">
      <dgm:prSet phldrT="[Text]"/>
      <dgm:spPr/>
      <dgm:t>
        <a:bodyPr/>
        <a:lstStyle/>
        <a:p>
          <a:r>
            <a:rPr lang="en-US" dirty="0"/>
            <a:t>Decoding: what words function together in sentences as a single unit of thought</a:t>
          </a:r>
        </a:p>
      </dgm:t>
    </dgm:pt>
    <dgm:pt modelId="{8DE68D16-489D-7B47-A329-A00932E72586}" type="parTrans" cxnId="{D7A9C776-1821-FC4B-AA55-77D2874766F3}">
      <dgm:prSet/>
      <dgm:spPr/>
      <dgm:t>
        <a:bodyPr/>
        <a:lstStyle/>
        <a:p>
          <a:endParaRPr lang="en-US"/>
        </a:p>
      </dgm:t>
    </dgm:pt>
    <dgm:pt modelId="{51AA2299-18AD-E049-AF05-6CEFDADD8FBE}" type="sibTrans" cxnId="{D7A9C776-1821-FC4B-AA55-77D2874766F3}">
      <dgm:prSet/>
      <dgm:spPr/>
      <dgm:t>
        <a:bodyPr/>
        <a:lstStyle/>
        <a:p>
          <a:endParaRPr lang="en-US"/>
        </a:p>
      </dgm:t>
    </dgm:pt>
    <dgm:pt modelId="{8A6716C4-79B6-644B-AB52-3B6511D4DD5E}">
      <dgm:prSet phldrT="[Text]"/>
      <dgm:spPr/>
      <dgm:t>
        <a:bodyPr/>
        <a:lstStyle/>
        <a:p>
          <a:r>
            <a:rPr lang="en-US" dirty="0"/>
            <a:t>Use first language as bridge to learn second language</a:t>
          </a:r>
        </a:p>
      </dgm:t>
    </dgm:pt>
    <dgm:pt modelId="{B4B63DEC-BC6E-AF40-B088-A28A3379C7E8}" type="parTrans" cxnId="{A583726A-637C-9F46-BE87-F7E521B8B5A1}">
      <dgm:prSet/>
      <dgm:spPr/>
      <dgm:t>
        <a:bodyPr/>
        <a:lstStyle/>
        <a:p>
          <a:endParaRPr lang="en-US"/>
        </a:p>
      </dgm:t>
    </dgm:pt>
    <dgm:pt modelId="{AB36BD0D-03E6-A24B-A70E-6CF4284E4FFC}" type="sibTrans" cxnId="{A583726A-637C-9F46-BE87-F7E521B8B5A1}">
      <dgm:prSet/>
      <dgm:spPr/>
      <dgm:t>
        <a:bodyPr/>
        <a:lstStyle/>
        <a:p>
          <a:endParaRPr lang="en-US"/>
        </a:p>
      </dgm:t>
    </dgm:pt>
    <dgm:pt modelId="{087945CA-AB75-B448-8FC0-03A85E9FD2E1}">
      <dgm:prSet phldrT="[Text]"/>
      <dgm:spPr/>
      <dgm:t>
        <a:bodyPr/>
        <a:lstStyle/>
        <a:p>
          <a:r>
            <a:rPr lang="en-US" dirty="0"/>
            <a:t>Supply Comprehension support (body language)</a:t>
          </a:r>
        </a:p>
      </dgm:t>
    </dgm:pt>
    <dgm:pt modelId="{FE11EE83-A39C-0C43-A300-E54010452B59}" type="parTrans" cxnId="{A77CC421-C9CE-E34F-98EB-FD290F196BE1}">
      <dgm:prSet/>
      <dgm:spPr/>
      <dgm:t>
        <a:bodyPr/>
        <a:lstStyle/>
        <a:p>
          <a:endParaRPr lang="en-US"/>
        </a:p>
      </dgm:t>
    </dgm:pt>
    <dgm:pt modelId="{41BF864C-28C6-6047-9ADC-F9974DF4546C}" type="sibTrans" cxnId="{A77CC421-C9CE-E34F-98EB-FD290F196BE1}">
      <dgm:prSet/>
      <dgm:spPr/>
      <dgm:t>
        <a:bodyPr/>
        <a:lstStyle/>
        <a:p>
          <a:endParaRPr lang="en-US"/>
        </a:p>
      </dgm:t>
    </dgm:pt>
    <dgm:pt modelId="{EFC55204-937D-F248-A15E-F0861B45EB68}">
      <dgm:prSet phldrT="[Text]"/>
      <dgm:spPr/>
      <dgm:t>
        <a:bodyPr/>
        <a:lstStyle/>
        <a:p>
          <a:r>
            <a:rPr lang="en-US" dirty="0"/>
            <a:t>Learning language in the correct order</a:t>
          </a:r>
        </a:p>
      </dgm:t>
    </dgm:pt>
    <dgm:pt modelId="{3CE68239-09EF-A746-BAE6-A05F73D71CDC}" type="parTrans" cxnId="{9CBF63CF-FEE7-7E4F-8515-5A2AABC358FC}">
      <dgm:prSet/>
      <dgm:spPr/>
      <dgm:t>
        <a:bodyPr/>
        <a:lstStyle/>
        <a:p>
          <a:endParaRPr lang="en-US"/>
        </a:p>
      </dgm:t>
    </dgm:pt>
    <dgm:pt modelId="{55932F2A-3E18-3542-B3D8-5C8B649EBF58}" type="sibTrans" cxnId="{9CBF63CF-FEE7-7E4F-8515-5A2AABC358FC}">
      <dgm:prSet/>
      <dgm:spPr/>
      <dgm:t>
        <a:bodyPr/>
        <a:lstStyle/>
        <a:p>
          <a:endParaRPr lang="en-US"/>
        </a:p>
      </dgm:t>
    </dgm:pt>
    <dgm:pt modelId="{5FA0BA36-C7D0-6E48-A8B8-1C5BD5DB2558}">
      <dgm:prSet phldrT="[Text]"/>
      <dgm:spPr/>
      <dgm:t>
        <a:bodyPr/>
        <a:lstStyle/>
        <a:p>
          <a:r>
            <a:rPr lang="en-US" dirty="0"/>
            <a:t>Focus on Vocabulary (meaning over function)</a:t>
          </a:r>
        </a:p>
      </dgm:t>
    </dgm:pt>
    <dgm:pt modelId="{AB12C5DE-10F2-584A-AF69-7B1FFEBEA36A}" type="parTrans" cxnId="{7C787CD7-C3D7-F344-9663-DE6432A18C61}">
      <dgm:prSet/>
      <dgm:spPr/>
      <dgm:t>
        <a:bodyPr/>
        <a:lstStyle/>
        <a:p>
          <a:endParaRPr lang="en-US"/>
        </a:p>
      </dgm:t>
    </dgm:pt>
    <dgm:pt modelId="{6E27649E-95AD-4443-B0AD-82F40402905B}" type="sibTrans" cxnId="{7C787CD7-C3D7-F344-9663-DE6432A18C61}">
      <dgm:prSet/>
      <dgm:spPr/>
      <dgm:t>
        <a:bodyPr/>
        <a:lstStyle/>
        <a:p>
          <a:endParaRPr lang="en-US"/>
        </a:p>
      </dgm:t>
    </dgm:pt>
    <dgm:pt modelId="{6C388D6A-D346-794C-900A-85411BBADF48}">
      <dgm:prSet phldrT="[Text]"/>
      <dgm:spPr/>
      <dgm:t>
        <a:bodyPr/>
        <a:lstStyle/>
        <a:p>
          <a:r>
            <a:rPr lang="en-US" dirty="0"/>
            <a:t>Background Knowledge: Connect new information with old</a:t>
          </a:r>
        </a:p>
      </dgm:t>
    </dgm:pt>
    <dgm:pt modelId="{E5EB1CA0-926A-F244-B3B2-F0ECD4093302}" type="parTrans" cxnId="{2A08F448-9A3D-294C-9460-EB416DBAD0F4}">
      <dgm:prSet/>
      <dgm:spPr/>
      <dgm:t>
        <a:bodyPr/>
        <a:lstStyle/>
        <a:p>
          <a:endParaRPr lang="en-US"/>
        </a:p>
      </dgm:t>
    </dgm:pt>
    <dgm:pt modelId="{33A11494-7463-EF4C-B4A0-A886AB7DE547}" type="sibTrans" cxnId="{2A08F448-9A3D-294C-9460-EB416DBAD0F4}">
      <dgm:prSet/>
      <dgm:spPr/>
      <dgm:t>
        <a:bodyPr/>
        <a:lstStyle/>
        <a:p>
          <a:endParaRPr lang="en-US"/>
        </a:p>
      </dgm:t>
    </dgm:pt>
    <dgm:pt modelId="{8BB39FFB-C18C-F24F-BE73-019937723B0D}">
      <dgm:prSet phldrT="[Text]"/>
      <dgm:spPr/>
      <dgm:t>
        <a:bodyPr/>
        <a:lstStyle/>
        <a:p>
          <a:r>
            <a:rPr lang="en-US" dirty="0"/>
            <a:t>Using language in real world situations: Modeling and group interaction</a:t>
          </a:r>
        </a:p>
      </dgm:t>
    </dgm:pt>
    <dgm:pt modelId="{72989CAA-3221-5B4F-99DA-9475737B1962}" type="parTrans" cxnId="{AF975196-1477-E542-B163-B10EB963863F}">
      <dgm:prSet/>
      <dgm:spPr/>
      <dgm:t>
        <a:bodyPr/>
        <a:lstStyle/>
        <a:p>
          <a:endParaRPr lang="en-US"/>
        </a:p>
      </dgm:t>
    </dgm:pt>
    <dgm:pt modelId="{194F9041-A042-B745-9CA5-718F917D3239}" type="sibTrans" cxnId="{AF975196-1477-E542-B163-B10EB963863F}">
      <dgm:prSet/>
      <dgm:spPr/>
      <dgm:t>
        <a:bodyPr/>
        <a:lstStyle/>
        <a:p>
          <a:endParaRPr lang="en-US"/>
        </a:p>
      </dgm:t>
    </dgm:pt>
    <dgm:pt modelId="{03CB0088-EBAD-5E45-85ED-D2C1A1742CCF}" type="pres">
      <dgm:prSet presAssocID="{A350B6BB-83E9-CD4A-9CF7-EE5B70DC0DFD}" presName="Name0" presStyleCnt="0">
        <dgm:presLayoutVars>
          <dgm:dir/>
          <dgm:resizeHandles/>
        </dgm:presLayoutVars>
      </dgm:prSet>
      <dgm:spPr/>
    </dgm:pt>
    <dgm:pt modelId="{2120703A-394B-0943-9ABA-3C7C0C97185E}" type="pres">
      <dgm:prSet presAssocID="{1B05287D-B87A-9947-B3C5-C8B83519592F}" presName="compNode" presStyleCnt="0"/>
      <dgm:spPr/>
    </dgm:pt>
    <dgm:pt modelId="{AB1D71A9-71C9-AC40-990F-A92447648D0B}" type="pres">
      <dgm:prSet presAssocID="{1B05287D-B87A-9947-B3C5-C8B83519592F}" presName="dummyConnPt" presStyleCnt="0"/>
      <dgm:spPr/>
    </dgm:pt>
    <dgm:pt modelId="{E3096350-9ED7-3142-B271-2E87722B79C0}" type="pres">
      <dgm:prSet presAssocID="{1B05287D-B87A-9947-B3C5-C8B83519592F}" presName="node" presStyleLbl="node1" presStyleIdx="0" presStyleCnt="9">
        <dgm:presLayoutVars>
          <dgm:bulletEnabled val="1"/>
        </dgm:presLayoutVars>
      </dgm:prSet>
      <dgm:spPr/>
    </dgm:pt>
    <dgm:pt modelId="{CB99987E-C2E6-DF46-A6E5-9F586B855329}" type="pres">
      <dgm:prSet presAssocID="{01F374A7-FAA4-2446-A57F-52E291947676}" presName="sibTrans" presStyleLbl="bgSibTrans2D1" presStyleIdx="0" presStyleCnt="8"/>
      <dgm:spPr/>
    </dgm:pt>
    <dgm:pt modelId="{80B53470-8942-0D46-953F-11AFAD63576F}" type="pres">
      <dgm:prSet presAssocID="{AB17C492-4BA9-2E4B-8181-6A71F210EE13}" presName="compNode" presStyleCnt="0"/>
      <dgm:spPr/>
    </dgm:pt>
    <dgm:pt modelId="{866C000E-DB24-7248-8660-53FB08FC27A3}" type="pres">
      <dgm:prSet presAssocID="{AB17C492-4BA9-2E4B-8181-6A71F210EE13}" presName="dummyConnPt" presStyleCnt="0"/>
      <dgm:spPr/>
    </dgm:pt>
    <dgm:pt modelId="{24D22275-92C1-E148-8CEB-6A39594AFE9C}" type="pres">
      <dgm:prSet presAssocID="{AB17C492-4BA9-2E4B-8181-6A71F210EE13}" presName="node" presStyleLbl="node1" presStyleIdx="1" presStyleCnt="9">
        <dgm:presLayoutVars>
          <dgm:bulletEnabled val="1"/>
        </dgm:presLayoutVars>
      </dgm:prSet>
      <dgm:spPr/>
    </dgm:pt>
    <dgm:pt modelId="{F98B96AD-9A51-6444-A4C6-BD886C1C9152}" type="pres">
      <dgm:prSet presAssocID="{2D18AF0E-B000-6548-87E1-0846338F50E1}" presName="sibTrans" presStyleLbl="bgSibTrans2D1" presStyleIdx="1" presStyleCnt="8"/>
      <dgm:spPr/>
    </dgm:pt>
    <dgm:pt modelId="{90D1C332-C5DC-2946-80B2-CF5D1457CABD}" type="pres">
      <dgm:prSet presAssocID="{6926EE34-C8A6-B54C-BF35-F8D683A69159}" presName="compNode" presStyleCnt="0"/>
      <dgm:spPr/>
    </dgm:pt>
    <dgm:pt modelId="{1CD90A14-73CF-E448-8D8E-2B8901BFC3F2}" type="pres">
      <dgm:prSet presAssocID="{6926EE34-C8A6-B54C-BF35-F8D683A69159}" presName="dummyConnPt" presStyleCnt="0"/>
      <dgm:spPr/>
    </dgm:pt>
    <dgm:pt modelId="{69327703-9A21-1E40-A089-A84E38CC367C}" type="pres">
      <dgm:prSet presAssocID="{6926EE34-C8A6-B54C-BF35-F8D683A69159}" presName="node" presStyleLbl="node1" presStyleIdx="2" presStyleCnt="9">
        <dgm:presLayoutVars>
          <dgm:bulletEnabled val="1"/>
        </dgm:presLayoutVars>
      </dgm:prSet>
      <dgm:spPr/>
    </dgm:pt>
    <dgm:pt modelId="{6E4F8837-2440-F44E-B328-9C23506736FA}" type="pres">
      <dgm:prSet presAssocID="{51AA2299-18AD-E049-AF05-6CEFDADD8FBE}" presName="sibTrans" presStyleLbl="bgSibTrans2D1" presStyleIdx="2" presStyleCnt="8"/>
      <dgm:spPr/>
    </dgm:pt>
    <dgm:pt modelId="{6B7D7710-C724-0344-8080-C6914CD001C4}" type="pres">
      <dgm:prSet presAssocID="{8A6716C4-79B6-644B-AB52-3B6511D4DD5E}" presName="compNode" presStyleCnt="0"/>
      <dgm:spPr/>
    </dgm:pt>
    <dgm:pt modelId="{4F1E98C6-40FF-C740-9552-97C117156BE2}" type="pres">
      <dgm:prSet presAssocID="{8A6716C4-79B6-644B-AB52-3B6511D4DD5E}" presName="dummyConnPt" presStyleCnt="0"/>
      <dgm:spPr/>
    </dgm:pt>
    <dgm:pt modelId="{9E0B604B-4B6B-2845-9D21-3B3E3CF4DD03}" type="pres">
      <dgm:prSet presAssocID="{8A6716C4-79B6-644B-AB52-3B6511D4DD5E}" presName="node" presStyleLbl="node1" presStyleIdx="3" presStyleCnt="9">
        <dgm:presLayoutVars>
          <dgm:bulletEnabled val="1"/>
        </dgm:presLayoutVars>
      </dgm:prSet>
      <dgm:spPr/>
    </dgm:pt>
    <dgm:pt modelId="{6634DE10-AA71-7F43-A828-EE1E42B4319A}" type="pres">
      <dgm:prSet presAssocID="{AB36BD0D-03E6-A24B-A70E-6CF4284E4FFC}" presName="sibTrans" presStyleLbl="bgSibTrans2D1" presStyleIdx="3" presStyleCnt="8"/>
      <dgm:spPr/>
    </dgm:pt>
    <dgm:pt modelId="{E3A1D827-393C-C14D-9860-D3DBE60A50DE}" type="pres">
      <dgm:prSet presAssocID="{087945CA-AB75-B448-8FC0-03A85E9FD2E1}" presName="compNode" presStyleCnt="0"/>
      <dgm:spPr/>
    </dgm:pt>
    <dgm:pt modelId="{8B4DE409-DA29-614D-A155-EF13CE216823}" type="pres">
      <dgm:prSet presAssocID="{087945CA-AB75-B448-8FC0-03A85E9FD2E1}" presName="dummyConnPt" presStyleCnt="0"/>
      <dgm:spPr/>
    </dgm:pt>
    <dgm:pt modelId="{493A4F84-BE20-BD43-A325-68D96016A60D}" type="pres">
      <dgm:prSet presAssocID="{087945CA-AB75-B448-8FC0-03A85E9FD2E1}" presName="node" presStyleLbl="node1" presStyleIdx="4" presStyleCnt="9">
        <dgm:presLayoutVars>
          <dgm:bulletEnabled val="1"/>
        </dgm:presLayoutVars>
      </dgm:prSet>
      <dgm:spPr/>
    </dgm:pt>
    <dgm:pt modelId="{20E6C581-B79E-FF40-A484-5754872E4645}" type="pres">
      <dgm:prSet presAssocID="{41BF864C-28C6-6047-9ADC-F9974DF4546C}" presName="sibTrans" presStyleLbl="bgSibTrans2D1" presStyleIdx="4" presStyleCnt="8"/>
      <dgm:spPr/>
    </dgm:pt>
    <dgm:pt modelId="{9A535E26-CB6D-BD44-AC49-EDB18DBA33B0}" type="pres">
      <dgm:prSet presAssocID="{EFC55204-937D-F248-A15E-F0861B45EB68}" presName="compNode" presStyleCnt="0"/>
      <dgm:spPr/>
    </dgm:pt>
    <dgm:pt modelId="{6CE0D0B0-77C3-EE4A-827C-AECE96AC9058}" type="pres">
      <dgm:prSet presAssocID="{EFC55204-937D-F248-A15E-F0861B45EB68}" presName="dummyConnPt" presStyleCnt="0"/>
      <dgm:spPr/>
    </dgm:pt>
    <dgm:pt modelId="{967F9EC6-3311-534F-92AE-9A615532C81C}" type="pres">
      <dgm:prSet presAssocID="{EFC55204-937D-F248-A15E-F0861B45EB68}" presName="node" presStyleLbl="node1" presStyleIdx="5" presStyleCnt="9">
        <dgm:presLayoutVars>
          <dgm:bulletEnabled val="1"/>
        </dgm:presLayoutVars>
      </dgm:prSet>
      <dgm:spPr/>
    </dgm:pt>
    <dgm:pt modelId="{9FB1CDF6-7E75-9849-B63D-AEFFC5A731DB}" type="pres">
      <dgm:prSet presAssocID="{55932F2A-3E18-3542-B3D8-5C8B649EBF58}" presName="sibTrans" presStyleLbl="bgSibTrans2D1" presStyleIdx="5" presStyleCnt="8"/>
      <dgm:spPr/>
    </dgm:pt>
    <dgm:pt modelId="{5BB46316-A1AE-1C4C-8CA0-BDBB479D2C88}" type="pres">
      <dgm:prSet presAssocID="{5FA0BA36-C7D0-6E48-A8B8-1C5BD5DB2558}" presName="compNode" presStyleCnt="0"/>
      <dgm:spPr/>
    </dgm:pt>
    <dgm:pt modelId="{173C40D1-474B-0C49-96F3-9924826E8BDF}" type="pres">
      <dgm:prSet presAssocID="{5FA0BA36-C7D0-6E48-A8B8-1C5BD5DB2558}" presName="dummyConnPt" presStyleCnt="0"/>
      <dgm:spPr/>
    </dgm:pt>
    <dgm:pt modelId="{7C964583-2486-9E44-AC1D-253BD70AC7E3}" type="pres">
      <dgm:prSet presAssocID="{5FA0BA36-C7D0-6E48-A8B8-1C5BD5DB2558}" presName="node" presStyleLbl="node1" presStyleIdx="6" presStyleCnt="9">
        <dgm:presLayoutVars>
          <dgm:bulletEnabled val="1"/>
        </dgm:presLayoutVars>
      </dgm:prSet>
      <dgm:spPr/>
    </dgm:pt>
    <dgm:pt modelId="{1DC47109-AF74-D243-9F87-3E1428BA5E69}" type="pres">
      <dgm:prSet presAssocID="{6E27649E-95AD-4443-B0AD-82F40402905B}" presName="sibTrans" presStyleLbl="bgSibTrans2D1" presStyleIdx="6" presStyleCnt="8"/>
      <dgm:spPr/>
    </dgm:pt>
    <dgm:pt modelId="{BB7CD1FF-3F34-3B47-A444-039CDD4F85F1}" type="pres">
      <dgm:prSet presAssocID="{6C388D6A-D346-794C-900A-85411BBADF48}" presName="compNode" presStyleCnt="0"/>
      <dgm:spPr/>
    </dgm:pt>
    <dgm:pt modelId="{20376DB2-28C6-F849-9056-95C0DCB8D2C0}" type="pres">
      <dgm:prSet presAssocID="{6C388D6A-D346-794C-900A-85411BBADF48}" presName="dummyConnPt" presStyleCnt="0"/>
      <dgm:spPr/>
    </dgm:pt>
    <dgm:pt modelId="{DCB9939A-DAFC-F641-B4FC-3C0B1F7B0769}" type="pres">
      <dgm:prSet presAssocID="{6C388D6A-D346-794C-900A-85411BBADF48}" presName="node" presStyleLbl="node1" presStyleIdx="7" presStyleCnt="9">
        <dgm:presLayoutVars>
          <dgm:bulletEnabled val="1"/>
        </dgm:presLayoutVars>
      </dgm:prSet>
      <dgm:spPr/>
    </dgm:pt>
    <dgm:pt modelId="{11A56CA1-CCA4-E14C-8566-0C7F9A5EF87B}" type="pres">
      <dgm:prSet presAssocID="{33A11494-7463-EF4C-B4A0-A886AB7DE547}" presName="sibTrans" presStyleLbl="bgSibTrans2D1" presStyleIdx="7" presStyleCnt="8"/>
      <dgm:spPr/>
    </dgm:pt>
    <dgm:pt modelId="{36064684-3F8F-2E4D-A0C0-943E16EC63D6}" type="pres">
      <dgm:prSet presAssocID="{8BB39FFB-C18C-F24F-BE73-019937723B0D}" presName="compNode" presStyleCnt="0"/>
      <dgm:spPr/>
    </dgm:pt>
    <dgm:pt modelId="{3B611518-DD0E-8A48-BB50-C560728F334F}" type="pres">
      <dgm:prSet presAssocID="{8BB39FFB-C18C-F24F-BE73-019937723B0D}" presName="dummyConnPt" presStyleCnt="0"/>
      <dgm:spPr/>
    </dgm:pt>
    <dgm:pt modelId="{63A7DA63-E2CE-4B40-93CF-88D3E2C41FBF}" type="pres">
      <dgm:prSet presAssocID="{8BB39FFB-C18C-F24F-BE73-019937723B0D}" presName="node" presStyleLbl="node1" presStyleIdx="8" presStyleCnt="9">
        <dgm:presLayoutVars>
          <dgm:bulletEnabled val="1"/>
        </dgm:presLayoutVars>
      </dgm:prSet>
      <dgm:spPr/>
    </dgm:pt>
  </dgm:ptLst>
  <dgm:cxnLst>
    <dgm:cxn modelId="{96C14902-A16D-4047-B66D-526B9860E34B}" type="presOf" srcId="{A350B6BB-83E9-CD4A-9CF7-EE5B70DC0DFD}" destId="{03CB0088-EBAD-5E45-85ED-D2C1A1742CCF}" srcOrd="0" destOrd="0" presId="urn:microsoft.com/office/officeart/2005/8/layout/bProcess4"/>
    <dgm:cxn modelId="{7D8CF307-56A4-1A46-9A9E-4B4CA2E5AE3C}" type="presOf" srcId="{1B05287D-B87A-9947-B3C5-C8B83519592F}" destId="{E3096350-9ED7-3142-B271-2E87722B79C0}" srcOrd="0" destOrd="0" presId="urn:microsoft.com/office/officeart/2005/8/layout/bProcess4"/>
    <dgm:cxn modelId="{CAC90C11-2CFA-FC4E-9864-0E78AF6BF62F}" type="presOf" srcId="{6E27649E-95AD-4443-B0AD-82F40402905B}" destId="{1DC47109-AF74-D243-9F87-3E1428BA5E69}" srcOrd="0" destOrd="0" presId="urn:microsoft.com/office/officeart/2005/8/layout/bProcess4"/>
    <dgm:cxn modelId="{A8105212-52AA-FC46-A5A6-DEE0C4529310}" type="presOf" srcId="{AB36BD0D-03E6-A24B-A70E-6CF4284E4FFC}" destId="{6634DE10-AA71-7F43-A828-EE1E42B4319A}" srcOrd="0" destOrd="0" presId="urn:microsoft.com/office/officeart/2005/8/layout/bProcess4"/>
    <dgm:cxn modelId="{B61ABE1A-17B4-E745-8454-B96325FC7834}" type="presOf" srcId="{8BB39FFB-C18C-F24F-BE73-019937723B0D}" destId="{63A7DA63-E2CE-4B40-93CF-88D3E2C41FBF}" srcOrd="0" destOrd="0" presId="urn:microsoft.com/office/officeart/2005/8/layout/bProcess4"/>
    <dgm:cxn modelId="{E123C91F-9FB2-784B-92E9-7F2DE6198667}" type="presOf" srcId="{5FA0BA36-C7D0-6E48-A8B8-1C5BD5DB2558}" destId="{7C964583-2486-9E44-AC1D-253BD70AC7E3}" srcOrd="0" destOrd="0" presId="urn:microsoft.com/office/officeart/2005/8/layout/bProcess4"/>
    <dgm:cxn modelId="{A77CC421-C9CE-E34F-98EB-FD290F196BE1}" srcId="{A350B6BB-83E9-CD4A-9CF7-EE5B70DC0DFD}" destId="{087945CA-AB75-B448-8FC0-03A85E9FD2E1}" srcOrd="4" destOrd="0" parTransId="{FE11EE83-A39C-0C43-A300-E54010452B59}" sibTransId="{41BF864C-28C6-6047-9ADC-F9974DF4546C}"/>
    <dgm:cxn modelId="{DA986F27-8D81-E842-BEF7-C8536C43FE6F}" srcId="{A350B6BB-83E9-CD4A-9CF7-EE5B70DC0DFD}" destId="{1B05287D-B87A-9947-B3C5-C8B83519592F}" srcOrd="0" destOrd="0" parTransId="{48C41866-5C60-D343-9877-DE5A1FBE9509}" sibTransId="{01F374A7-FAA4-2446-A57F-52E291947676}"/>
    <dgm:cxn modelId="{13D53632-CCC1-0740-923D-8404247CB4F1}" type="presOf" srcId="{6C388D6A-D346-794C-900A-85411BBADF48}" destId="{DCB9939A-DAFC-F641-B4FC-3C0B1F7B0769}" srcOrd="0" destOrd="0" presId="urn:microsoft.com/office/officeart/2005/8/layout/bProcess4"/>
    <dgm:cxn modelId="{2A08F448-9A3D-294C-9460-EB416DBAD0F4}" srcId="{A350B6BB-83E9-CD4A-9CF7-EE5B70DC0DFD}" destId="{6C388D6A-D346-794C-900A-85411BBADF48}" srcOrd="7" destOrd="0" parTransId="{E5EB1CA0-926A-F244-B3B2-F0ECD4093302}" sibTransId="{33A11494-7463-EF4C-B4A0-A886AB7DE547}"/>
    <dgm:cxn modelId="{31F9D84E-C533-A246-8457-E0F795D6B37F}" type="presOf" srcId="{6926EE34-C8A6-B54C-BF35-F8D683A69159}" destId="{69327703-9A21-1E40-A089-A84E38CC367C}" srcOrd="0" destOrd="0" presId="urn:microsoft.com/office/officeart/2005/8/layout/bProcess4"/>
    <dgm:cxn modelId="{D5DC8251-4EA9-054A-852C-7937828B09B4}" srcId="{A350B6BB-83E9-CD4A-9CF7-EE5B70DC0DFD}" destId="{AB17C492-4BA9-2E4B-8181-6A71F210EE13}" srcOrd="1" destOrd="0" parTransId="{DA990799-79CD-A24B-A591-3F63DE89B3B8}" sibTransId="{2D18AF0E-B000-6548-87E1-0846338F50E1}"/>
    <dgm:cxn modelId="{3ADF665A-2747-4D44-83B5-B09C42024868}" type="presOf" srcId="{EFC55204-937D-F248-A15E-F0861B45EB68}" destId="{967F9EC6-3311-534F-92AE-9A615532C81C}" srcOrd="0" destOrd="0" presId="urn:microsoft.com/office/officeart/2005/8/layout/bProcess4"/>
    <dgm:cxn modelId="{7BCD3B64-0718-CD4D-9A6A-56BC84AC5D11}" type="presOf" srcId="{01F374A7-FAA4-2446-A57F-52E291947676}" destId="{CB99987E-C2E6-DF46-A6E5-9F586B855329}" srcOrd="0" destOrd="0" presId="urn:microsoft.com/office/officeart/2005/8/layout/bProcess4"/>
    <dgm:cxn modelId="{A583726A-637C-9F46-BE87-F7E521B8B5A1}" srcId="{A350B6BB-83E9-CD4A-9CF7-EE5B70DC0DFD}" destId="{8A6716C4-79B6-644B-AB52-3B6511D4DD5E}" srcOrd="3" destOrd="0" parTransId="{B4B63DEC-BC6E-AF40-B088-A28A3379C7E8}" sibTransId="{AB36BD0D-03E6-A24B-A70E-6CF4284E4FFC}"/>
    <dgm:cxn modelId="{D7A9C776-1821-FC4B-AA55-77D2874766F3}" srcId="{A350B6BB-83E9-CD4A-9CF7-EE5B70DC0DFD}" destId="{6926EE34-C8A6-B54C-BF35-F8D683A69159}" srcOrd="2" destOrd="0" parTransId="{8DE68D16-489D-7B47-A329-A00932E72586}" sibTransId="{51AA2299-18AD-E049-AF05-6CEFDADD8FBE}"/>
    <dgm:cxn modelId="{1E27CF91-52EF-8740-AF1C-AD9516A830E7}" type="presOf" srcId="{087945CA-AB75-B448-8FC0-03A85E9FD2E1}" destId="{493A4F84-BE20-BD43-A325-68D96016A60D}" srcOrd="0" destOrd="0" presId="urn:microsoft.com/office/officeart/2005/8/layout/bProcess4"/>
    <dgm:cxn modelId="{AF975196-1477-E542-B163-B10EB963863F}" srcId="{A350B6BB-83E9-CD4A-9CF7-EE5B70DC0DFD}" destId="{8BB39FFB-C18C-F24F-BE73-019937723B0D}" srcOrd="8" destOrd="0" parTransId="{72989CAA-3221-5B4F-99DA-9475737B1962}" sibTransId="{194F9041-A042-B745-9CA5-718F917D3239}"/>
    <dgm:cxn modelId="{D566A299-00D4-AB43-BEE8-1FECE8A91B78}" type="presOf" srcId="{41BF864C-28C6-6047-9ADC-F9974DF4546C}" destId="{20E6C581-B79E-FF40-A484-5754872E4645}" srcOrd="0" destOrd="0" presId="urn:microsoft.com/office/officeart/2005/8/layout/bProcess4"/>
    <dgm:cxn modelId="{BD2F36A5-A0FA-6D42-BF26-513DED309D83}" type="presOf" srcId="{55932F2A-3E18-3542-B3D8-5C8B649EBF58}" destId="{9FB1CDF6-7E75-9849-B63D-AEFFC5A731DB}" srcOrd="0" destOrd="0" presId="urn:microsoft.com/office/officeart/2005/8/layout/bProcess4"/>
    <dgm:cxn modelId="{0B77BCB3-27E2-304F-BFE4-08DF84B00D1A}" type="presOf" srcId="{2D18AF0E-B000-6548-87E1-0846338F50E1}" destId="{F98B96AD-9A51-6444-A4C6-BD886C1C9152}" srcOrd="0" destOrd="0" presId="urn:microsoft.com/office/officeart/2005/8/layout/bProcess4"/>
    <dgm:cxn modelId="{3AD639C9-8531-0B44-92BD-0DFB069EF3FB}" type="presOf" srcId="{8A6716C4-79B6-644B-AB52-3B6511D4DD5E}" destId="{9E0B604B-4B6B-2845-9D21-3B3E3CF4DD03}" srcOrd="0" destOrd="0" presId="urn:microsoft.com/office/officeart/2005/8/layout/bProcess4"/>
    <dgm:cxn modelId="{9CBF63CF-FEE7-7E4F-8515-5A2AABC358FC}" srcId="{A350B6BB-83E9-CD4A-9CF7-EE5B70DC0DFD}" destId="{EFC55204-937D-F248-A15E-F0861B45EB68}" srcOrd="5" destOrd="0" parTransId="{3CE68239-09EF-A746-BAE6-A05F73D71CDC}" sibTransId="{55932F2A-3E18-3542-B3D8-5C8B649EBF58}"/>
    <dgm:cxn modelId="{7C787CD7-C3D7-F344-9663-DE6432A18C61}" srcId="{A350B6BB-83E9-CD4A-9CF7-EE5B70DC0DFD}" destId="{5FA0BA36-C7D0-6E48-A8B8-1C5BD5DB2558}" srcOrd="6" destOrd="0" parTransId="{AB12C5DE-10F2-584A-AF69-7B1FFEBEA36A}" sibTransId="{6E27649E-95AD-4443-B0AD-82F40402905B}"/>
    <dgm:cxn modelId="{83170CE3-4008-0F4B-8DA9-66D7146C0A24}" type="presOf" srcId="{33A11494-7463-EF4C-B4A0-A886AB7DE547}" destId="{11A56CA1-CCA4-E14C-8566-0C7F9A5EF87B}" srcOrd="0" destOrd="0" presId="urn:microsoft.com/office/officeart/2005/8/layout/bProcess4"/>
    <dgm:cxn modelId="{422108E7-A3F8-6E44-AF53-8E6E7595E7FC}" type="presOf" srcId="{51AA2299-18AD-E049-AF05-6CEFDADD8FBE}" destId="{6E4F8837-2440-F44E-B328-9C23506736FA}" srcOrd="0" destOrd="0" presId="urn:microsoft.com/office/officeart/2005/8/layout/bProcess4"/>
    <dgm:cxn modelId="{17EFABF2-2BCD-BE4D-9BB2-168B5613D5B6}" type="presOf" srcId="{AB17C492-4BA9-2E4B-8181-6A71F210EE13}" destId="{24D22275-92C1-E148-8CEB-6A39594AFE9C}" srcOrd="0" destOrd="0" presId="urn:microsoft.com/office/officeart/2005/8/layout/bProcess4"/>
    <dgm:cxn modelId="{5D8F5081-6CF8-2D46-AE3A-42B53022667A}" type="presParOf" srcId="{03CB0088-EBAD-5E45-85ED-D2C1A1742CCF}" destId="{2120703A-394B-0943-9ABA-3C7C0C97185E}" srcOrd="0" destOrd="0" presId="urn:microsoft.com/office/officeart/2005/8/layout/bProcess4"/>
    <dgm:cxn modelId="{8AAC72FD-8F55-4D45-9D6D-F43DB851ECEA}" type="presParOf" srcId="{2120703A-394B-0943-9ABA-3C7C0C97185E}" destId="{AB1D71A9-71C9-AC40-990F-A92447648D0B}" srcOrd="0" destOrd="0" presId="urn:microsoft.com/office/officeart/2005/8/layout/bProcess4"/>
    <dgm:cxn modelId="{529EFFD6-64AD-894A-A45D-4E42E8943118}" type="presParOf" srcId="{2120703A-394B-0943-9ABA-3C7C0C97185E}" destId="{E3096350-9ED7-3142-B271-2E87722B79C0}" srcOrd="1" destOrd="0" presId="urn:microsoft.com/office/officeart/2005/8/layout/bProcess4"/>
    <dgm:cxn modelId="{53243BA0-5AB1-A64C-A61C-990CA04B07EA}" type="presParOf" srcId="{03CB0088-EBAD-5E45-85ED-D2C1A1742CCF}" destId="{CB99987E-C2E6-DF46-A6E5-9F586B855329}" srcOrd="1" destOrd="0" presId="urn:microsoft.com/office/officeart/2005/8/layout/bProcess4"/>
    <dgm:cxn modelId="{58406885-FD6A-3E4C-A907-D01498EEAC0D}" type="presParOf" srcId="{03CB0088-EBAD-5E45-85ED-D2C1A1742CCF}" destId="{80B53470-8942-0D46-953F-11AFAD63576F}" srcOrd="2" destOrd="0" presId="urn:microsoft.com/office/officeart/2005/8/layout/bProcess4"/>
    <dgm:cxn modelId="{D89F29C7-4AC5-944F-B268-18DCB3DC1C3E}" type="presParOf" srcId="{80B53470-8942-0D46-953F-11AFAD63576F}" destId="{866C000E-DB24-7248-8660-53FB08FC27A3}" srcOrd="0" destOrd="0" presId="urn:microsoft.com/office/officeart/2005/8/layout/bProcess4"/>
    <dgm:cxn modelId="{F4074DCD-370A-6844-9980-C44DBE959F63}" type="presParOf" srcId="{80B53470-8942-0D46-953F-11AFAD63576F}" destId="{24D22275-92C1-E148-8CEB-6A39594AFE9C}" srcOrd="1" destOrd="0" presId="urn:microsoft.com/office/officeart/2005/8/layout/bProcess4"/>
    <dgm:cxn modelId="{4B2F3E0A-41FC-874B-8F91-5E2898087D5A}" type="presParOf" srcId="{03CB0088-EBAD-5E45-85ED-D2C1A1742CCF}" destId="{F98B96AD-9A51-6444-A4C6-BD886C1C9152}" srcOrd="3" destOrd="0" presId="urn:microsoft.com/office/officeart/2005/8/layout/bProcess4"/>
    <dgm:cxn modelId="{0434AE87-845A-9B4F-BEEC-74425D64929D}" type="presParOf" srcId="{03CB0088-EBAD-5E45-85ED-D2C1A1742CCF}" destId="{90D1C332-C5DC-2946-80B2-CF5D1457CABD}" srcOrd="4" destOrd="0" presId="urn:microsoft.com/office/officeart/2005/8/layout/bProcess4"/>
    <dgm:cxn modelId="{6AC458C1-ABF7-DF40-A164-3590E1C6B711}" type="presParOf" srcId="{90D1C332-C5DC-2946-80B2-CF5D1457CABD}" destId="{1CD90A14-73CF-E448-8D8E-2B8901BFC3F2}" srcOrd="0" destOrd="0" presId="urn:microsoft.com/office/officeart/2005/8/layout/bProcess4"/>
    <dgm:cxn modelId="{2EFF1D14-000A-EC44-8393-4DF86FC88000}" type="presParOf" srcId="{90D1C332-C5DC-2946-80B2-CF5D1457CABD}" destId="{69327703-9A21-1E40-A089-A84E38CC367C}" srcOrd="1" destOrd="0" presId="urn:microsoft.com/office/officeart/2005/8/layout/bProcess4"/>
    <dgm:cxn modelId="{AC3E6397-8029-3449-B116-5282DF426B92}" type="presParOf" srcId="{03CB0088-EBAD-5E45-85ED-D2C1A1742CCF}" destId="{6E4F8837-2440-F44E-B328-9C23506736FA}" srcOrd="5" destOrd="0" presId="urn:microsoft.com/office/officeart/2005/8/layout/bProcess4"/>
    <dgm:cxn modelId="{38DB58F1-D195-5C4A-A974-DB9D2B96C535}" type="presParOf" srcId="{03CB0088-EBAD-5E45-85ED-D2C1A1742CCF}" destId="{6B7D7710-C724-0344-8080-C6914CD001C4}" srcOrd="6" destOrd="0" presId="urn:microsoft.com/office/officeart/2005/8/layout/bProcess4"/>
    <dgm:cxn modelId="{C41F5599-44C1-9545-8419-CDF63BEE65C9}" type="presParOf" srcId="{6B7D7710-C724-0344-8080-C6914CD001C4}" destId="{4F1E98C6-40FF-C740-9552-97C117156BE2}" srcOrd="0" destOrd="0" presId="urn:microsoft.com/office/officeart/2005/8/layout/bProcess4"/>
    <dgm:cxn modelId="{3BD09F03-F310-2346-B2F4-865112F04A32}" type="presParOf" srcId="{6B7D7710-C724-0344-8080-C6914CD001C4}" destId="{9E0B604B-4B6B-2845-9D21-3B3E3CF4DD03}" srcOrd="1" destOrd="0" presId="urn:microsoft.com/office/officeart/2005/8/layout/bProcess4"/>
    <dgm:cxn modelId="{841BCCF7-D175-D94F-9DFA-C8C0A308E8D5}" type="presParOf" srcId="{03CB0088-EBAD-5E45-85ED-D2C1A1742CCF}" destId="{6634DE10-AA71-7F43-A828-EE1E42B4319A}" srcOrd="7" destOrd="0" presId="urn:microsoft.com/office/officeart/2005/8/layout/bProcess4"/>
    <dgm:cxn modelId="{B7B13191-968B-E842-95A5-1F6D0322B0B4}" type="presParOf" srcId="{03CB0088-EBAD-5E45-85ED-D2C1A1742CCF}" destId="{E3A1D827-393C-C14D-9860-D3DBE60A50DE}" srcOrd="8" destOrd="0" presId="urn:microsoft.com/office/officeart/2005/8/layout/bProcess4"/>
    <dgm:cxn modelId="{DB39BAF3-F481-2C46-9BE0-906A55D6C980}" type="presParOf" srcId="{E3A1D827-393C-C14D-9860-D3DBE60A50DE}" destId="{8B4DE409-DA29-614D-A155-EF13CE216823}" srcOrd="0" destOrd="0" presId="urn:microsoft.com/office/officeart/2005/8/layout/bProcess4"/>
    <dgm:cxn modelId="{A6D6CBD2-F71A-0146-9CDB-F4A739500D3D}" type="presParOf" srcId="{E3A1D827-393C-C14D-9860-D3DBE60A50DE}" destId="{493A4F84-BE20-BD43-A325-68D96016A60D}" srcOrd="1" destOrd="0" presId="urn:microsoft.com/office/officeart/2005/8/layout/bProcess4"/>
    <dgm:cxn modelId="{271F1CBE-FB5F-4843-91E0-00178E22A06F}" type="presParOf" srcId="{03CB0088-EBAD-5E45-85ED-D2C1A1742CCF}" destId="{20E6C581-B79E-FF40-A484-5754872E4645}" srcOrd="9" destOrd="0" presId="urn:microsoft.com/office/officeart/2005/8/layout/bProcess4"/>
    <dgm:cxn modelId="{5C220F8C-425F-864E-AC8B-942BA197F481}" type="presParOf" srcId="{03CB0088-EBAD-5E45-85ED-D2C1A1742CCF}" destId="{9A535E26-CB6D-BD44-AC49-EDB18DBA33B0}" srcOrd="10" destOrd="0" presId="urn:microsoft.com/office/officeart/2005/8/layout/bProcess4"/>
    <dgm:cxn modelId="{116B6F37-1594-BD4F-9B27-7B691D7F4978}" type="presParOf" srcId="{9A535E26-CB6D-BD44-AC49-EDB18DBA33B0}" destId="{6CE0D0B0-77C3-EE4A-827C-AECE96AC9058}" srcOrd="0" destOrd="0" presId="urn:microsoft.com/office/officeart/2005/8/layout/bProcess4"/>
    <dgm:cxn modelId="{ED9EC39C-4722-1F41-AF5E-B03337D11547}" type="presParOf" srcId="{9A535E26-CB6D-BD44-AC49-EDB18DBA33B0}" destId="{967F9EC6-3311-534F-92AE-9A615532C81C}" srcOrd="1" destOrd="0" presId="urn:microsoft.com/office/officeart/2005/8/layout/bProcess4"/>
    <dgm:cxn modelId="{B5550806-CBC2-8F4C-B76B-9033E98A5C95}" type="presParOf" srcId="{03CB0088-EBAD-5E45-85ED-D2C1A1742CCF}" destId="{9FB1CDF6-7E75-9849-B63D-AEFFC5A731DB}" srcOrd="11" destOrd="0" presId="urn:microsoft.com/office/officeart/2005/8/layout/bProcess4"/>
    <dgm:cxn modelId="{E26D1123-CF8E-044C-998A-D325DC256B70}" type="presParOf" srcId="{03CB0088-EBAD-5E45-85ED-D2C1A1742CCF}" destId="{5BB46316-A1AE-1C4C-8CA0-BDBB479D2C88}" srcOrd="12" destOrd="0" presId="urn:microsoft.com/office/officeart/2005/8/layout/bProcess4"/>
    <dgm:cxn modelId="{85430DA8-A738-D44D-8E97-DBF244E6B934}" type="presParOf" srcId="{5BB46316-A1AE-1C4C-8CA0-BDBB479D2C88}" destId="{173C40D1-474B-0C49-96F3-9924826E8BDF}" srcOrd="0" destOrd="0" presId="urn:microsoft.com/office/officeart/2005/8/layout/bProcess4"/>
    <dgm:cxn modelId="{082A6D52-0A06-4B44-8BAE-B49A175BE8BE}" type="presParOf" srcId="{5BB46316-A1AE-1C4C-8CA0-BDBB479D2C88}" destId="{7C964583-2486-9E44-AC1D-253BD70AC7E3}" srcOrd="1" destOrd="0" presId="urn:microsoft.com/office/officeart/2005/8/layout/bProcess4"/>
    <dgm:cxn modelId="{57C82F8D-6A77-924E-8AD6-12C6921C7EC7}" type="presParOf" srcId="{03CB0088-EBAD-5E45-85ED-D2C1A1742CCF}" destId="{1DC47109-AF74-D243-9F87-3E1428BA5E69}" srcOrd="13" destOrd="0" presId="urn:microsoft.com/office/officeart/2005/8/layout/bProcess4"/>
    <dgm:cxn modelId="{5A19E6DF-86F0-9348-B196-60B429F4FF2D}" type="presParOf" srcId="{03CB0088-EBAD-5E45-85ED-D2C1A1742CCF}" destId="{BB7CD1FF-3F34-3B47-A444-039CDD4F85F1}" srcOrd="14" destOrd="0" presId="urn:microsoft.com/office/officeart/2005/8/layout/bProcess4"/>
    <dgm:cxn modelId="{4B32BE58-9054-D04E-9DD7-2BBEB115A66D}" type="presParOf" srcId="{BB7CD1FF-3F34-3B47-A444-039CDD4F85F1}" destId="{20376DB2-28C6-F849-9056-95C0DCB8D2C0}" srcOrd="0" destOrd="0" presId="urn:microsoft.com/office/officeart/2005/8/layout/bProcess4"/>
    <dgm:cxn modelId="{DDA474AE-8921-C34E-8318-00679C496201}" type="presParOf" srcId="{BB7CD1FF-3F34-3B47-A444-039CDD4F85F1}" destId="{DCB9939A-DAFC-F641-B4FC-3C0B1F7B0769}" srcOrd="1" destOrd="0" presId="urn:microsoft.com/office/officeart/2005/8/layout/bProcess4"/>
    <dgm:cxn modelId="{F7023500-D03F-E74A-B282-A9B22FC95C3C}" type="presParOf" srcId="{03CB0088-EBAD-5E45-85ED-D2C1A1742CCF}" destId="{11A56CA1-CCA4-E14C-8566-0C7F9A5EF87B}" srcOrd="15" destOrd="0" presId="urn:microsoft.com/office/officeart/2005/8/layout/bProcess4"/>
    <dgm:cxn modelId="{D1BCF995-970E-D64E-9CE8-CFB6A7967E02}" type="presParOf" srcId="{03CB0088-EBAD-5E45-85ED-D2C1A1742CCF}" destId="{36064684-3F8F-2E4D-A0C0-943E16EC63D6}" srcOrd="16" destOrd="0" presId="urn:microsoft.com/office/officeart/2005/8/layout/bProcess4"/>
    <dgm:cxn modelId="{C3320B4A-8A04-E241-8E32-554C79278F81}" type="presParOf" srcId="{36064684-3F8F-2E4D-A0C0-943E16EC63D6}" destId="{3B611518-DD0E-8A48-BB50-C560728F334F}" srcOrd="0" destOrd="0" presId="urn:microsoft.com/office/officeart/2005/8/layout/bProcess4"/>
    <dgm:cxn modelId="{92E91FB6-7EF8-3E4F-A292-29450C675A34}" type="presParOf" srcId="{36064684-3F8F-2E4D-A0C0-943E16EC63D6}" destId="{63A7DA63-E2CE-4B40-93CF-88D3E2C41FB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0.xml><?xml version="1.0" encoding="utf-8"?>
<dgm:dataModel xmlns:dgm="http://schemas.openxmlformats.org/drawingml/2006/diagram" xmlns:a="http://schemas.openxmlformats.org/drawingml/2006/main">
  <dgm:ptLst>
    <dgm:pt modelId="{548526E4-C98B-F548-A709-7797B309C709}" type="doc">
      <dgm:prSet loTypeId="urn:microsoft.com/office/officeart/2005/8/layout/cycle4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7084B9-BF15-A94A-A19E-4AC8E075F176}">
      <dgm:prSet phldrT="[Text]"/>
      <dgm:spPr/>
      <dgm:t>
        <a:bodyPr/>
        <a:lstStyle/>
        <a:p>
          <a:r>
            <a:rPr lang="en-US" dirty="0"/>
            <a:t>Homographs</a:t>
          </a:r>
        </a:p>
      </dgm:t>
    </dgm:pt>
    <dgm:pt modelId="{9E95503C-AC16-7A47-BF0A-8E97100836FB}" type="parTrans" cxnId="{992E65F5-FFDD-F84B-B87B-5C095E6DD8C4}">
      <dgm:prSet/>
      <dgm:spPr/>
      <dgm:t>
        <a:bodyPr/>
        <a:lstStyle/>
        <a:p>
          <a:endParaRPr lang="en-US"/>
        </a:p>
      </dgm:t>
    </dgm:pt>
    <dgm:pt modelId="{FD1E0D20-E06E-104D-97F0-3AF9AEAD93BD}" type="sibTrans" cxnId="{992E65F5-FFDD-F84B-B87B-5C095E6DD8C4}">
      <dgm:prSet/>
      <dgm:spPr/>
      <dgm:t>
        <a:bodyPr/>
        <a:lstStyle/>
        <a:p>
          <a:endParaRPr lang="en-US"/>
        </a:p>
      </dgm:t>
    </dgm:pt>
    <dgm:pt modelId="{C421EEB0-F6BB-8147-8060-D898F1FB628E}">
      <dgm:prSet phldrT="[Text]"/>
      <dgm:spPr/>
      <dgm:t>
        <a:bodyPr/>
        <a:lstStyle/>
        <a:p>
          <a:r>
            <a:rPr lang="en-US" dirty="0"/>
            <a:t>Please </a:t>
          </a:r>
          <a:r>
            <a:rPr lang="en-US" b="1" i="1" dirty="0"/>
            <a:t>close</a:t>
          </a:r>
          <a:r>
            <a:rPr lang="en-US" dirty="0"/>
            <a:t> the door.</a:t>
          </a:r>
        </a:p>
      </dgm:t>
    </dgm:pt>
    <dgm:pt modelId="{124CB521-6AB8-194E-A2A9-E33B3F42F2EF}" type="parTrans" cxnId="{A2B064EC-8392-EB40-B989-D2558CD1331A}">
      <dgm:prSet/>
      <dgm:spPr/>
      <dgm:t>
        <a:bodyPr/>
        <a:lstStyle/>
        <a:p>
          <a:endParaRPr lang="en-US"/>
        </a:p>
      </dgm:t>
    </dgm:pt>
    <dgm:pt modelId="{370AE3D5-D896-6342-960D-2601AE22E215}" type="sibTrans" cxnId="{A2B064EC-8392-EB40-B989-D2558CD1331A}">
      <dgm:prSet/>
      <dgm:spPr/>
      <dgm:t>
        <a:bodyPr/>
        <a:lstStyle/>
        <a:p>
          <a:endParaRPr lang="en-US"/>
        </a:p>
      </dgm:t>
    </dgm:pt>
    <dgm:pt modelId="{052E8C1D-AE08-1941-88D6-7F6A86DCA3F9}">
      <dgm:prSet phldrT="[Text]"/>
      <dgm:spPr/>
      <dgm:t>
        <a:bodyPr/>
        <a:lstStyle/>
        <a:p>
          <a:r>
            <a:rPr lang="en-US" dirty="0"/>
            <a:t>Homophones</a:t>
          </a:r>
        </a:p>
      </dgm:t>
    </dgm:pt>
    <dgm:pt modelId="{95A0B944-AC69-FD42-85D1-DA40990D25BC}" type="parTrans" cxnId="{B419721D-C25C-1B41-ACA4-09576F461AF6}">
      <dgm:prSet/>
      <dgm:spPr/>
      <dgm:t>
        <a:bodyPr/>
        <a:lstStyle/>
        <a:p>
          <a:endParaRPr lang="en-US"/>
        </a:p>
      </dgm:t>
    </dgm:pt>
    <dgm:pt modelId="{66F4C9F1-9389-4C4E-8EFC-31FB57EC2104}" type="sibTrans" cxnId="{B419721D-C25C-1B41-ACA4-09576F461AF6}">
      <dgm:prSet/>
      <dgm:spPr/>
      <dgm:t>
        <a:bodyPr/>
        <a:lstStyle/>
        <a:p>
          <a:endParaRPr lang="en-US"/>
        </a:p>
      </dgm:t>
    </dgm:pt>
    <dgm:pt modelId="{474DC5C5-0366-E54C-B162-7DC5D72769E0}">
      <dgm:prSet phldrT="[Text]"/>
      <dgm:spPr/>
      <dgm:t>
        <a:bodyPr/>
        <a:lstStyle/>
        <a:p>
          <a:r>
            <a:rPr lang="en-US" dirty="0"/>
            <a:t>We walked </a:t>
          </a:r>
          <a:r>
            <a:rPr lang="en-US" b="0" i="0" u="none" dirty="0"/>
            <a:t>to</a:t>
          </a:r>
          <a:r>
            <a:rPr lang="en-US" b="0" i="0" u="sng" dirty="0"/>
            <a:t> </a:t>
          </a:r>
          <a:r>
            <a:rPr lang="en-US" dirty="0"/>
            <a:t>school.</a:t>
          </a:r>
        </a:p>
      </dgm:t>
    </dgm:pt>
    <dgm:pt modelId="{1A6C636A-61E8-7A48-9683-AFC8309793E7}" type="parTrans" cxnId="{15E0C480-1C75-1C48-89E6-62A1063AFC47}">
      <dgm:prSet/>
      <dgm:spPr/>
      <dgm:t>
        <a:bodyPr/>
        <a:lstStyle/>
        <a:p>
          <a:endParaRPr lang="en-US"/>
        </a:p>
      </dgm:t>
    </dgm:pt>
    <dgm:pt modelId="{D5AD07D5-506D-5545-BCD2-059366FA5423}" type="sibTrans" cxnId="{15E0C480-1C75-1C48-89E6-62A1063AFC47}">
      <dgm:prSet/>
      <dgm:spPr/>
      <dgm:t>
        <a:bodyPr/>
        <a:lstStyle/>
        <a:p>
          <a:endParaRPr lang="en-US"/>
        </a:p>
      </dgm:t>
    </dgm:pt>
    <dgm:pt modelId="{0216F78B-FBBF-1E4B-B3D9-B7AB7C6C4261}">
      <dgm:prSet phldrT="[Text]"/>
      <dgm:spPr/>
      <dgm:t>
        <a:bodyPr/>
        <a:lstStyle/>
        <a:p>
          <a:r>
            <a:rPr lang="en-US" dirty="0"/>
            <a:t>Vowel Shift</a:t>
          </a:r>
        </a:p>
      </dgm:t>
    </dgm:pt>
    <dgm:pt modelId="{2A1A384F-B795-CB42-9F84-28628CD2E93D}" type="parTrans" cxnId="{618D143F-F73B-6E42-A660-E0E6116AF535}">
      <dgm:prSet/>
      <dgm:spPr/>
      <dgm:t>
        <a:bodyPr/>
        <a:lstStyle/>
        <a:p>
          <a:endParaRPr lang="en-US"/>
        </a:p>
      </dgm:t>
    </dgm:pt>
    <dgm:pt modelId="{D7DA2E76-3ABC-7F48-8ADC-3B9B9B6782A3}" type="sibTrans" cxnId="{618D143F-F73B-6E42-A660-E0E6116AF535}">
      <dgm:prSet/>
      <dgm:spPr/>
      <dgm:t>
        <a:bodyPr/>
        <a:lstStyle/>
        <a:p>
          <a:endParaRPr lang="en-US"/>
        </a:p>
      </dgm:t>
    </dgm:pt>
    <dgm:pt modelId="{BF8E5F8B-9F60-194C-8353-B8BDB39DEBE2}">
      <dgm:prSet phldrT="[Text]"/>
      <dgm:spPr/>
      <dgm:t>
        <a:bodyPr/>
        <a:lstStyle/>
        <a:p>
          <a:r>
            <a:rPr lang="en-US" dirty="0"/>
            <a:t>      Sit/site</a:t>
          </a:r>
        </a:p>
      </dgm:t>
    </dgm:pt>
    <dgm:pt modelId="{82A6EB27-433D-9048-9A3B-87026A895785}" type="parTrans" cxnId="{2ADC8B7F-1654-E345-B7BF-02C21C91664E}">
      <dgm:prSet/>
      <dgm:spPr/>
      <dgm:t>
        <a:bodyPr/>
        <a:lstStyle/>
        <a:p>
          <a:endParaRPr lang="en-US"/>
        </a:p>
      </dgm:t>
    </dgm:pt>
    <dgm:pt modelId="{E170831D-037F-EA44-A48A-1A738C353CC3}" type="sibTrans" cxnId="{2ADC8B7F-1654-E345-B7BF-02C21C91664E}">
      <dgm:prSet/>
      <dgm:spPr/>
      <dgm:t>
        <a:bodyPr/>
        <a:lstStyle/>
        <a:p>
          <a:endParaRPr lang="en-US"/>
        </a:p>
      </dgm:t>
    </dgm:pt>
    <dgm:pt modelId="{55D07910-5D72-2945-B265-458BA3660F36}">
      <dgm:prSet phldrT="[Text]"/>
      <dgm:spPr/>
      <dgm:t>
        <a:bodyPr/>
        <a:lstStyle/>
        <a:p>
          <a:r>
            <a:rPr lang="en-US" dirty="0"/>
            <a:t>Consonant Shift</a:t>
          </a:r>
        </a:p>
      </dgm:t>
    </dgm:pt>
    <dgm:pt modelId="{3CF08592-E662-BD4C-90D9-583A0A447E05}" type="parTrans" cxnId="{A582CD9D-374C-5F44-BB1E-5A4E736BFC63}">
      <dgm:prSet/>
      <dgm:spPr/>
      <dgm:t>
        <a:bodyPr/>
        <a:lstStyle/>
        <a:p>
          <a:endParaRPr lang="en-US"/>
        </a:p>
      </dgm:t>
    </dgm:pt>
    <dgm:pt modelId="{9BBFE01A-7E3A-DD4C-A807-AF3A9555F4F8}" type="sibTrans" cxnId="{A582CD9D-374C-5F44-BB1E-5A4E736BFC63}">
      <dgm:prSet/>
      <dgm:spPr/>
      <dgm:t>
        <a:bodyPr/>
        <a:lstStyle/>
        <a:p>
          <a:endParaRPr lang="en-US"/>
        </a:p>
      </dgm:t>
    </dgm:pt>
    <dgm:pt modelId="{CAD26EEB-2F67-194C-AAC3-98CFF5830A15}">
      <dgm:prSet phldrT="[Text]"/>
      <dgm:spPr/>
      <dgm:t>
        <a:bodyPr/>
        <a:lstStyle/>
        <a:p>
          <a:r>
            <a:rPr lang="en-US" dirty="0"/>
            <a:t>Can you read the sign on the wall?</a:t>
          </a:r>
        </a:p>
      </dgm:t>
    </dgm:pt>
    <dgm:pt modelId="{A3A79435-7AEB-844A-B8EE-77CAFD457672}" type="parTrans" cxnId="{D7573AE8-6202-0D4B-B044-CCB4296CDEB5}">
      <dgm:prSet/>
      <dgm:spPr/>
      <dgm:t>
        <a:bodyPr/>
        <a:lstStyle/>
        <a:p>
          <a:endParaRPr lang="en-US"/>
        </a:p>
      </dgm:t>
    </dgm:pt>
    <dgm:pt modelId="{A09142B0-8A4C-A341-9930-50164728F3AC}" type="sibTrans" cxnId="{D7573AE8-6202-0D4B-B044-CCB4296CDEB5}">
      <dgm:prSet/>
      <dgm:spPr/>
      <dgm:t>
        <a:bodyPr/>
        <a:lstStyle/>
        <a:p>
          <a:endParaRPr lang="en-US"/>
        </a:p>
      </dgm:t>
    </dgm:pt>
    <dgm:pt modelId="{1F643256-CD5B-324F-AC36-63EBBC680A7B}">
      <dgm:prSet phldrT="[Text]"/>
      <dgm:spPr/>
      <dgm:t>
        <a:bodyPr/>
        <a:lstStyle/>
        <a:p>
          <a:r>
            <a:rPr lang="en-US" dirty="0"/>
            <a:t>We are </a:t>
          </a:r>
          <a:r>
            <a:rPr lang="en-US" b="1" i="1" dirty="0"/>
            <a:t>close</a:t>
          </a:r>
          <a:r>
            <a:rPr lang="en-US" dirty="0"/>
            <a:t> to finishing our homework.</a:t>
          </a:r>
        </a:p>
      </dgm:t>
    </dgm:pt>
    <dgm:pt modelId="{5E8602F7-FF32-8347-ACFC-3451668E47FD}" type="parTrans" cxnId="{FBCBB6BA-8725-1C43-B82E-99B4F6094E71}">
      <dgm:prSet/>
      <dgm:spPr/>
      <dgm:t>
        <a:bodyPr/>
        <a:lstStyle/>
        <a:p>
          <a:endParaRPr lang="en-US"/>
        </a:p>
      </dgm:t>
    </dgm:pt>
    <dgm:pt modelId="{18B61FDA-9A2B-FD41-928D-999C80C45EE0}" type="sibTrans" cxnId="{FBCBB6BA-8725-1C43-B82E-99B4F6094E71}">
      <dgm:prSet/>
      <dgm:spPr/>
      <dgm:t>
        <a:bodyPr/>
        <a:lstStyle/>
        <a:p>
          <a:endParaRPr lang="en-US"/>
        </a:p>
      </dgm:t>
    </dgm:pt>
    <dgm:pt modelId="{BEFBFE8D-4AA0-DD40-ABB8-C098B0DBFBB6}">
      <dgm:prSet phldrT="[Text]"/>
      <dgm:spPr/>
      <dgm:t>
        <a:bodyPr/>
        <a:lstStyle/>
        <a:p>
          <a:r>
            <a:rPr lang="en-US" dirty="0"/>
            <a:t>I want some too.</a:t>
          </a:r>
        </a:p>
      </dgm:t>
    </dgm:pt>
    <dgm:pt modelId="{D07BF77F-3E66-5142-95BF-F60EAC3F4638}" type="parTrans" cxnId="{5CAC3F5E-47DD-A946-AF4F-B774A7BBF8B2}">
      <dgm:prSet/>
      <dgm:spPr/>
      <dgm:t>
        <a:bodyPr/>
        <a:lstStyle/>
        <a:p>
          <a:endParaRPr lang="en-US"/>
        </a:p>
      </dgm:t>
    </dgm:pt>
    <dgm:pt modelId="{F6BBDD24-D155-6A40-AC51-1891ED02F13A}" type="sibTrans" cxnId="{5CAC3F5E-47DD-A946-AF4F-B774A7BBF8B2}">
      <dgm:prSet/>
      <dgm:spPr/>
      <dgm:t>
        <a:bodyPr/>
        <a:lstStyle/>
        <a:p>
          <a:endParaRPr lang="en-US"/>
        </a:p>
      </dgm:t>
    </dgm:pt>
    <dgm:pt modelId="{BE8B5E88-BA8F-7D4B-887E-15E7E9AF89D3}">
      <dgm:prSet phldrT="[Text]"/>
      <dgm:spPr/>
      <dgm:t>
        <a:bodyPr/>
        <a:lstStyle/>
        <a:p>
          <a:r>
            <a:rPr lang="en-US" dirty="0"/>
            <a:t>There are two possible choices.</a:t>
          </a:r>
        </a:p>
      </dgm:t>
    </dgm:pt>
    <dgm:pt modelId="{01FD3973-E4E2-AA48-9F70-B22E9B87DB47}" type="parTrans" cxnId="{63F3ECD5-E803-3645-B8D5-55C23B75F711}">
      <dgm:prSet/>
      <dgm:spPr/>
      <dgm:t>
        <a:bodyPr/>
        <a:lstStyle/>
        <a:p>
          <a:endParaRPr lang="en-US"/>
        </a:p>
      </dgm:t>
    </dgm:pt>
    <dgm:pt modelId="{487CCD95-7B52-8448-B229-1F7CC1103D28}" type="sibTrans" cxnId="{63F3ECD5-E803-3645-B8D5-55C23B75F711}">
      <dgm:prSet/>
      <dgm:spPr/>
      <dgm:t>
        <a:bodyPr/>
        <a:lstStyle/>
        <a:p>
          <a:endParaRPr lang="en-US"/>
        </a:p>
      </dgm:t>
    </dgm:pt>
    <dgm:pt modelId="{1AD4E59F-011E-894B-A78A-68D8C507556A}">
      <dgm:prSet phldrT="[Text]"/>
      <dgm:spPr/>
      <dgm:t>
        <a:bodyPr/>
        <a:lstStyle/>
        <a:p>
          <a:r>
            <a:rPr lang="en-US" dirty="0"/>
            <a:t>Signal me when you are ready to go.</a:t>
          </a:r>
        </a:p>
      </dgm:t>
    </dgm:pt>
    <dgm:pt modelId="{1005726B-962E-1645-9231-52B0E3774E8E}" type="parTrans" cxnId="{47411C38-EA58-F442-A4BF-7BEDE790D0B5}">
      <dgm:prSet/>
      <dgm:spPr/>
      <dgm:t>
        <a:bodyPr/>
        <a:lstStyle/>
        <a:p>
          <a:endParaRPr lang="en-US"/>
        </a:p>
      </dgm:t>
    </dgm:pt>
    <dgm:pt modelId="{394FCDDE-01EF-9C46-9403-7E48D9B56CE9}" type="sibTrans" cxnId="{47411C38-EA58-F442-A4BF-7BEDE790D0B5}">
      <dgm:prSet/>
      <dgm:spPr/>
      <dgm:t>
        <a:bodyPr/>
        <a:lstStyle/>
        <a:p>
          <a:endParaRPr lang="en-US"/>
        </a:p>
      </dgm:t>
    </dgm:pt>
    <dgm:pt modelId="{C8DD6B01-A86E-3844-9016-54C4932AD190}">
      <dgm:prSet phldrT="[Text]"/>
      <dgm:spPr/>
      <dgm:t>
        <a:bodyPr/>
        <a:lstStyle/>
        <a:p>
          <a:r>
            <a:rPr lang="en-US" dirty="0"/>
            <a:t>      bit/bite</a:t>
          </a:r>
        </a:p>
      </dgm:t>
    </dgm:pt>
    <dgm:pt modelId="{C84CC75F-1B64-EF48-AB7B-93F50374B359}" type="parTrans" cxnId="{DA73C124-B931-2742-957A-ECC8333BECCE}">
      <dgm:prSet/>
      <dgm:spPr/>
      <dgm:t>
        <a:bodyPr/>
        <a:lstStyle/>
        <a:p>
          <a:endParaRPr lang="en-US"/>
        </a:p>
      </dgm:t>
    </dgm:pt>
    <dgm:pt modelId="{A1CC8353-A758-2146-B066-635BCF831AFF}" type="sibTrans" cxnId="{DA73C124-B931-2742-957A-ECC8333BECCE}">
      <dgm:prSet/>
      <dgm:spPr/>
      <dgm:t>
        <a:bodyPr/>
        <a:lstStyle/>
        <a:p>
          <a:endParaRPr lang="en-US"/>
        </a:p>
      </dgm:t>
    </dgm:pt>
    <dgm:pt modelId="{17E7AA05-32A7-2147-9283-08309E60A1EA}">
      <dgm:prSet phldrT="[Text]"/>
      <dgm:spPr/>
      <dgm:t>
        <a:bodyPr/>
        <a:lstStyle/>
        <a:p>
          <a:r>
            <a:rPr lang="en-US" dirty="0"/>
            <a:t>      hat/hate</a:t>
          </a:r>
        </a:p>
      </dgm:t>
    </dgm:pt>
    <dgm:pt modelId="{93463F5F-363B-B14F-9FAE-783377231213}" type="parTrans" cxnId="{8EEAE791-AC21-5349-83F6-BE5867868C69}">
      <dgm:prSet/>
      <dgm:spPr/>
      <dgm:t>
        <a:bodyPr/>
        <a:lstStyle/>
        <a:p>
          <a:endParaRPr lang="en-US"/>
        </a:p>
      </dgm:t>
    </dgm:pt>
    <dgm:pt modelId="{5EA82BC4-4724-1047-9ED9-294F617BF063}" type="sibTrans" cxnId="{8EEAE791-AC21-5349-83F6-BE5867868C69}">
      <dgm:prSet/>
      <dgm:spPr/>
      <dgm:t>
        <a:bodyPr/>
        <a:lstStyle/>
        <a:p>
          <a:endParaRPr lang="en-US"/>
        </a:p>
      </dgm:t>
    </dgm:pt>
    <dgm:pt modelId="{D5319972-D7A8-8443-920A-1B81AAEB7846}" type="pres">
      <dgm:prSet presAssocID="{548526E4-C98B-F548-A709-7797B309C70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CCAF919D-9733-784A-8E5A-147411125AD5}" type="pres">
      <dgm:prSet presAssocID="{548526E4-C98B-F548-A709-7797B309C709}" presName="children" presStyleCnt="0"/>
      <dgm:spPr/>
    </dgm:pt>
    <dgm:pt modelId="{56FF27A7-8374-0A46-B6D5-D3ED7A49E029}" type="pres">
      <dgm:prSet presAssocID="{548526E4-C98B-F548-A709-7797B309C709}" presName="child1group" presStyleCnt="0"/>
      <dgm:spPr/>
    </dgm:pt>
    <dgm:pt modelId="{A1F1BC63-DB85-B647-9C3F-EE03993EFAD5}" type="pres">
      <dgm:prSet presAssocID="{548526E4-C98B-F548-A709-7797B309C709}" presName="child1" presStyleLbl="bgAcc1" presStyleIdx="0" presStyleCnt="4"/>
      <dgm:spPr/>
    </dgm:pt>
    <dgm:pt modelId="{D2DECC40-ED13-D94E-9022-77C958D7B735}" type="pres">
      <dgm:prSet presAssocID="{548526E4-C98B-F548-A709-7797B309C709}" presName="child1Text" presStyleLbl="bgAcc1" presStyleIdx="0" presStyleCnt="4">
        <dgm:presLayoutVars>
          <dgm:bulletEnabled val="1"/>
        </dgm:presLayoutVars>
      </dgm:prSet>
      <dgm:spPr/>
    </dgm:pt>
    <dgm:pt modelId="{028C886F-8073-6942-87BA-820D2295985F}" type="pres">
      <dgm:prSet presAssocID="{548526E4-C98B-F548-A709-7797B309C709}" presName="child2group" presStyleCnt="0"/>
      <dgm:spPr/>
    </dgm:pt>
    <dgm:pt modelId="{D3609686-0FDE-E04B-90D2-61B17EB3B6E8}" type="pres">
      <dgm:prSet presAssocID="{548526E4-C98B-F548-A709-7797B309C709}" presName="child2" presStyleLbl="bgAcc1" presStyleIdx="1" presStyleCnt="4"/>
      <dgm:spPr/>
    </dgm:pt>
    <dgm:pt modelId="{1B80AFB0-11B8-9242-9E66-F19BAD4AC407}" type="pres">
      <dgm:prSet presAssocID="{548526E4-C98B-F548-A709-7797B309C709}" presName="child2Text" presStyleLbl="bgAcc1" presStyleIdx="1" presStyleCnt="4">
        <dgm:presLayoutVars>
          <dgm:bulletEnabled val="1"/>
        </dgm:presLayoutVars>
      </dgm:prSet>
      <dgm:spPr/>
    </dgm:pt>
    <dgm:pt modelId="{994DC798-D6E3-EE41-B1D8-9A5F3FE9C103}" type="pres">
      <dgm:prSet presAssocID="{548526E4-C98B-F548-A709-7797B309C709}" presName="child3group" presStyleCnt="0"/>
      <dgm:spPr/>
    </dgm:pt>
    <dgm:pt modelId="{EE0A26A7-90D3-CE4B-A026-C3380CC8A6AF}" type="pres">
      <dgm:prSet presAssocID="{548526E4-C98B-F548-A709-7797B309C709}" presName="child3" presStyleLbl="bgAcc1" presStyleIdx="2" presStyleCnt="4"/>
      <dgm:spPr/>
    </dgm:pt>
    <dgm:pt modelId="{F86F0480-E679-484D-BFFC-256333AAE383}" type="pres">
      <dgm:prSet presAssocID="{548526E4-C98B-F548-A709-7797B309C709}" presName="child3Text" presStyleLbl="bgAcc1" presStyleIdx="2" presStyleCnt="4">
        <dgm:presLayoutVars>
          <dgm:bulletEnabled val="1"/>
        </dgm:presLayoutVars>
      </dgm:prSet>
      <dgm:spPr/>
    </dgm:pt>
    <dgm:pt modelId="{9FDA3E23-3E93-BF48-8261-FD3C981360DE}" type="pres">
      <dgm:prSet presAssocID="{548526E4-C98B-F548-A709-7797B309C709}" presName="child4group" presStyleCnt="0"/>
      <dgm:spPr/>
    </dgm:pt>
    <dgm:pt modelId="{81B9800E-D32A-8F43-BFAE-17E26DD13870}" type="pres">
      <dgm:prSet presAssocID="{548526E4-C98B-F548-A709-7797B309C709}" presName="child4" presStyleLbl="bgAcc1" presStyleIdx="3" presStyleCnt="4"/>
      <dgm:spPr/>
    </dgm:pt>
    <dgm:pt modelId="{EBCA29D1-50C0-2740-844F-74C9227A7B41}" type="pres">
      <dgm:prSet presAssocID="{548526E4-C98B-F548-A709-7797B309C709}" presName="child4Text" presStyleLbl="bgAcc1" presStyleIdx="3" presStyleCnt="4">
        <dgm:presLayoutVars>
          <dgm:bulletEnabled val="1"/>
        </dgm:presLayoutVars>
      </dgm:prSet>
      <dgm:spPr/>
    </dgm:pt>
    <dgm:pt modelId="{4898D270-D902-9B40-96BA-967798FEDDE8}" type="pres">
      <dgm:prSet presAssocID="{548526E4-C98B-F548-A709-7797B309C709}" presName="childPlaceholder" presStyleCnt="0"/>
      <dgm:spPr/>
    </dgm:pt>
    <dgm:pt modelId="{4692868E-1D17-EC4E-A017-D7A363F7F99B}" type="pres">
      <dgm:prSet presAssocID="{548526E4-C98B-F548-A709-7797B309C709}" presName="circle" presStyleCnt="0"/>
      <dgm:spPr/>
    </dgm:pt>
    <dgm:pt modelId="{5393B4A8-6343-2F4C-AB2F-26FAD7B0D457}" type="pres">
      <dgm:prSet presAssocID="{548526E4-C98B-F548-A709-7797B309C709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138AE3C8-9CD6-1540-853B-0023F429BF5F}" type="pres">
      <dgm:prSet presAssocID="{548526E4-C98B-F548-A709-7797B309C709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504DD264-BCCD-8040-A29C-C8D0250FE190}" type="pres">
      <dgm:prSet presAssocID="{548526E4-C98B-F548-A709-7797B309C709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D80FF9C3-1E86-C64C-8511-9A5688AEA212}" type="pres">
      <dgm:prSet presAssocID="{548526E4-C98B-F548-A709-7797B309C709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C7A0A9F-3987-4F46-9C35-E6399F23BE95}" type="pres">
      <dgm:prSet presAssocID="{548526E4-C98B-F548-A709-7797B309C709}" presName="quadrantPlaceholder" presStyleCnt="0"/>
      <dgm:spPr/>
    </dgm:pt>
    <dgm:pt modelId="{D093F127-2B6E-3B40-97BA-0D259110838E}" type="pres">
      <dgm:prSet presAssocID="{548526E4-C98B-F548-A709-7797B309C709}" presName="center1" presStyleLbl="fgShp" presStyleIdx="0" presStyleCnt="2"/>
      <dgm:spPr/>
    </dgm:pt>
    <dgm:pt modelId="{B09CB125-53CD-7D47-89E2-D6C8BB39512D}" type="pres">
      <dgm:prSet presAssocID="{548526E4-C98B-F548-A709-7797B309C709}" presName="center2" presStyleLbl="fgShp" presStyleIdx="1" presStyleCnt="2"/>
      <dgm:spPr/>
    </dgm:pt>
  </dgm:ptLst>
  <dgm:cxnLst>
    <dgm:cxn modelId="{37300D09-C873-C84A-8E4C-9E87B4364871}" type="presOf" srcId="{1AD4E59F-011E-894B-A78A-68D8C507556A}" destId="{EBCA29D1-50C0-2740-844F-74C9227A7B41}" srcOrd="1" destOrd="1" presId="urn:microsoft.com/office/officeart/2005/8/layout/cycle4"/>
    <dgm:cxn modelId="{B419721D-C25C-1B41-ACA4-09576F461AF6}" srcId="{548526E4-C98B-F548-A709-7797B309C709}" destId="{052E8C1D-AE08-1941-88D6-7F6A86DCA3F9}" srcOrd="1" destOrd="0" parTransId="{95A0B944-AC69-FD42-85D1-DA40990D25BC}" sibTransId="{66F4C9F1-9389-4C4E-8EFC-31FB57EC2104}"/>
    <dgm:cxn modelId="{DA73C124-B931-2742-957A-ECC8333BECCE}" srcId="{0216F78B-FBBF-1E4B-B3D9-B7AB7C6C4261}" destId="{C8DD6B01-A86E-3844-9016-54C4932AD190}" srcOrd="1" destOrd="0" parTransId="{C84CC75F-1B64-EF48-AB7B-93F50374B359}" sibTransId="{A1CC8353-A758-2146-B066-635BCF831AFF}"/>
    <dgm:cxn modelId="{5F26942A-3234-C24F-B96B-4EFD6359E4F0}" type="presOf" srcId="{C8DD6B01-A86E-3844-9016-54C4932AD190}" destId="{EE0A26A7-90D3-CE4B-A026-C3380CC8A6AF}" srcOrd="0" destOrd="1" presId="urn:microsoft.com/office/officeart/2005/8/layout/cycle4"/>
    <dgm:cxn modelId="{5B176C2B-B073-164B-8E5E-D790DED7AB5D}" type="presOf" srcId="{BF8E5F8B-9F60-194C-8353-B8BDB39DEBE2}" destId="{EE0A26A7-90D3-CE4B-A026-C3380CC8A6AF}" srcOrd="0" destOrd="0" presId="urn:microsoft.com/office/officeart/2005/8/layout/cycle4"/>
    <dgm:cxn modelId="{47411C38-EA58-F442-A4BF-7BEDE790D0B5}" srcId="{55D07910-5D72-2945-B265-458BA3660F36}" destId="{1AD4E59F-011E-894B-A78A-68D8C507556A}" srcOrd="1" destOrd="0" parTransId="{1005726B-962E-1645-9231-52B0E3774E8E}" sibTransId="{394FCDDE-01EF-9C46-9403-7E48D9B56CE9}"/>
    <dgm:cxn modelId="{344B973C-3519-CB42-AA9A-6CBA3B69F94C}" type="presOf" srcId="{474DC5C5-0366-E54C-B162-7DC5D72769E0}" destId="{D3609686-0FDE-E04B-90D2-61B17EB3B6E8}" srcOrd="0" destOrd="0" presId="urn:microsoft.com/office/officeart/2005/8/layout/cycle4"/>
    <dgm:cxn modelId="{618D143F-F73B-6E42-A660-E0E6116AF535}" srcId="{548526E4-C98B-F548-A709-7797B309C709}" destId="{0216F78B-FBBF-1E4B-B3D9-B7AB7C6C4261}" srcOrd="2" destOrd="0" parTransId="{2A1A384F-B795-CB42-9F84-28628CD2E93D}" sibTransId="{D7DA2E76-3ABC-7F48-8ADC-3B9B9B6782A3}"/>
    <dgm:cxn modelId="{EBF4913F-5405-5A4E-9AE7-04520B343FA9}" type="presOf" srcId="{BE8B5E88-BA8F-7D4B-887E-15E7E9AF89D3}" destId="{D3609686-0FDE-E04B-90D2-61B17EB3B6E8}" srcOrd="0" destOrd="2" presId="urn:microsoft.com/office/officeart/2005/8/layout/cycle4"/>
    <dgm:cxn modelId="{C9F9CD40-46A5-994D-A6C9-465559316B39}" type="presOf" srcId="{17E7AA05-32A7-2147-9283-08309E60A1EA}" destId="{EE0A26A7-90D3-CE4B-A026-C3380CC8A6AF}" srcOrd="0" destOrd="2" presId="urn:microsoft.com/office/officeart/2005/8/layout/cycle4"/>
    <dgm:cxn modelId="{5CAC3F5E-47DD-A946-AF4F-B774A7BBF8B2}" srcId="{052E8C1D-AE08-1941-88D6-7F6A86DCA3F9}" destId="{BEFBFE8D-4AA0-DD40-ABB8-C098B0DBFBB6}" srcOrd="1" destOrd="0" parTransId="{D07BF77F-3E66-5142-95BF-F60EAC3F4638}" sibTransId="{F6BBDD24-D155-6A40-AC51-1891ED02F13A}"/>
    <dgm:cxn modelId="{0F4FEF61-8D38-6E4B-8AD1-D3FC6AEBD454}" type="presOf" srcId="{1F643256-CD5B-324F-AC36-63EBBC680A7B}" destId="{A1F1BC63-DB85-B647-9C3F-EE03993EFAD5}" srcOrd="0" destOrd="1" presId="urn:microsoft.com/office/officeart/2005/8/layout/cycle4"/>
    <dgm:cxn modelId="{A6404262-632F-954E-BD45-5F5AE438E6FF}" type="presOf" srcId="{C421EEB0-F6BB-8147-8060-D898F1FB628E}" destId="{D2DECC40-ED13-D94E-9022-77C958D7B735}" srcOrd="1" destOrd="0" presId="urn:microsoft.com/office/officeart/2005/8/layout/cycle4"/>
    <dgm:cxn modelId="{DDD8386C-B28F-B542-892B-540960899480}" type="presOf" srcId="{C421EEB0-F6BB-8147-8060-D898F1FB628E}" destId="{A1F1BC63-DB85-B647-9C3F-EE03993EFAD5}" srcOrd="0" destOrd="0" presId="urn:microsoft.com/office/officeart/2005/8/layout/cycle4"/>
    <dgm:cxn modelId="{345C8C71-9117-F345-B068-949B13A81976}" type="presOf" srcId="{BE8B5E88-BA8F-7D4B-887E-15E7E9AF89D3}" destId="{1B80AFB0-11B8-9242-9E66-F19BAD4AC407}" srcOrd="1" destOrd="2" presId="urn:microsoft.com/office/officeart/2005/8/layout/cycle4"/>
    <dgm:cxn modelId="{520E4275-BB57-ED46-BB30-AE83D6B717F4}" type="presOf" srcId="{CAD26EEB-2F67-194C-AAC3-98CFF5830A15}" destId="{81B9800E-D32A-8F43-BFAE-17E26DD13870}" srcOrd="0" destOrd="0" presId="urn:microsoft.com/office/officeart/2005/8/layout/cycle4"/>
    <dgm:cxn modelId="{280FDF78-5BC2-5F41-A999-9BE54FA3C82F}" type="presOf" srcId="{BEFBFE8D-4AA0-DD40-ABB8-C098B0DBFBB6}" destId="{D3609686-0FDE-E04B-90D2-61B17EB3B6E8}" srcOrd="0" destOrd="1" presId="urn:microsoft.com/office/officeart/2005/8/layout/cycle4"/>
    <dgm:cxn modelId="{2ADC8B7F-1654-E345-B7BF-02C21C91664E}" srcId="{0216F78B-FBBF-1E4B-B3D9-B7AB7C6C4261}" destId="{BF8E5F8B-9F60-194C-8353-B8BDB39DEBE2}" srcOrd="0" destOrd="0" parTransId="{82A6EB27-433D-9048-9A3B-87026A895785}" sibTransId="{E170831D-037F-EA44-A48A-1A738C353CC3}"/>
    <dgm:cxn modelId="{15E0C480-1C75-1C48-89E6-62A1063AFC47}" srcId="{052E8C1D-AE08-1941-88D6-7F6A86DCA3F9}" destId="{474DC5C5-0366-E54C-B162-7DC5D72769E0}" srcOrd="0" destOrd="0" parTransId="{1A6C636A-61E8-7A48-9683-AFC8309793E7}" sibTransId="{D5AD07D5-506D-5545-BCD2-059366FA5423}"/>
    <dgm:cxn modelId="{1D9DE980-FC4F-1741-BB61-881857A77755}" type="presOf" srcId="{0216F78B-FBBF-1E4B-B3D9-B7AB7C6C4261}" destId="{504DD264-BCCD-8040-A29C-C8D0250FE190}" srcOrd="0" destOrd="0" presId="urn:microsoft.com/office/officeart/2005/8/layout/cycle4"/>
    <dgm:cxn modelId="{52A2D983-5E1F-2A48-B0AA-40313750B827}" type="presOf" srcId="{17E7AA05-32A7-2147-9283-08309E60A1EA}" destId="{F86F0480-E679-484D-BFFC-256333AAE383}" srcOrd="1" destOrd="2" presId="urn:microsoft.com/office/officeart/2005/8/layout/cycle4"/>
    <dgm:cxn modelId="{8EEAE791-AC21-5349-83F6-BE5867868C69}" srcId="{0216F78B-FBBF-1E4B-B3D9-B7AB7C6C4261}" destId="{17E7AA05-32A7-2147-9283-08309E60A1EA}" srcOrd="2" destOrd="0" parTransId="{93463F5F-363B-B14F-9FAE-783377231213}" sibTransId="{5EA82BC4-4724-1047-9ED9-294F617BF063}"/>
    <dgm:cxn modelId="{A582CD9D-374C-5F44-BB1E-5A4E736BFC63}" srcId="{548526E4-C98B-F548-A709-7797B309C709}" destId="{55D07910-5D72-2945-B265-458BA3660F36}" srcOrd="3" destOrd="0" parTransId="{3CF08592-E662-BD4C-90D9-583A0A447E05}" sibTransId="{9BBFE01A-7E3A-DD4C-A807-AF3A9555F4F8}"/>
    <dgm:cxn modelId="{CA810EA5-DC50-E447-BD6F-55BDDFFEE142}" type="presOf" srcId="{474DC5C5-0366-E54C-B162-7DC5D72769E0}" destId="{1B80AFB0-11B8-9242-9E66-F19BAD4AC407}" srcOrd="1" destOrd="0" presId="urn:microsoft.com/office/officeart/2005/8/layout/cycle4"/>
    <dgm:cxn modelId="{6161C1AF-2143-554E-ACD7-E7F768E0CE30}" type="presOf" srcId="{BF8E5F8B-9F60-194C-8353-B8BDB39DEBE2}" destId="{F86F0480-E679-484D-BFFC-256333AAE383}" srcOrd="1" destOrd="0" presId="urn:microsoft.com/office/officeart/2005/8/layout/cycle4"/>
    <dgm:cxn modelId="{1CAFFEAF-1565-AB40-9A37-5F271BCE7187}" type="presOf" srcId="{1F643256-CD5B-324F-AC36-63EBBC680A7B}" destId="{D2DECC40-ED13-D94E-9022-77C958D7B735}" srcOrd="1" destOrd="1" presId="urn:microsoft.com/office/officeart/2005/8/layout/cycle4"/>
    <dgm:cxn modelId="{AB4C3CB4-5B0F-F242-ABD3-8220B0EFB3FD}" type="presOf" srcId="{548526E4-C98B-F548-A709-7797B309C709}" destId="{D5319972-D7A8-8443-920A-1B81AAEB7846}" srcOrd="0" destOrd="0" presId="urn:microsoft.com/office/officeart/2005/8/layout/cycle4"/>
    <dgm:cxn modelId="{FBCBB6BA-8725-1C43-B82E-99B4F6094E71}" srcId="{D17084B9-BF15-A94A-A19E-4AC8E075F176}" destId="{1F643256-CD5B-324F-AC36-63EBBC680A7B}" srcOrd="1" destOrd="0" parTransId="{5E8602F7-FF32-8347-ACFC-3451668E47FD}" sibTransId="{18B61FDA-9A2B-FD41-928D-999C80C45EE0}"/>
    <dgm:cxn modelId="{19280CC8-9D7C-E345-B52A-50BBC2B4E4FF}" type="presOf" srcId="{BEFBFE8D-4AA0-DD40-ABB8-C098B0DBFBB6}" destId="{1B80AFB0-11B8-9242-9E66-F19BAD4AC407}" srcOrd="1" destOrd="1" presId="urn:microsoft.com/office/officeart/2005/8/layout/cycle4"/>
    <dgm:cxn modelId="{6C88B9CB-5243-8546-99AE-68A32BE56EEE}" type="presOf" srcId="{052E8C1D-AE08-1941-88D6-7F6A86DCA3F9}" destId="{138AE3C8-9CD6-1540-853B-0023F429BF5F}" srcOrd="0" destOrd="0" presId="urn:microsoft.com/office/officeart/2005/8/layout/cycle4"/>
    <dgm:cxn modelId="{763D70CE-561C-7F47-9D42-E934C0ACBC7F}" type="presOf" srcId="{55D07910-5D72-2945-B265-458BA3660F36}" destId="{D80FF9C3-1E86-C64C-8511-9A5688AEA212}" srcOrd="0" destOrd="0" presId="urn:microsoft.com/office/officeart/2005/8/layout/cycle4"/>
    <dgm:cxn modelId="{63F3ECD5-E803-3645-B8D5-55C23B75F711}" srcId="{052E8C1D-AE08-1941-88D6-7F6A86DCA3F9}" destId="{BE8B5E88-BA8F-7D4B-887E-15E7E9AF89D3}" srcOrd="2" destOrd="0" parTransId="{01FD3973-E4E2-AA48-9F70-B22E9B87DB47}" sibTransId="{487CCD95-7B52-8448-B229-1F7CC1103D28}"/>
    <dgm:cxn modelId="{7C3244D7-5819-F34B-9D40-C48F96785592}" type="presOf" srcId="{C8DD6B01-A86E-3844-9016-54C4932AD190}" destId="{F86F0480-E679-484D-BFFC-256333AAE383}" srcOrd="1" destOrd="1" presId="urn:microsoft.com/office/officeart/2005/8/layout/cycle4"/>
    <dgm:cxn modelId="{E0C77DDD-4D56-F74A-A49D-86CE9C2FF6FC}" type="presOf" srcId="{CAD26EEB-2F67-194C-AAC3-98CFF5830A15}" destId="{EBCA29D1-50C0-2740-844F-74C9227A7B41}" srcOrd="1" destOrd="0" presId="urn:microsoft.com/office/officeart/2005/8/layout/cycle4"/>
    <dgm:cxn modelId="{B7668FE0-C2E7-9C4D-BB7E-6BFC644B9432}" type="presOf" srcId="{1AD4E59F-011E-894B-A78A-68D8C507556A}" destId="{81B9800E-D32A-8F43-BFAE-17E26DD13870}" srcOrd="0" destOrd="1" presId="urn:microsoft.com/office/officeart/2005/8/layout/cycle4"/>
    <dgm:cxn modelId="{D7573AE8-6202-0D4B-B044-CCB4296CDEB5}" srcId="{55D07910-5D72-2945-B265-458BA3660F36}" destId="{CAD26EEB-2F67-194C-AAC3-98CFF5830A15}" srcOrd="0" destOrd="0" parTransId="{A3A79435-7AEB-844A-B8EE-77CAFD457672}" sibTransId="{A09142B0-8A4C-A341-9930-50164728F3AC}"/>
    <dgm:cxn modelId="{A2B064EC-8392-EB40-B989-D2558CD1331A}" srcId="{D17084B9-BF15-A94A-A19E-4AC8E075F176}" destId="{C421EEB0-F6BB-8147-8060-D898F1FB628E}" srcOrd="0" destOrd="0" parTransId="{124CB521-6AB8-194E-A2A9-E33B3F42F2EF}" sibTransId="{370AE3D5-D896-6342-960D-2601AE22E215}"/>
    <dgm:cxn modelId="{992E65F5-FFDD-F84B-B87B-5C095E6DD8C4}" srcId="{548526E4-C98B-F548-A709-7797B309C709}" destId="{D17084B9-BF15-A94A-A19E-4AC8E075F176}" srcOrd="0" destOrd="0" parTransId="{9E95503C-AC16-7A47-BF0A-8E97100836FB}" sibTransId="{FD1E0D20-E06E-104D-97F0-3AF9AEAD93BD}"/>
    <dgm:cxn modelId="{B871D0F5-0DE7-E847-86EC-19DEFCB1D412}" type="presOf" srcId="{D17084B9-BF15-A94A-A19E-4AC8E075F176}" destId="{5393B4A8-6343-2F4C-AB2F-26FAD7B0D457}" srcOrd="0" destOrd="0" presId="urn:microsoft.com/office/officeart/2005/8/layout/cycle4"/>
    <dgm:cxn modelId="{64754E82-BA30-304D-82E7-BB3E6AC654C8}" type="presParOf" srcId="{D5319972-D7A8-8443-920A-1B81AAEB7846}" destId="{CCAF919D-9733-784A-8E5A-147411125AD5}" srcOrd="0" destOrd="0" presId="urn:microsoft.com/office/officeart/2005/8/layout/cycle4"/>
    <dgm:cxn modelId="{95332C5E-61B7-824C-9FA8-85D243A4E11C}" type="presParOf" srcId="{CCAF919D-9733-784A-8E5A-147411125AD5}" destId="{56FF27A7-8374-0A46-B6D5-D3ED7A49E029}" srcOrd="0" destOrd="0" presId="urn:microsoft.com/office/officeart/2005/8/layout/cycle4"/>
    <dgm:cxn modelId="{904B59AA-0AF8-D34D-8BC4-0B6DDBCDCCF9}" type="presParOf" srcId="{56FF27A7-8374-0A46-B6D5-D3ED7A49E029}" destId="{A1F1BC63-DB85-B647-9C3F-EE03993EFAD5}" srcOrd="0" destOrd="0" presId="urn:microsoft.com/office/officeart/2005/8/layout/cycle4"/>
    <dgm:cxn modelId="{74599BDE-EF8E-0343-87C8-ED8B8141259B}" type="presParOf" srcId="{56FF27A7-8374-0A46-B6D5-D3ED7A49E029}" destId="{D2DECC40-ED13-D94E-9022-77C958D7B735}" srcOrd="1" destOrd="0" presId="urn:microsoft.com/office/officeart/2005/8/layout/cycle4"/>
    <dgm:cxn modelId="{ED52EA6E-75EB-064B-8821-FC18238870FA}" type="presParOf" srcId="{CCAF919D-9733-784A-8E5A-147411125AD5}" destId="{028C886F-8073-6942-87BA-820D2295985F}" srcOrd="1" destOrd="0" presId="urn:microsoft.com/office/officeart/2005/8/layout/cycle4"/>
    <dgm:cxn modelId="{B829E8CF-B2A3-284B-8E03-F501ED6FAE19}" type="presParOf" srcId="{028C886F-8073-6942-87BA-820D2295985F}" destId="{D3609686-0FDE-E04B-90D2-61B17EB3B6E8}" srcOrd="0" destOrd="0" presId="urn:microsoft.com/office/officeart/2005/8/layout/cycle4"/>
    <dgm:cxn modelId="{9BA1F13F-6915-C542-BC35-16C0E4B0D089}" type="presParOf" srcId="{028C886F-8073-6942-87BA-820D2295985F}" destId="{1B80AFB0-11B8-9242-9E66-F19BAD4AC407}" srcOrd="1" destOrd="0" presId="urn:microsoft.com/office/officeart/2005/8/layout/cycle4"/>
    <dgm:cxn modelId="{BDE30446-90C1-A647-8646-E99B33F1940D}" type="presParOf" srcId="{CCAF919D-9733-784A-8E5A-147411125AD5}" destId="{994DC798-D6E3-EE41-B1D8-9A5F3FE9C103}" srcOrd="2" destOrd="0" presId="urn:microsoft.com/office/officeart/2005/8/layout/cycle4"/>
    <dgm:cxn modelId="{6C8A20C9-149A-E240-A00E-195AD4A460E9}" type="presParOf" srcId="{994DC798-D6E3-EE41-B1D8-9A5F3FE9C103}" destId="{EE0A26A7-90D3-CE4B-A026-C3380CC8A6AF}" srcOrd="0" destOrd="0" presId="urn:microsoft.com/office/officeart/2005/8/layout/cycle4"/>
    <dgm:cxn modelId="{CBA9B5D6-1331-0F48-90EF-6A7188C39C01}" type="presParOf" srcId="{994DC798-D6E3-EE41-B1D8-9A5F3FE9C103}" destId="{F86F0480-E679-484D-BFFC-256333AAE383}" srcOrd="1" destOrd="0" presId="urn:microsoft.com/office/officeart/2005/8/layout/cycle4"/>
    <dgm:cxn modelId="{5FF58483-867B-9F4B-B9FD-891AA89FCCF4}" type="presParOf" srcId="{CCAF919D-9733-784A-8E5A-147411125AD5}" destId="{9FDA3E23-3E93-BF48-8261-FD3C981360DE}" srcOrd="3" destOrd="0" presId="urn:microsoft.com/office/officeart/2005/8/layout/cycle4"/>
    <dgm:cxn modelId="{F1718C48-A653-9C4F-82D9-1CA38F2D762A}" type="presParOf" srcId="{9FDA3E23-3E93-BF48-8261-FD3C981360DE}" destId="{81B9800E-D32A-8F43-BFAE-17E26DD13870}" srcOrd="0" destOrd="0" presId="urn:microsoft.com/office/officeart/2005/8/layout/cycle4"/>
    <dgm:cxn modelId="{8D1B2AD2-7490-7E44-B268-6EAAFC816CCF}" type="presParOf" srcId="{9FDA3E23-3E93-BF48-8261-FD3C981360DE}" destId="{EBCA29D1-50C0-2740-844F-74C9227A7B41}" srcOrd="1" destOrd="0" presId="urn:microsoft.com/office/officeart/2005/8/layout/cycle4"/>
    <dgm:cxn modelId="{3D43630C-69CD-F74A-8ABE-6CEA34AB8D02}" type="presParOf" srcId="{CCAF919D-9733-784A-8E5A-147411125AD5}" destId="{4898D270-D902-9B40-96BA-967798FEDDE8}" srcOrd="4" destOrd="0" presId="urn:microsoft.com/office/officeart/2005/8/layout/cycle4"/>
    <dgm:cxn modelId="{EC752A5B-DA2B-4E41-92C5-0C98258BFB6A}" type="presParOf" srcId="{D5319972-D7A8-8443-920A-1B81AAEB7846}" destId="{4692868E-1D17-EC4E-A017-D7A363F7F99B}" srcOrd="1" destOrd="0" presId="urn:microsoft.com/office/officeart/2005/8/layout/cycle4"/>
    <dgm:cxn modelId="{64DF84AE-6F3E-8F40-8883-511B7AA30984}" type="presParOf" srcId="{4692868E-1D17-EC4E-A017-D7A363F7F99B}" destId="{5393B4A8-6343-2F4C-AB2F-26FAD7B0D457}" srcOrd="0" destOrd="0" presId="urn:microsoft.com/office/officeart/2005/8/layout/cycle4"/>
    <dgm:cxn modelId="{D3FECBE5-268F-2343-BD54-8200A24D26E8}" type="presParOf" srcId="{4692868E-1D17-EC4E-A017-D7A363F7F99B}" destId="{138AE3C8-9CD6-1540-853B-0023F429BF5F}" srcOrd="1" destOrd="0" presId="urn:microsoft.com/office/officeart/2005/8/layout/cycle4"/>
    <dgm:cxn modelId="{5534FC6F-E131-544D-86F4-13CF9A92B762}" type="presParOf" srcId="{4692868E-1D17-EC4E-A017-D7A363F7F99B}" destId="{504DD264-BCCD-8040-A29C-C8D0250FE190}" srcOrd="2" destOrd="0" presId="urn:microsoft.com/office/officeart/2005/8/layout/cycle4"/>
    <dgm:cxn modelId="{CFC6D5B1-5256-F440-BFB9-9112BC056B3B}" type="presParOf" srcId="{4692868E-1D17-EC4E-A017-D7A363F7F99B}" destId="{D80FF9C3-1E86-C64C-8511-9A5688AEA212}" srcOrd="3" destOrd="0" presId="urn:microsoft.com/office/officeart/2005/8/layout/cycle4"/>
    <dgm:cxn modelId="{315AD173-CFF2-8542-8828-89A0AFB16953}" type="presParOf" srcId="{4692868E-1D17-EC4E-A017-D7A363F7F99B}" destId="{CC7A0A9F-3987-4F46-9C35-E6399F23BE95}" srcOrd="4" destOrd="0" presId="urn:microsoft.com/office/officeart/2005/8/layout/cycle4"/>
    <dgm:cxn modelId="{53151B86-BE5C-DA43-8E59-2896B1F58BEB}" type="presParOf" srcId="{D5319972-D7A8-8443-920A-1B81AAEB7846}" destId="{D093F127-2B6E-3B40-97BA-0D259110838E}" srcOrd="2" destOrd="0" presId="urn:microsoft.com/office/officeart/2005/8/layout/cycle4"/>
    <dgm:cxn modelId="{8124D7E1-76D2-C74B-ACE5-90D639083676}" type="presParOf" srcId="{D5319972-D7A8-8443-920A-1B81AAEB7846}" destId="{B09CB125-53CD-7D47-89E2-D6C8BB39512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1.xml><?xml version="1.0" encoding="utf-8"?>
<dgm:dataModel xmlns:dgm="http://schemas.openxmlformats.org/drawingml/2006/diagram" xmlns:a="http://schemas.openxmlformats.org/drawingml/2006/main">
  <dgm:ptLst>
    <dgm:pt modelId="{C3F47868-6672-1D41-B8AC-0CC9A9453BCF}" type="doc">
      <dgm:prSet loTypeId="urn:microsoft.com/office/officeart/2005/8/layout/vList6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905367-63C5-4544-9A67-5D42F36897A5}">
      <dgm:prSet phldrT="[Text]"/>
      <dgm:spPr/>
      <dgm:t>
        <a:bodyPr/>
        <a:lstStyle/>
        <a:p>
          <a:r>
            <a:rPr lang="en-US" dirty="0"/>
            <a:t>Homophones</a:t>
          </a:r>
        </a:p>
      </dgm:t>
    </dgm:pt>
    <dgm:pt modelId="{0D172FE1-47C8-1A4C-9311-86FCFF43F5B6}" type="parTrans" cxnId="{FAC4A829-D3F3-CC49-887F-EF31E39F8D0A}">
      <dgm:prSet/>
      <dgm:spPr/>
      <dgm:t>
        <a:bodyPr/>
        <a:lstStyle/>
        <a:p>
          <a:endParaRPr lang="en-US"/>
        </a:p>
      </dgm:t>
    </dgm:pt>
    <dgm:pt modelId="{B3E35585-D687-9449-A9A0-11162C06A5AD}" type="sibTrans" cxnId="{FAC4A829-D3F3-CC49-887F-EF31E39F8D0A}">
      <dgm:prSet/>
      <dgm:spPr/>
      <dgm:t>
        <a:bodyPr/>
        <a:lstStyle/>
        <a:p>
          <a:endParaRPr lang="en-US"/>
        </a:p>
      </dgm:t>
    </dgm:pt>
    <dgm:pt modelId="{03608AFE-0898-0545-AAAF-8402674D8E0F}">
      <dgm:prSet phldrT="[Text]"/>
      <dgm:spPr/>
      <dgm:t>
        <a:bodyPr/>
        <a:lstStyle/>
        <a:p>
          <a:r>
            <a:rPr lang="en-US" dirty="0"/>
            <a:t>Words that sound the same but are spelled differently</a:t>
          </a:r>
        </a:p>
      </dgm:t>
    </dgm:pt>
    <dgm:pt modelId="{13F8F3EA-B511-D64A-BC32-CD9B896447A2}" type="parTrans" cxnId="{1270B938-B76B-4B44-8759-4BF559BFAE2B}">
      <dgm:prSet/>
      <dgm:spPr/>
      <dgm:t>
        <a:bodyPr/>
        <a:lstStyle/>
        <a:p>
          <a:endParaRPr lang="en-US"/>
        </a:p>
      </dgm:t>
    </dgm:pt>
    <dgm:pt modelId="{9E8744C0-65B3-0D45-A07E-63B7C134546C}" type="sibTrans" cxnId="{1270B938-B76B-4B44-8759-4BF559BFAE2B}">
      <dgm:prSet/>
      <dgm:spPr/>
      <dgm:t>
        <a:bodyPr/>
        <a:lstStyle/>
        <a:p>
          <a:endParaRPr lang="en-US"/>
        </a:p>
      </dgm:t>
    </dgm:pt>
    <dgm:pt modelId="{D42E121C-70E0-A946-BEFD-020E861E3823}">
      <dgm:prSet phldrT="[Text]"/>
      <dgm:spPr/>
      <dgm:t>
        <a:bodyPr/>
        <a:lstStyle/>
        <a:p>
          <a:r>
            <a:rPr lang="en-US" dirty="0"/>
            <a:t>Jack went </a:t>
          </a:r>
          <a:r>
            <a:rPr lang="en-US" i="1" dirty="0"/>
            <a:t>to</a:t>
          </a:r>
          <a:r>
            <a:rPr lang="en-US" dirty="0"/>
            <a:t> the store. Sue wanted to go </a:t>
          </a:r>
          <a:r>
            <a:rPr lang="en-US" i="1" dirty="0"/>
            <a:t>too</a:t>
          </a:r>
          <a:r>
            <a:rPr lang="en-US" dirty="0"/>
            <a:t>. The </a:t>
          </a:r>
          <a:r>
            <a:rPr lang="en-US" i="1" dirty="0"/>
            <a:t>two</a:t>
          </a:r>
          <a:r>
            <a:rPr lang="en-US" dirty="0"/>
            <a:t> of them walked together.</a:t>
          </a:r>
        </a:p>
      </dgm:t>
    </dgm:pt>
    <dgm:pt modelId="{6EAC07EE-CE08-9843-9791-C20BC1DB38DB}" type="parTrans" cxnId="{B8484550-E88E-C94F-9432-1D61101ACCC6}">
      <dgm:prSet/>
      <dgm:spPr/>
      <dgm:t>
        <a:bodyPr/>
        <a:lstStyle/>
        <a:p>
          <a:endParaRPr lang="en-US"/>
        </a:p>
      </dgm:t>
    </dgm:pt>
    <dgm:pt modelId="{01F3C67C-5810-8842-A428-33735F73C5E2}" type="sibTrans" cxnId="{B8484550-E88E-C94F-9432-1D61101ACCC6}">
      <dgm:prSet/>
      <dgm:spPr/>
      <dgm:t>
        <a:bodyPr/>
        <a:lstStyle/>
        <a:p>
          <a:endParaRPr lang="en-US"/>
        </a:p>
      </dgm:t>
    </dgm:pt>
    <dgm:pt modelId="{607EA9D9-11FF-9F43-8515-D8B5ED4926BE}">
      <dgm:prSet phldrT="[Text]"/>
      <dgm:spPr/>
      <dgm:t>
        <a:bodyPr/>
        <a:lstStyle/>
        <a:p>
          <a:r>
            <a:rPr lang="en-US" dirty="0"/>
            <a:t>Homographs</a:t>
          </a:r>
        </a:p>
      </dgm:t>
    </dgm:pt>
    <dgm:pt modelId="{24793FAC-6E9D-2C44-90F2-F53F73EFACCD}" type="parTrans" cxnId="{BDF67C26-4FDC-E845-A085-BE8A47A4588C}">
      <dgm:prSet/>
      <dgm:spPr/>
      <dgm:t>
        <a:bodyPr/>
        <a:lstStyle/>
        <a:p>
          <a:endParaRPr lang="en-US"/>
        </a:p>
      </dgm:t>
    </dgm:pt>
    <dgm:pt modelId="{70133FFF-00B7-E94A-95E7-63AE18A5B489}" type="sibTrans" cxnId="{BDF67C26-4FDC-E845-A085-BE8A47A4588C}">
      <dgm:prSet/>
      <dgm:spPr/>
      <dgm:t>
        <a:bodyPr/>
        <a:lstStyle/>
        <a:p>
          <a:endParaRPr lang="en-US"/>
        </a:p>
      </dgm:t>
    </dgm:pt>
    <dgm:pt modelId="{B18CE39D-AEC0-3F46-97C5-43263EB21082}">
      <dgm:prSet phldrT="[Text]"/>
      <dgm:spPr/>
      <dgm:t>
        <a:bodyPr/>
        <a:lstStyle/>
        <a:p>
          <a:r>
            <a:rPr lang="en-US" dirty="0"/>
            <a:t>Words that are spelled the same but are pronounced differently</a:t>
          </a:r>
        </a:p>
      </dgm:t>
    </dgm:pt>
    <dgm:pt modelId="{7759F09E-CE54-8646-83EE-6CC137C79BB3}" type="parTrans" cxnId="{68276A83-7165-494D-8E31-B945756F4768}">
      <dgm:prSet/>
      <dgm:spPr/>
      <dgm:t>
        <a:bodyPr/>
        <a:lstStyle/>
        <a:p>
          <a:endParaRPr lang="en-US"/>
        </a:p>
      </dgm:t>
    </dgm:pt>
    <dgm:pt modelId="{6B75A00B-86DC-1749-924C-861AEDC9043B}" type="sibTrans" cxnId="{68276A83-7165-494D-8E31-B945756F4768}">
      <dgm:prSet/>
      <dgm:spPr/>
      <dgm:t>
        <a:bodyPr/>
        <a:lstStyle/>
        <a:p>
          <a:endParaRPr lang="en-US"/>
        </a:p>
      </dgm:t>
    </dgm:pt>
    <dgm:pt modelId="{9418B4F1-6A87-014D-8F2B-110850A4B05F}">
      <dgm:prSet phldrT="[Text]"/>
      <dgm:spPr/>
      <dgm:t>
        <a:bodyPr/>
        <a:lstStyle/>
        <a:p>
          <a:r>
            <a:rPr lang="en-US" dirty="0"/>
            <a:t>tie a </a:t>
          </a:r>
          <a:r>
            <a:rPr lang="en-US" i="1" dirty="0"/>
            <a:t>bow</a:t>
          </a:r>
          <a:r>
            <a:rPr lang="en-US" dirty="0"/>
            <a:t>/take a </a:t>
          </a:r>
          <a:r>
            <a:rPr lang="en-US" i="1" dirty="0"/>
            <a:t>bow</a:t>
          </a:r>
        </a:p>
      </dgm:t>
    </dgm:pt>
    <dgm:pt modelId="{EFEBE1D5-BA30-9A44-9B9B-7338CECB0DDC}" type="parTrans" cxnId="{32877BBC-BB68-D143-982B-E8B6D125D2BD}">
      <dgm:prSet/>
      <dgm:spPr/>
      <dgm:t>
        <a:bodyPr/>
        <a:lstStyle/>
        <a:p>
          <a:endParaRPr lang="en-US"/>
        </a:p>
      </dgm:t>
    </dgm:pt>
    <dgm:pt modelId="{6ABB10BA-520A-0240-BF71-AB5C72096965}" type="sibTrans" cxnId="{32877BBC-BB68-D143-982B-E8B6D125D2BD}">
      <dgm:prSet/>
      <dgm:spPr/>
      <dgm:t>
        <a:bodyPr/>
        <a:lstStyle/>
        <a:p>
          <a:endParaRPr lang="en-US"/>
        </a:p>
      </dgm:t>
    </dgm:pt>
    <dgm:pt modelId="{16FE74A3-E673-704A-BE45-5AAA88ED7B95}">
      <dgm:prSet phldrT="[Text]"/>
      <dgm:spPr/>
      <dgm:t>
        <a:bodyPr/>
        <a:lstStyle/>
        <a:p>
          <a:r>
            <a:rPr lang="en-US" i="1" dirty="0"/>
            <a:t>close</a:t>
          </a:r>
          <a:r>
            <a:rPr lang="en-US" dirty="0"/>
            <a:t> the door/move</a:t>
          </a:r>
          <a:r>
            <a:rPr lang="en-US" i="1" dirty="0"/>
            <a:t> close </a:t>
          </a:r>
          <a:r>
            <a:rPr lang="en-US" dirty="0"/>
            <a:t>to me</a:t>
          </a:r>
        </a:p>
      </dgm:t>
    </dgm:pt>
    <dgm:pt modelId="{C19E43F0-D082-7A4C-A9CC-35E178CFEEE3}" type="parTrans" cxnId="{E474D5A0-4018-054A-B213-7CC3362FBB16}">
      <dgm:prSet/>
      <dgm:spPr/>
      <dgm:t>
        <a:bodyPr/>
        <a:lstStyle/>
        <a:p>
          <a:endParaRPr lang="en-US"/>
        </a:p>
      </dgm:t>
    </dgm:pt>
    <dgm:pt modelId="{E13B6C08-362C-604E-854A-9F3CFDA22CDE}" type="sibTrans" cxnId="{E474D5A0-4018-054A-B213-7CC3362FBB16}">
      <dgm:prSet/>
      <dgm:spPr/>
      <dgm:t>
        <a:bodyPr/>
        <a:lstStyle/>
        <a:p>
          <a:endParaRPr lang="en-US"/>
        </a:p>
      </dgm:t>
    </dgm:pt>
    <dgm:pt modelId="{B055CB19-50B1-824C-B3BB-FF144DD5A760}" type="pres">
      <dgm:prSet presAssocID="{C3F47868-6672-1D41-B8AC-0CC9A9453BCF}" presName="Name0" presStyleCnt="0">
        <dgm:presLayoutVars>
          <dgm:dir/>
          <dgm:animLvl val="lvl"/>
          <dgm:resizeHandles/>
        </dgm:presLayoutVars>
      </dgm:prSet>
      <dgm:spPr/>
    </dgm:pt>
    <dgm:pt modelId="{F9390EDD-8FCD-EB49-B11B-CBE2D729060A}" type="pres">
      <dgm:prSet presAssocID="{E4905367-63C5-4544-9A67-5D42F36897A5}" presName="linNode" presStyleCnt="0"/>
      <dgm:spPr/>
    </dgm:pt>
    <dgm:pt modelId="{B7A22704-FB1B-0E48-8DCE-0A04243B442B}" type="pres">
      <dgm:prSet presAssocID="{E4905367-63C5-4544-9A67-5D42F36897A5}" presName="parentShp" presStyleLbl="node1" presStyleIdx="0" presStyleCnt="2">
        <dgm:presLayoutVars>
          <dgm:bulletEnabled val="1"/>
        </dgm:presLayoutVars>
      </dgm:prSet>
      <dgm:spPr/>
    </dgm:pt>
    <dgm:pt modelId="{8E60ED23-B883-BB49-B8FC-4AA7ADD8A14E}" type="pres">
      <dgm:prSet presAssocID="{E4905367-63C5-4544-9A67-5D42F36897A5}" presName="childShp" presStyleLbl="bgAccFollowNode1" presStyleIdx="0" presStyleCnt="2">
        <dgm:presLayoutVars>
          <dgm:bulletEnabled val="1"/>
        </dgm:presLayoutVars>
      </dgm:prSet>
      <dgm:spPr/>
    </dgm:pt>
    <dgm:pt modelId="{8EE73088-CF49-2047-AC05-6B534276EF5D}" type="pres">
      <dgm:prSet presAssocID="{B3E35585-D687-9449-A9A0-11162C06A5AD}" presName="spacing" presStyleCnt="0"/>
      <dgm:spPr/>
    </dgm:pt>
    <dgm:pt modelId="{E5016C86-3D1B-594C-A7B6-9A98F944157E}" type="pres">
      <dgm:prSet presAssocID="{607EA9D9-11FF-9F43-8515-D8B5ED4926BE}" presName="linNode" presStyleCnt="0"/>
      <dgm:spPr/>
    </dgm:pt>
    <dgm:pt modelId="{500B4BA9-4025-F940-97D6-7886A953EE27}" type="pres">
      <dgm:prSet presAssocID="{607EA9D9-11FF-9F43-8515-D8B5ED4926BE}" presName="parentShp" presStyleLbl="node1" presStyleIdx="1" presStyleCnt="2">
        <dgm:presLayoutVars>
          <dgm:bulletEnabled val="1"/>
        </dgm:presLayoutVars>
      </dgm:prSet>
      <dgm:spPr/>
    </dgm:pt>
    <dgm:pt modelId="{298F70C7-2CE3-5A4C-A5BE-0F0E5E2AAA49}" type="pres">
      <dgm:prSet presAssocID="{607EA9D9-11FF-9F43-8515-D8B5ED4926BE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56F62B10-C5E8-CF46-8EBD-47FD48D59384}" type="presOf" srcId="{B18CE39D-AEC0-3F46-97C5-43263EB21082}" destId="{298F70C7-2CE3-5A4C-A5BE-0F0E5E2AAA49}" srcOrd="0" destOrd="0" presId="urn:microsoft.com/office/officeart/2005/8/layout/vList6"/>
    <dgm:cxn modelId="{45448B19-1423-9A48-978E-EE772E4668C7}" type="presOf" srcId="{D42E121C-70E0-A946-BEFD-020E861E3823}" destId="{8E60ED23-B883-BB49-B8FC-4AA7ADD8A14E}" srcOrd="0" destOrd="1" presId="urn:microsoft.com/office/officeart/2005/8/layout/vList6"/>
    <dgm:cxn modelId="{BDF67C26-4FDC-E845-A085-BE8A47A4588C}" srcId="{C3F47868-6672-1D41-B8AC-0CC9A9453BCF}" destId="{607EA9D9-11FF-9F43-8515-D8B5ED4926BE}" srcOrd="1" destOrd="0" parTransId="{24793FAC-6E9D-2C44-90F2-F53F73EFACCD}" sibTransId="{70133FFF-00B7-E94A-95E7-63AE18A5B489}"/>
    <dgm:cxn modelId="{FAC4A829-D3F3-CC49-887F-EF31E39F8D0A}" srcId="{C3F47868-6672-1D41-B8AC-0CC9A9453BCF}" destId="{E4905367-63C5-4544-9A67-5D42F36897A5}" srcOrd="0" destOrd="0" parTransId="{0D172FE1-47C8-1A4C-9311-86FCFF43F5B6}" sibTransId="{B3E35585-D687-9449-A9A0-11162C06A5AD}"/>
    <dgm:cxn modelId="{1270B938-B76B-4B44-8759-4BF559BFAE2B}" srcId="{E4905367-63C5-4544-9A67-5D42F36897A5}" destId="{03608AFE-0898-0545-AAAF-8402674D8E0F}" srcOrd="0" destOrd="0" parTransId="{13F8F3EA-B511-D64A-BC32-CD9B896447A2}" sibTransId="{9E8744C0-65B3-0D45-A07E-63B7C134546C}"/>
    <dgm:cxn modelId="{AF347F4F-6429-C349-A154-12F5108DF225}" type="presOf" srcId="{607EA9D9-11FF-9F43-8515-D8B5ED4926BE}" destId="{500B4BA9-4025-F940-97D6-7886A953EE27}" srcOrd="0" destOrd="0" presId="urn:microsoft.com/office/officeart/2005/8/layout/vList6"/>
    <dgm:cxn modelId="{B8484550-E88E-C94F-9432-1D61101ACCC6}" srcId="{E4905367-63C5-4544-9A67-5D42F36897A5}" destId="{D42E121C-70E0-A946-BEFD-020E861E3823}" srcOrd="1" destOrd="0" parTransId="{6EAC07EE-CE08-9843-9791-C20BC1DB38DB}" sibTransId="{01F3C67C-5810-8842-A428-33735F73C5E2}"/>
    <dgm:cxn modelId="{377DC06D-5B5C-9B4D-8A0B-51EB78F15775}" type="presOf" srcId="{E4905367-63C5-4544-9A67-5D42F36897A5}" destId="{B7A22704-FB1B-0E48-8DCE-0A04243B442B}" srcOrd="0" destOrd="0" presId="urn:microsoft.com/office/officeart/2005/8/layout/vList6"/>
    <dgm:cxn modelId="{68276A83-7165-494D-8E31-B945756F4768}" srcId="{607EA9D9-11FF-9F43-8515-D8B5ED4926BE}" destId="{B18CE39D-AEC0-3F46-97C5-43263EB21082}" srcOrd="0" destOrd="0" parTransId="{7759F09E-CE54-8646-83EE-6CC137C79BB3}" sibTransId="{6B75A00B-86DC-1749-924C-861AEDC9043B}"/>
    <dgm:cxn modelId="{E474D5A0-4018-054A-B213-7CC3362FBB16}" srcId="{607EA9D9-11FF-9F43-8515-D8B5ED4926BE}" destId="{16FE74A3-E673-704A-BE45-5AAA88ED7B95}" srcOrd="2" destOrd="0" parTransId="{C19E43F0-D082-7A4C-A9CC-35E178CFEEE3}" sibTransId="{E13B6C08-362C-604E-854A-9F3CFDA22CDE}"/>
    <dgm:cxn modelId="{ECB293A7-EFEB-D845-A47A-7DFCA5193342}" type="presOf" srcId="{C3F47868-6672-1D41-B8AC-0CC9A9453BCF}" destId="{B055CB19-50B1-824C-B3BB-FF144DD5A760}" srcOrd="0" destOrd="0" presId="urn:microsoft.com/office/officeart/2005/8/layout/vList6"/>
    <dgm:cxn modelId="{32877BBC-BB68-D143-982B-E8B6D125D2BD}" srcId="{607EA9D9-11FF-9F43-8515-D8B5ED4926BE}" destId="{9418B4F1-6A87-014D-8F2B-110850A4B05F}" srcOrd="1" destOrd="0" parTransId="{EFEBE1D5-BA30-9A44-9B9B-7338CECB0DDC}" sibTransId="{6ABB10BA-520A-0240-BF71-AB5C72096965}"/>
    <dgm:cxn modelId="{75600FE6-9E87-F04B-94DA-C4801E94D12B}" type="presOf" srcId="{16FE74A3-E673-704A-BE45-5AAA88ED7B95}" destId="{298F70C7-2CE3-5A4C-A5BE-0F0E5E2AAA49}" srcOrd="0" destOrd="2" presId="urn:microsoft.com/office/officeart/2005/8/layout/vList6"/>
    <dgm:cxn modelId="{CEBD1BE9-4E3A-4D47-9A50-BD386A362CF6}" type="presOf" srcId="{03608AFE-0898-0545-AAAF-8402674D8E0F}" destId="{8E60ED23-B883-BB49-B8FC-4AA7ADD8A14E}" srcOrd="0" destOrd="0" presId="urn:microsoft.com/office/officeart/2005/8/layout/vList6"/>
    <dgm:cxn modelId="{4848CFF0-0441-E946-9BB3-87AB6AB11371}" type="presOf" srcId="{9418B4F1-6A87-014D-8F2B-110850A4B05F}" destId="{298F70C7-2CE3-5A4C-A5BE-0F0E5E2AAA49}" srcOrd="0" destOrd="1" presId="urn:microsoft.com/office/officeart/2005/8/layout/vList6"/>
    <dgm:cxn modelId="{09C9A366-B356-344F-812B-EEE3A9FAA266}" type="presParOf" srcId="{B055CB19-50B1-824C-B3BB-FF144DD5A760}" destId="{F9390EDD-8FCD-EB49-B11B-CBE2D729060A}" srcOrd="0" destOrd="0" presId="urn:microsoft.com/office/officeart/2005/8/layout/vList6"/>
    <dgm:cxn modelId="{25F7E15D-9DCD-3E4C-AD85-BE63FB686B36}" type="presParOf" srcId="{F9390EDD-8FCD-EB49-B11B-CBE2D729060A}" destId="{B7A22704-FB1B-0E48-8DCE-0A04243B442B}" srcOrd="0" destOrd="0" presId="urn:microsoft.com/office/officeart/2005/8/layout/vList6"/>
    <dgm:cxn modelId="{627DDB51-7C3A-2C48-8472-AE113BD35B59}" type="presParOf" srcId="{F9390EDD-8FCD-EB49-B11B-CBE2D729060A}" destId="{8E60ED23-B883-BB49-B8FC-4AA7ADD8A14E}" srcOrd="1" destOrd="0" presId="urn:microsoft.com/office/officeart/2005/8/layout/vList6"/>
    <dgm:cxn modelId="{732FFEE7-4A31-E949-8631-E8CE91C482E4}" type="presParOf" srcId="{B055CB19-50B1-824C-B3BB-FF144DD5A760}" destId="{8EE73088-CF49-2047-AC05-6B534276EF5D}" srcOrd="1" destOrd="0" presId="urn:microsoft.com/office/officeart/2005/8/layout/vList6"/>
    <dgm:cxn modelId="{93297CAB-DAB5-9F47-B2D8-D2D2AA9B5CEA}" type="presParOf" srcId="{B055CB19-50B1-824C-B3BB-FF144DD5A760}" destId="{E5016C86-3D1B-594C-A7B6-9A98F944157E}" srcOrd="2" destOrd="0" presId="urn:microsoft.com/office/officeart/2005/8/layout/vList6"/>
    <dgm:cxn modelId="{3A0EE55C-646E-C74B-81A8-C7ACDB679DF0}" type="presParOf" srcId="{E5016C86-3D1B-594C-A7B6-9A98F944157E}" destId="{500B4BA9-4025-F940-97D6-7886A953EE27}" srcOrd="0" destOrd="0" presId="urn:microsoft.com/office/officeart/2005/8/layout/vList6"/>
    <dgm:cxn modelId="{B0CF1C5D-13B0-AB4B-8B16-F04E09D7B049}" type="presParOf" srcId="{E5016C86-3D1B-594C-A7B6-9A98F944157E}" destId="{298F70C7-2CE3-5A4C-A5BE-0F0E5E2AAA4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2.xml><?xml version="1.0" encoding="utf-8"?>
<dgm:dataModel xmlns:dgm="http://schemas.openxmlformats.org/drawingml/2006/diagram" xmlns:a="http://schemas.openxmlformats.org/drawingml/2006/main">
  <dgm:ptLst>
    <dgm:pt modelId="{EC670AA0-BD71-E14E-8CBD-D8A4503DDB92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5A1C07-00AE-2C4C-999D-390C80515B2D}">
      <dgm:prSet phldrT="[Text]"/>
      <dgm:spPr/>
      <dgm:t>
        <a:bodyPr/>
        <a:lstStyle/>
        <a:p>
          <a:r>
            <a:rPr lang="en-US" dirty="0"/>
            <a:t>Thin/Scrawny</a:t>
          </a:r>
        </a:p>
      </dgm:t>
    </dgm:pt>
    <dgm:pt modelId="{C5C246C2-86AB-7F47-A02F-6542498E0F9B}" type="parTrans" cxnId="{ACA30818-7803-7B4E-89B1-C68A6E2BD763}">
      <dgm:prSet/>
      <dgm:spPr/>
      <dgm:t>
        <a:bodyPr/>
        <a:lstStyle/>
        <a:p>
          <a:endParaRPr lang="en-US"/>
        </a:p>
      </dgm:t>
    </dgm:pt>
    <dgm:pt modelId="{3362FC2D-B3D1-1D44-BA54-69DB80159F32}" type="sibTrans" cxnId="{ACA30818-7803-7B4E-89B1-C68A6E2BD763}">
      <dgm:prSet/>
      <dgm:spPr/>
      <dgm:t>
        <a:bodyPr/>
        <a:lstStyle/>
        <a:p>
          <a:endParaRPr lang="en-US"/>
        </a:p>
      </dgm:t>
    </dgm:pt>
    <dgm:pt modelId="{81C11AC2-99AA-9F49-B1D5-E9C861D6F56F}">
      <dgm:prSet phldrT="[Text]"/>
      <dgm:spPr/>
      <dgm:t>
        <a:bodyPr/>
        <a:lstStyle/>
        <a:p>
          <a:r>
            <a:rPr lang="en-US" dirty="0"/>
            <a:t>Models are thin.</a:t>
          </a:r>
        </a:p>
      </dgm:t>
    </dgm:pt>
    <dgm:pt modelId="{42AB2EA6-BAC1-B942-827E-6C40E929E96D}" type="parTrans" cxnId="{07F6AB6C-E8BC-F14C-8D5E-96E860114A97}">
      <dgm:prSet/>
      <dgm:spPr/>
      <dgm:t>
        <a:bodyPr/>
        <a:lstStyle/>
        <a:p>
          <a:endParaRPr lang="en-US"/>
        </a:p>
      </dgm:t>
    </dgm:pt>
    <dgm:pt modelId="{071992C1-4AC3-214A-8F48-EA70D36CC0EF}" type="sibTrans" cxnId="{07F6AB6C-E8BC-F14C-8D5E-96E860114A97}">
      <dgm:prSet/>
      <dgm:spPr/>
      <dgm:t>
        <a:bodyPr/>
        <a:lstStyle/>
        <a:p>
          <a:endParaRPr lang="en-US"/>
        </a:p>
      </dgm:t>
    </dgm:pt>
    <dgm:pt modelId="{A6AAEDAC-B6BE-C347-9257-C49660706314}">
      <dgm:prSet phldrT="[Text]"/>
      <dgm:spPr/>
      <dgm:t>
        <a:bodyPr/>
        <a:lstStyle/>
        <a:p>
          <a:r>
            <a:rPr lang="en-US" dirty="0"/>
            <a:t>Bulimic women are scrawny.</a:t>
          </a:r>
        </a:p>
      </dgm:t>
    </dgm:pt>
    <dgm:pt modelId="{BF1452B8-7486-E64F-B29C-69A4E23771A4}" type="parTrans" cxnId="{84C511F3-8B4C-F14A-982D-D06C84A6C373}">
      <dgm:prSet/>
      <dgm:spPr/>
      <dgm:t>
        <a:bodyPr/>
        <a:lstStyle/>
        <a:p>
          <a:endParaRPr lang="en-US"/>
        </a:p>
      </dgm:t>
    </dgm:pt>
    <dgm:pt modelId="{A7EFF2F5-3ED5-3D41-B180-749AE8396ACA}" type="sibTrans" cxnId="{84C511F3-8B4C-F14A-982D-D06C84A6C373}">
      <dgm:prSet/>
      <dgm:spPr/>
      <dgm:t>
        <a:bodyPr/>
        <a:lstStyle/>
        <a:p>
          <a:endParaRPr lang="en-US"/>
        </a:p>
      </dgm:t>
    </dgm:pt>
    <dgm:pt modelId="{583F7283-F5ED-C342-A5A6-C7B51AFCF069}">
      <dgm:prSet phldrT="[Text]"/>
      <dgm:spPr/>
      <dgm:t>
        <a:bodyPr/>
        <a:lstStyle/>
        <a:p>
          <a:r>
            <a:rPr lang="en-US" dirty="0"/>
            <a:t>Curious/Nosey</a:t>
          </a:r>
        </a:p>
      </dgm:t>
    </dgm:pt>
    <dgm:pt modelId="{D6E16568-80BF-EA42-99A7-5FB8E82CDF9C}" type="parTrans" cxnId="{CEF11751-A975-114A-90CF-75EEA5CD9D9F}">
      <dgm:prSet/>
      <dgm:spPr/>
      <dgm:t>
        <a:bodyPr/>
        <a:lstStyle/>
        <a:p>
          <a:endParaRPr lang="en-US"/>
        </a:p>
      </dgm:t>
    </dgm:pt>
    <dgm:pt modelId="{A7757D95-925B-F94A-BE39-27D2BFBD62E1}" type="sibTrans" cxnId="{CEF11751-A975-114A-90CF-75EEA5CD9D9F}">
      <dgm:prSet/>
      <dgm:spPr/>
      <dgm:t>
        <a:bodyPr/>
        <a:lstStyle/>
        <a:p>
          <a:endParaRPr lang="en-US"/>
        </a:p>
      </dgm:t>
    </dgm:pt>
    <dgm:pt modelId="{5D51FBD8-D45D-A14E-82B2-D1D472735341}">
      <dgm:prSet phldrT="[Text]"/>
      <dgm:spPr/>
      <dgm:t>
        <a:bodyPr/>
        <a:lstStyle/>
        <a:p>
          <a:r>
            <a:rPr lang="en-US" dirty="0"/>
            <a:t>Children and scientist are curious.</a:t>
          </a:r>
        </a:p>
      </dgm:t>
    </dgm:pt>
    <dgm:pt modelId="{F37DD7B4-5DE5-6F4D-9B4C-7AE6897BCF7D}" type="parTrans" cxnId="{3C176A2E-3F4A-0C47-ADAB-461E93FF007E}">
      <dgm:prSet/>
      <dgm:spPr/>
      <dgm:t>
        <a:bodyPr/>
        <a:lstStyle/>
        <a:p>
          <a:endParaRPr lang="en-US"/>
        </a:p>
      </dgm:t>
    </dgm:pt>
    <dgm:pt modelId="{D3041CB5-0715-AB45-839A-B96C13AF5C81}" type="sibTrans" cxnId="{3C176A2E-3F4A-0C47-ADAB-461E93FF007E}">
      <dgm:prSet/>
      <dgm:spPr/>
      <dgm:t>
        <a:bodyPr/>
        <a:lstStyle/>
        <a:p>
          <a:endParaRPr lang="en-US"/>
        </a:p>
      </dgm:t>
    </dgm:pt>
    <dgm:pt modelId="{1301F304-BCA6-C047-9B2F-1816582A17D5}">
      <dgm:prSet phldrT="[Text]"/>
      <dgm:spPr/>
      <dgm:t>
        <a:bodyPr/>
        <a:lstStyle/>
        <a:p>
          <a:r>
            <a:rPr lang="en-US" dirty="0"/>
            <a:t>Next door neighbors are nosey.</a:t>
          </a:r>
        </a:p>
      </dgm:t>
    </dgm:pt>
    <dgm:pt modelId="{0A9FFC51-450A-CB41-A180-1DE7FE0AD3FC}" type="parTrans" cxnId="{505965D2-F1C2-5E4F-A369-701ECF3BFF51}">
      <dgm:prSet/>
      <dgm:spPr/>
      <dgm:t>
        <a:bodyPr/>
        <a:lstStyle/>
        <a:p>
          <a:endParaRPr lang="en-US"/>
        </a:p>
      </dgm:t>
    </dgm:pt>
    <dgm:pt modelId="{F5361DB9-8B64-9D4B-8067-662D989BF321}" type="sibTrans" cxnId="{505965D2-F1C2-5E4F-A369-701ECF3BFF51}">
      <dgm:prSet/>
      <dgm:spPr/>
      <dgm:t>
        <a:bodyPr/>
        <a:lstStyle/>
        <a:p>
          <a:endParaRPr lang="en-US"/>
        </a:p>
      </dgm:t>
    </dgm:pt>
    <dgm:pt modelId="{CEB24C4A-1D50-3041-9D89-37DE8BEF09ED}">
      <dgm:prSet phldrT="[Text]"/>
      <dgm:spPr/>
      <dgm:t>
        <a:bodyPr/>
        <a:lstStyle/>
        <a:p>
          <a:r>
            <a:rPr lang="en-US" dirty="0"/>
            <a:t>Thrifty/Cheap</a:t>
          </a:r>
        </a:p>
      </dgm:t>
    </dgm:pt>
    <dgm:pt modelId="{4F6ACA13-3A74-0444-8C1E-0FA1D5DAAA0E}" type="parTrans" cxnId="{AF7146A8-03E9-9440-BC35-54EA9C578B2A}">
      <dgm:prSet/>
      <dgm:spPr/>
      <dgm:t>
        <a:bodyPr/>
        <a:lstStyle/>
        <a:p>
          <a:endParaRPr lang="en-US"/>
        </a:p>
      </dgm:t>
    </dgm:pt>
    <dgm:pt modelId="{860D74ED-D8FA-204A-AB30-45E9234AC657}" type="sibTrans" cxnId="{AF7146A8-03E9-9440-BC35-54EA9C578B2A}">
      <dgm:prSet/>
      <dgm:spPr/>
      <dgm:t>
        <a:bodyPr/>
        <a:lstStyle/>
        <a:p>
          <a:endParaRPr lang="en-US"/>
        </a:p>
      </dgm:t>
    </dgm:pt>
    <dgm:pt modelId="{FCA3642B-73FA-4945-B6CE-A75C574C3170}">
      <dgm:prSet phldrT="[Text]"/>
      <dgm:spPr/>
      <dgm:t>
        <a:bodyPr/>
        <a:lstStyle/>
        <a:p>
          <a:r>
            <a:rPr lang="en-US" dirty="0"/>
            <a:t>You, when you won’t lend your brother money.</a:t>
          </a:r>
        </a:p>
      </dgm:t>
    </dgm:pt>
    <dgm:pt modelId="{31C900AE-1FE0-FF43-B33B-1A40128E085A}" type="parTrans" cxnId="{BFE757BA-6ED6-DD41-BFA1-A1A558B6FAE5}">
      <dgm:prSet/>
      <dgm:spPr/>
      <dgm:t>
        <a:bodyPr/>
        <a:lstStyle/>
        <a:p>
          <a:endParaRPr lang="en-US"/>
        </a:p>
      </dgm:t>
    </dgm:pt>
    <dgm:pt modelId="{F807CBFE-68B6-9F43-8639-4DC1C74BD89C}" type="sibTrans" cxnId="{BFE757BA-6ED6-DD41-BFA1-A1A558B6FAE5}">
      <dgm:prSet/>
      <dgm:spPr/>
      <dgm:t>
        <a:bodyPr/>
        <a:lstStyle/>
        <a:p>
          <a:endParaRPr lang="en-US"/>
        </a:p>
      </dgm:t>
    </dgm:pt>
    <dgm:pt modelId="{7DFBE709-A689-3045-8850-3FE7FB8A681A}">
      <dgm:prSet phldrT="[Text]"/>
      <dgm:spPr/>
      <dgm:t>
        <a:bodyPr/>
        <a:lstStyle/>
        <a:p>
          <a:r>
            <a:rPr lang="en-US" dirty="0"/>
            <a:t>You, when you won’t lend your brother money.</a:t>
          </a:r>
        </a:p>
      </dgm:t>
    </dgm:pt>
    <dgm:pt modelId="{3A4EBAEB-75F5-C64C-9735-FB4ECC538B5E}" type="parTrans" cxnId="{E93FAAE4-0511-3848-AA3D-D57F28C88FFB}">
      <dgm:prSet/>
      <dgm:spPr/>
      <dgm:t>
        <a:bodyPr/>
        <a:lstStyle/>
        <a:p>
          <a:endParaRPr lang="en-US"/>
        </a:p>
      </dgm:t>
    </dgm:pt>
    <dgm:pt modelId="{3B639177-38E4-A64C-85A6-E1232D551C74}" type="sibTrans" cxnId="{E93FAAE4-0511-3848-AA3D-D57F28C88FFB}">
      <dgm:prSet/>
      <dgm:spPr/>
      <dgm:t>
        <a:bodyPr/>
        <a:lstStyle/>
        <a:p>
          <a:endParaRPr lang="en-US"/>
        </a:p>
      </dgm:t>
    </dgm:pt>
    <dgm:pt modelId="{208FF9CA-C24A-1B44-994E-0AC0E6E6B6F7}">
      <dgm:prSet phldrT="[Text]"/>
      <dgm:spPr/>
      <dgm:t>
        <a:bodyPr/>
        <a:lstStyle/>
        <a:p>
          <a:r>
            <a:rPr lang="en-US" dirty="0"/>
            <a:t>(depends on who you ask)</a:t>
          </a:r>
        </a:p>
      </dgm:t>
    </dgm:pt>
    <dgm:pt modelId="{0C0C745A-6C58-9D47-A2CE-48AAAD76E711}" type="parTrans" cxnId="{7F938DFD-AF33-6946-A900-1AE1BB055977}">
      <dgm:prSet/>
      <dgm:spPr/>
    </dgm:pt>
    <dgm:pt modelId="{FF0024D1-4188-4A4E-9EF9-0A9F5C1D45B9}" type="sibTrans" cxnId="{7F938DFD-AF33-6946-A900-1AE1BB055977}">
      <dgm:prSet/>
      <dgm:spPr/>
    </dgm:pt>
    <dgm:pt modelId="{E4C1C15E-8366-824F-858A-4FDAFBC2DB24}" type="pres">
      <dgm:prSet presAssocID="{EC670AA0-BD71-E14E-8CBD-D8A4503DDB92}" presName="Name0" presStyleCnt="0">
        <dgm:presLayoutVars>
          <dgm:dir/>
          <dgm:animLvl val="lvl"/>
          <dgm:resizeHandles val="exact"/>
        </dgm:presLayoutVars>
      </dgm:prSet>
      <dgm:spPr/>
    </dgm:pt>
    <dgm:pt modelId="{0FE19A39-E40E-5D45-8D6D-124F96B90956}" type="pres">
      <dgm:prSet presAssocID="{A15A1C07-00AE-2C4C-999D-390C80515B2D}" presName="linNode" presStyleCnt="0"/>
      <dgm:spPr/>
    </dgm:pt>
    <dgm:pt modelId="{974766EA-200B-CB40-B45B-307B66F318F5}" type="pres">
      <dgm:prSet presAssocID="{A15A1C07-00AE-2C4C-999D-390C80515B2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CB8CE23-BB7E-7F44-B2FC-8C7C04B95C4E}" type="pres">
      <dgm:prSet presAssocID="{A15A1C07-00AE-2C4C-999D-390C80515B2D}" presName="descendantText" presStyleLbl="alignAccFollowNode1" presStyleIdx="0" presStyleCnt="3">
        <dgm:presLayoutVars>
          <dgm:bulletEnabled val="1"/>
        </dgm:presLayoutVars>
      </dgm:prSet>
      <dgm:spPr/>
    </dgm:pt>
    <dgm:pt modelId="{9E7AD6DF-3B8D-E34B-B350-B7EB1F096713}" type="pres">
      <dgm:prSet presAssocID="{3362FC2D-B3D1-1D44-BA54-69DB80159F32}" presName="sp" presStyleCnt="0"/>
      <dgm:spPr/>
    </dgm:pt>
    <dgm:pt modelId="{D1C0C773-0CE8-7C4E-9ED3-AF1263B7FC34}" type="pres">
      <dgm:prSet presAssocID="{583F7283-F5ED-C342-A5A6-C7B51AFCF069}" presName="linNode" presStyleCnt="0"/>
      <dgm:spPr/>
    </dgm:pt>
    <dgm:pt modelId="{91D2EAF4-88CD-EF41-880B-F2CC7F47DC35}" type="pres">
      <dgm:prSet presAssocID="{583F7283-F5ED-C342-A5A6-C7B51AFCF06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664449E-5578-D747-B37B-0D3B860D19E7}" type="pres">
      <dgm:prSet presAssocID="{583F7283-F5ED-C342-A5A6-C7B51AFCF069}" presName="descendantText" presStyleLbl="alignAccFollowNode1" presStyleIdx="1" presStyleCnt="3">
        <dgm:presLayoutVars>
          <dgm:bulletEnabled val="1"/>
        </dgm:presLayoutVars>
      </dgm:prSet>
      <dgm:spPr/>
    </dgm:pt>
    <dgm:pt modelId="{6856D776-4CFF-3342-A4EE-EB44731C181E}" type="pres">
      <dgm:prSet presAssocID="{A7757D95-925B-F94A-BE39-27D2BFBD62E1}" presName="sp" presStyleCnt="0"/>
      <dgm:spPr/>
    </dgm:pt>
    <dgm:pt modelId="{B0DBC300-A917-0940-9E54-AAD7A95F1566}" type="pres">
      <dgm:prSet presAssocID="{CEB24C4A-1D50-3041-9D89-37DE8BEF09ED}" presName="linNode" presStyleCnt="0"/>
      <dgm:spPr/>
    </dgm:pt>
    <dgm:pt modelId="{6FF0FDB7-8CB1-CF4A-A6A1-D798DC5F2255}" type="pres">
      <dgm:prSet presAssocID="{CEB24C4A-1D50-3041-9D89-37DE8BEF09ED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518EEB8-A66D-9A45-9858-6492D2354E83}" type="pres">
      <dgm:prSet presAssocID="{CEB24C4A-1D50-3041-9D89-37DE8BEF09ED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A6CE200-180D-BD46-B08B-9CEE0C402421}" type="presOf" srcId="{CEB24C4A-1D50-3041-9D89-37DE8BEF09ED}" destId="{6FF0FDB7-8CB1-CF4A-A6A1-D798DC5F2255}" srcOrd="0" destOrd="0" presId="urn:microsoft.com/office/officeart/2005/8/layout/vList5"/>
    <dgm:cxn modelId="{ACA30818-7803-7B4E-89B1-C68A6E2BD763}" srcId="{EC670AA0-BD71-E14E-8CBD-D8A4503DDB92}" destId="{A15A1C07-00AE-2C4C-999D-390C80515B2D}" srcOrd="0" destOrd="0" parTransId="{C5C246C2-86AB-7F47-A02F-6542498E0F9B}" sibTransId="{3362FC2D-B3D1-1D44-BA54-69DB80159F32}"/>
    <dgm:cxn modelId="{06AD101B-BC69-0E49-9177-EDE93B1282A3}" type="presOf" srcId="{A15A1C07-00AE-2C4C-999D-390C80515B2D}" destId="{974766EA-200B-CB40-B45B-307B66F318F5}" srcOrd="0" destOrd="0" presId="urn:microsoft.com/office/officeart/2005/8/layout/vList5"/>
    <dgm:cxn modelId="{3CE1642E-CAE7-294D-B1E1-C4949D9116C3}" type="presOf" srcId="{81C11AC2-99AA-9F49-B1D5-E9C861D6F56F}" destId="{ACB8CE23-BB7E-7F44-B2FC-8C7C04B95C4E}" srcOrd="0" destOrd="0" presId="urn:microsoft.com/office/officeart/2005/8/layout/vList5"/>
    <dgm:cxn modelId="{3C176A2E-3F4A-0C47-ADAB-461E93FF007E}" srcId="{583F7283-F5ED-C342-A5A6-C7B51AFCF069}" destId="{5D51FBD8-D45D-A14E-82B2-D1D472735341}" srcOrd="0" destOrd="0" parTransId="{F37DD7B4-5DE5-6F4D-9B4C-7AE6897BCF7D}" sibTransId="{D3041CB5-0715-AB45-839A-B96C13AF5C81}"/>
    <dgm:cxn modelId="{CEF11751-A975-114A-90CF-75EEA5CD9D9F}" srcId="{EC670AA0-BD71-E14E-8CBD-D8A4503DDB92}" destId="{583F7283-F5ED-C342-A5A6-C7B51AFCF069}" srcOrd="1" destOrd="0" parTransId="{D6E16568-80BF-EA42-99A7-5FB8E82CDF9C}" sibTransId="{A7757D95-925B-F94A-BE39-27D2BFBD62E1}"/>
    <dgm:cxn modelId="{7604BE60-4D06-E543-A95E-68FF9BE19173}" type="presOf" srcId="{7DFBE709-A689-3045-8850-3FE7FB8A681A}" destId="{4518EEB8-A66D-9A45-9858-6492D2354E83}" srcOrd="0" destOrd="1" presId="urn:microsoft.com/office/officeart/2005/8/layout/vList5"/>
    <dgm:cxn modelId="{5AB4D164-5400-5D4E-A4CC-44148267C6A7}" type="presOf" srcId="{1301F304-BCA6-C047-9B2F-1816582A17D5}" destId="{E664449E-5578-D747-B37B-0D3B860D19E7}" srcOrd="0" destOrd="1" presId="urn:microsoft.com/office/officeart/2005/8/layout/vList5"/>
    <dgm:cxn modelId="{07F6AB6C-E8BC-F14C-8D5E-96E860114A97}" srcId="{A15A1C07-00AE-2C4C-999D-390C80515B2D}" destId="{81C11AC2-99AA-9F49-B1D5-E9C861D6F56F}" srcOrd="0" destOrd="0" parTransId="{42AB2EA6-BAC1-B942-827E-6C40E929E96D}" sibTransId="{071992C1-4AC3-214A-8F48-EA70D36CC0EF}"/>
    <dgm:cxn modelId="{550D7872-C118-F941-B2CD-2D9E77C4E264}" type="presOf" srcId="{EC670AA0-BD71-E14E-8CBD-D8A4503DDB92}" destId="{E4C1C15E-8366-824F-858A-4FDAFBC2DB24}" srcOrd="0" destOrd="0" presId="urn:microsoft.com/office/officeart/2005/8/layout/vList5"/>
    <dgm:cxn modelId="{AF7146A8-03E9-9440-BC35-54EA9C578B2A}" srcId="{EC670AA0-BD71-E14E-8CBD-D8A4503DDB92}" destId="{CEB24C4A-1D50-3041-9D89-37DE8BEF09ED}" srcOrd="2" destOrd="0" parTransId="{4F6ACA13-3A74-0444-8C1E-0FA1D5DAAA0E}" sibTransId="{860D74ED-D8FA-204A-AB30-45E9234AC657}"/>
    <dgm:cxn modelId="{052A56AC-1B5D-6E47-9BD4-BC78EAE0F4AB}" type="presOf" srcId="{583F7283-F5ED-C342-A5A6-C7B51AFCF069}" destId="{91D2EAF4-88CD-EF41-880B-F2CC7F47DC35}" srcOrd="0" destOrd="0" presId="urn:microsoft.com/office/officeart/2005/8/layout/vList5"/>
    <dgm:cxn modelId="{BFE757BA-6ED6-DD41-BFA1-A1A558B6FAE5}" srcId="{CEB24C4A-1D50-3041-9D89-37DE8BEF09ED}" destId="{FCA3642B-73FA-4945-B6CE-A75C574C3170}" srcOrd="0" destOrd="0" parTransId="{31C900AE-1FE0-FF43-B33B-1A40128E085A}" sibTransId="{F807CBFE-68B6-9F43-8639-4DC1C74BD89C}"/>
    <dgm:cxn modelId="{542A56BD-915B-CE44-B469-02969F77000B}" type="presOf" srcId="{208FF9CA-C24A-1B44-994E-0AC0E6E6B6F7}" destId="{4518EEB8-A66D-9A45-9858-6492D2354E83}" srcOrd="0" destOrd="2" presId="urn:microsoft.com/office/officeart/2005/8/layout/vList5"/>
    <dgm:cxn modelId="{505965D2-F1C2-5E4F-A369-701ECF3BFF51}" srcId="{583F7283-F5ED-C342-A5A6-C7B51AFCF069}" destId="{1301F304-BCA6-C047-9B2F-1816582A17D5}" srcOrd="1" destOrd="0" parTransId="{0A9FFC51-450A-CB41-A180-1DE7FE0AD3FC}" sibTransId="{F5361DB9-8B64-9D4B-8067-662D989BF321}"/>
    <dgm:cxn modelId="{E93FAAE4-0511-3848-AA3D-D57F28C88FFB}" srcId="{CEB24C4A-1D50-3041-9D89-37DE8BEF09ED}" destId="{7DFBE709-A689-3045-8850-3FE7FB8A681A}" srcOrd="1" destOrd="0" parTransId="{3A4EBAEB-75F5-C64C-9735-FB4ECC538B5E}" sibTransId="{3B639177-38E4-A64C-85A6-E1232D551C74}"/>
    <dgm:cxn modelId="{FAA633EB-0453-C249-AA8F-9858FC8B9EEA}" type="presOf" srcId="{A6AAEDAC-B6BE-C347-9257-C49660706314}" destId="{ACB8CE23-BB7E-7F44-B2FC-8C7C04B95C4E}" srcOrd="0" destOrd="1" presId="urn:microsoft.com/office/officeart/2005/8/layout/vList5"/>
    <dgm:cxn modelId="{5DB099EB-7923-3245-946C-DA86596E3C80}" type="presOf" srcId="{FCA3642B-73FA-4945-B6CE-A75C574C3170}" destId="{4518EEB8-A66D-9A45-9858-6492D2354E83}" srcOrd="0" destOrd="0" presId="urn:microsoft.com/office/officeart/2005/8/layout/vList5"/>
    <dgm:cxn modelId="{1BF383ED-C5BC-5643-8F72-65E79E62ECA2}" type="presOf" srcId="{5D51FBD8-D45D-A14E-82B2-D1D472735341}" destId="{E664449E-5578-D747-B37B-0D3B860D19E7}" srcOrd="0" destOrd="0" presId="urn:microsoft.com/office/officeart/2005/8/layout/vList5"/>
    <dgm:cxn modelId="{84C511F3-8B4C-F14A-982D-D06C84A6C373}" srcId="{A15A1C07-00AE-2C4C-999D-390C80515B2D}" destId="{A6AAEDAC-B6BE-C347-9257-C49660706314}" srcOrd="1" destOrd="0" parTransId="{BF1452B8-7486-E64F-B29C-69A4E23771A4}" sibTransId="{A7EFF2F5-3ED5-3D41-B180-749AE8396ACA}"/>
    <dgm:cxn modelId="{7F938DFD-AF33-6946-A900-1AE1BB055977}" srcId="{CEB24C4A-1D50-3041-9D89-37DE8BEF09ED}" destId="{208FF9CA-C24A-1B44-994E-0AC0E6E6B6F7}" srcOrd="2" destOrd="0" parTransId="{0C0C745A-6C58-9D47-A2CE-48AAAD76E711}" sibTransId="{FF0024D1-4188-4A4E-9EF9-0A9F5C1D45B9}"/>
    <dgm:cxn modelId="{E281267B-543F-1F46-AD5A-F489C50755D7}" type="presParOf" srcId="{E4C1C15E-8366-824F-858A-4FDAFBC2DB24}" destId="{0FE19A39-E40E-5D45-8D6D-124F96B90956}" srcOrd="0" destOrd="0" presId="urn:microsoft.com/office/officeart/2005/8/layout/vList5"/>
    <dgm:cxn modelId="{A533A14F-EA8E-ED45-A009-6923B34D8B53}" type="presParOf" srcId="{0FE19A39-E40E-5D45-8D6D-124F96B90956}" destId="{974766EA-200B-CB40-B45B-307B66F318F5}" srcOrd="0" destOrd="0" presId="urn:microsoft.com/office/officeart/2005/8/layout/vList5"/>
    <dgm:cxn modelId="{9D7FAE98-BD60-7047-92A3-931956A9EC0C}" type="presParOf" srcId="{0FE19A39-E40E-5D45-8D6D-124F96B90956}" destId="{ACB8CE23-BB7E-7F44-B2FC-8C7C04B95C4E}" srcOrd="1" destOrd="0" presId="urn:microsoft.com/office/officeart/2005/8/layout/vList5"/>
    <dgm:cxn modelId="{4D27674E-FFDA-2244-AE5C-46D85A9E6FD7}" type="presParOf" srcId="{E4C1C15E-8366-824F-858A-4FDAFBC2DB24}" destId="{9E7AD6DF-3B8D-E34B-B350-B7EB1F096713}" srcOrd="1" destOrd="0" presId="urn:microsoft.com/office/officeart/2005/8/layout/vList5"/>
    <dgm:cxn modelId="{2C251B41-667B-8743-A318-78E8F790344A}" type="presParOf" srcId="{E4C1C15E-8366-824F-858A-4FDAFBC2DB24}" destId="{D1C0C773-0CE8-7C4E-9ED3-AF1263B7FC34}" srcOrd="2" destOrd="0" presId="urn:microsoft.com/office/officeart/2005/8/layout/vList5"/>
    <dgm:cxn modelId="{A4398B5B-E7B4-5148-B63F-581CA16E4CE2}" type="presParOf" srcId="{D1C0C773-0CE8-7C4E-9ED3-AF1263B7FC34}" destId="{91D2EAF4-88CD-EF41-880B-F2CC7F47DC35}" srcOrd="0" destOrd="0" presId="urn:microsoft.com/office/officeart/2005/8/layout/vList5"/>
    <dgm:cxn modelId="{F58874EF-DFF8-5545-8319-D0FD3FB99C42}" type="presParOf" srcId="{D1C0C773-0CE8-7C4E-9ED3-AF1263B7FC34}" destId="{E664449E-5578-D747-B37B-0D3B860D19E7}" srcOrd="1" destOrd="0" presId="urn:microsoft.com/office/officeart/2005/8/layout/vList5"/>
    <dgm:cxn modelId="{86932EFB-7946-A642-9766-821F13AAB8B4}" type="presParOf" srcId="{E4C1C15E-8366-824F-858A-4FDAFBC2DB24}" destId="{6856D776-4CFF-3342-A4EE-EB44731C181E}" srcOrd="3" destOrd="0" presId="urn:microsoft.com/office/officeart/2005/8/layout/vList5"/>
    <dgm:cxn modelId="{B4BDC01F-717D-F943-B45E-94BA5B9A8D6B}" type="presParOf" srcId="{E4C1C15E-8366-824F-858A-4FDAFBC2DB24}" destId="{B0DBC300-A917-0940-9E54-AAD7A95F1566}" srcOrd="4" destOrd="0" presId="urn:microsoft.com/office/officeart/2005/8/layout/vList5"/>
    <dgm:cxn modelId="{80313CEF-1BF4-9D40-9376-99378A1F23FF}" type="presParOf" srcId="{B0DBC300-A917-0940-9E54-AAD7A95F1566}" destId="{6FF0FDB7-8CB1-CF4A-A6A1-D798DC5F2255}" srcOrd="0" destOrd="0" presId="urn:microsoft.com/office/officeart/2005/8/layout/vList5"/>
    <dgm:cxn modelId="{0FC2CDC4-7C05-6A4C-B512-E63977602328}" type="presParOf" srcId="{B0DBC300-A917-0940-9E54-AAD7A95F1566}" destId="{4518EEB8-A66D-9A45-9858-6492D2354E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3.xml><?xml version="1.0" encoding="utf-8"?>
<dgm:dataModel xmlns:dgm="http://schemas.openxmlformats.org/drawingml/2006/diagram" xmlns:a="http://schemas.openxmlformats.org/drawingml/2006/main">
  <dgm:ptLst>
    <dgm:pt modelId="{997B88D2-1D57-934D-B630-101D7717EB9B}" type="doc">
      <dgm:prSet loTypeId="urn:microsoft.com/office/officeart/2005/8/layout/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21983F-EE94-2A42-B5F0-E039F8FE9D99}">
      <dgm:prSet phldrT="[Text]"/>
      <dgm:spPr/>
      <dgm:t>
        <a:bodyPr/>
        <a:lstStyle/>
        <a:p>
          <a:r>
            <a:rPr lang="en-US" dirty="0"/>
            <a:t>Jack is the </a:t>
          </a:r>
          <a:r>
            <a:rPr lang="en-US" dirty="0" err="1"/>
            <a:t>baddest</a:t>
          </a:r>
          <a:r>
            <a:rPr lang="en-US" dirty="0"/>
            <a:t> basketball player in the hood.</a:t>
          </a:r>
        </a:p>
      </dgm:t>
    </dgm:pt>
    <dgm:pt modelId="{764E5E62-AA58-AE4E-9A43-3D987014C6A5}" type="parTrans" cxnId="{9C578DBE-3DBE-FA47-B45F-25A2DE1DB76D}">
      <dgm:prSet/>
      <dgm:spPr/>
      <dgm:t>
        <a:bodyPr/>
        <a:lstStyle/>
        <a:p>
          <a:endParaRPr lang="en-US"/>
        </a:p>
      </dgm:t>
    </dgm:pt>
    <dgm:pt modelId="{1A8C8F5B-61EF-A64B-B980-4AAF92D0A2A2}" type="sibTrans" cxnId="{9C578DBE-3DBE-FA47-B45F-25A2DE1DB76D}">
      <dgm:prSet/>
      <dgm:spPr/>
      <dgm:t>
        <a:bodyPr/>
        <a:lstStyle/>
        <a:p>
          <a:endParaRPr lang="en-US"/>
        </a:p>
      </dgm:t>
    </dgm:pt>
    <dgm:pt modelId="{A8653010-7366-3046-994B-FEAC5FEEEFFF}">
      <dgm:prSet phldrT="[Text]"/>
      <dgm:spPr/>
      <dgm:t>
        <a:bodyPr/>
        <a:lstStyle/>
        <a:p>
          <a:r>
            <a:rPr lang="en-US" dirty="0"/>
            <a:t>This actually means that Jack is the best.</a:t>
          </a:r>
        </a:p>
      </dgm:t>
    </dgm:pt>
    <dgm:pt modelId="{B3079E20-DEE5-3647-A313-F245596D967B}" type="parTrans" cxnId="{7C4DEEA3-1622-0A46-8FAE-238CB33AF3E7}">
      <dgm:prSet/>
      <dgm:spPr/>
      <dgm:t>
        <a:bodyPr/>
        <a:lstStyle/>
        <a:p>
          <a:endParaRPr lang="en-US"/>
        </a:p>
      </dgm:t>
    </dgm:pt>
    <dgm:pt modelId="{0C435EE6-E648-6C4E-A9A2-34119B81D2B4}" type="sibTrans" cxnId="{7C4DEEA3-1622-0A46-8FAE-238CB33AF3E7}">
      <dgm:prSet/>
      <dgm:spPr/>
      <dgm:t>
        <a:bodyPr/>
        <a:lstStyle/>
        <a:p>
          <a:endParaRPr lang="en-US"/>
        </a:p>
      </dgm:t>
    </dgm:pt>
    <dgm:pt modelId="{876691F8-99D5-B64D-A911-9D8DA4510889}">
      <dgm:prSet phldrT="[Text]"/>
      <dgm:spPr/>
      <dgm:t>
        <a:bodyPr/>
        <a:lstStyle/>
        <a:p>
          <a:r>
            <a:rPr lang="en-US" dirty="0"/>
            <a:t>“Hood” is slang for neighborhood.</a:t>
          </a:r>
        </a:p>
      </dgm:t>
    </dgm:pt>
    <dgm:pt modelId="{F0B67ABA-5FD7-C644-9A45-9F5AAEDE384F}" type="parTrans" cxnId="{29201666-4D59-D646-B503-E963EB9C14C8}">
      <dgm:prSet/>
      <dgm:spPr/>
      <dgm:t>
        <a:bodyPr/>
        <a:lstStyle/>
        <a:p>
          <a:endParaRPr lang="en-US"/>
        </a:p>
      </dgm:t>
    </dgm:pt>
    <dgm:pt modelId="{5BFA5E48-BFB9-634B-A212-83DCE24C9BD1}" type="sibTrans" cxnId="{29201666-4D59-D646-B503-E963EB9C14C8}">
      <dgm:prSet/>
      <dgm:spPr/>
      <dgm:t>
        <a:bodyPr/>
        <a:lstStyle/>
        <a:p>
          <a:endParaRPr lang="en-US"/>
        </a:p>
      </dgm:t>
    </dgm:pt>
    <dgm:pt modelId="{51D67192-4558-9644-B23F-AB510C839CA9}">
      <dgm:prSet phldrT="[Text]"/>
      <dgm:spPr/>
      <dgm:t>
        <a:bodyPr/>
        <a:lstStyle/>
        <a:p>
          <a:r>
            <a:rPr lang="en-US" dirty="0"/>
            <a:t>Those shoes are lit.</a:t>
          </a:r>
        </a:p>
      </dgm:t>
    </dgm:pt>
    <dgm:pt modelId="{44256A56-6882-E44E-BD12-384819132027}" type="parTrans" cxnId="{EA248975-1740-034D-A39E-21B55971A50C}">
      <dgm:prSet/>
      <dgm:spPr/>
      <dgm:t>
        <a:bodyPr/>
        <a:lstStyle/>
        <a:p>
          <a:endParaRPr lang="en-US"/>
        </a:p>
      </dgm:t>
    </dgm:pt>
    <dgm:pt modelId="{2E0BF001-96C2-5047-A149-17BD22F3F959}" type="sibTrans" cxnId="{EA248975-1740-034D-A39E-21B55971A50C}">
      <dgm:prSet/>
      <dgm:spPr/>
      <dgm:t>
        <a:bodyPr/>
        <a:lstStyle/>
        <a:p>
          <a:endParaRPr lang="en-US"/>
        </a:p>
      </dgm:t>
    </dgm:pt>
    <dgm:pt modelId="{1D249FBD-2D69-BD4A-915F-61D5F8874D86}">
      <dgm:prSet phldrT="[Text]"/>
      <dgm:spPr/>
      <dgm:t>
        <a:bodyPr/>
        <a:lstStyle/>
        <a:p>
          <a:r>
            <a:rPr lang="en-US" dirty="0"/>
            <a:t>This means you like Sue’s shoes.</a:t>
          </a:r>
        </a:p>
      </dgm:t>
    </dgm:pt>
    <dgm:pt modelId="{56AD74D9-5A86-B145-A593-EE10E40401FD}" type="parTrans" cxnId="{9D1D05BC-0102-F04B-8C56-7FCE738FC06B}">
      <dgm:prSet/>
      <dgm:spPr/>
      <dgm:t>
        <a:bodyPr/>
        <a:lstStyle/>
        <a:p>
          <a:endParaRPr lang="en-US"/>
        </a:p>
      </dgm:t>
    </dgm:pt>
    <dgm:pt modelId="{3B6D5728-D72C-5848-B992-CF15F1E9F73D}" type="sibTrans" cxnId="{9D1D05BC-0102-F04B-8C56-7FCE738FC06B}">
      <dgm:prSet/>
      <dgm:spPr/>
      <dgm:t>
        <a:bodyPr/>
        <a:lstStyle/>
        <a:p>
          <a:endParaRPr lang="en-US"/>
        </a:p>
      </dgm:t>
    </dgm:pt>
    <dgm:pt modelId="{80CEA298-140F-3B47-AFD8-EFDCDCA82B92}">
      <dgm:prSet phldrT="[Text]"/>
      <dgm:spPr/>
      <dgm:t>
        <a:bodyPr/>
        <a:lstStyle/>
        <a:p>
          <a:r>
            <a:rPr lang="en-US" dirty="0"/>
            <a:t>Example of old words taking on new meanings.</a:t>
          </a:r>
        </a:p>
      </dgm:t>
    </dgm:pt>
    <dgm:pt modelId="{4E8DAB83-472B-A642-81D1-CB92A39C5E3E}" type="parTrans" cxnId="{BD8304BB-D770-6548-8514-811718F2C167}">
      <dgm:prSet/>
      <dgm:spPr/>
      <dgm:t>
        <a:bodyPr/>
        <a:lstStyle/>
        <a:p>
          <a:endParaRPr lang="en-US"/>
        </a:p>
      </dgm:t>
    </dgm:pt>
    <dgm:pt modelId="{DCA09D3F-70C9-524A-97C4-2AAE085302FB}" type="sibTrans" cxnId="{BD8304BB-D770-6548-8514-811718F2C167}">
      <dgm:prSet/>
      <dgm:spPr/>
      <dgm:t>
        <a:bodyPr/>
        <a:lstStyle/>
        <a:p>
          <a:endParaRPr lang="en-US"/>
        </a:p>
      </dgm:t>
    </dgm:pt>
    <dgm:pt modelId="{56C40C7E-679C-D047-8558-CEAD4F4DD8E8}">
      <dgm:prSet phldrT="[Text]"/>
      <dgm:spPr/>
      <dgm:t>
        <a:bodyPr/>
        <a:lstStyle/>
        <a:p>
          <a:r>
            <a:rPr lang="en-US" dirty="0"/>
            <a:t>I really like Mario. He has Rizz. No cap.</a:t>
          </a:r>
        </a:p>
      </dgm:t>
    </dgm:pt>
    <dgm:pt modelId="{4CEED965-925C-064A-92D1-399F312114DF}" type="parTrans" cxnId="{E3621276-9A4D-674B-A160-41F0F59FC654}">
      <dgm:prSet/>
      <dgm:spPr/>
      <dgm:t>
        <a:bodyPr/>
        <a:lstStyle/>
        <a:p>
          <a:endParaRPr lang="en-US"/>
        </a:p>
      </dgm:t>
    </dgm:pt>
    <dgm:pt modelId="{528A1F1A-4CEC-004F-B9DA-F2A9906C1489}" type="sibTrans" cxnId="{E3621276-9A4D-674B-A160-41F0F59FC654}">
      <dgm:prSet/>
      <dgm:spPr/>
      <dgm:t>
        <a:bodyPr/>
        <a:lstStyle/>
        <a:p>
          <a:endParaRPr lang="en-US"/>
        </a:p>
      </dgm:t>
    </dgm:pt>
    <dgm:pt modelId="{CE88E649-CF26-2343-8730-73ED15A5E92B}">
      <dgm:prSet phldrT="[Text]"/>
      <dgm:spPr/>
      <dgm:t>
        <a:bodyPr/>
        <a:lstStyle/>
        <a:p>
          <a:r>
            <a:rPr lang="en-US" dirty="0"/>
            <a:t>Rizz= Charisma</a:t>
          </a:r>
        </a:p>
      </dgm:t>
    </dgm:pt>
    <dgm:pt modelId="{2FA97098-8AD3-1644-8903-503CCDE4CA0A}" type="parTrans" cxnId="{220717D9-5DC0-1246-9E01-9708FDB6C51A}">
      <dgm:prSet/>
      <dgm:spPr/>
      <dgm:t>
        <a:bodyPr/>
        <a:lstStyle/>
        <a:p>
          <a:endParaRPr lang="en-US"/>
        </a:p>
      </dgm:t>
    </dgm:pt>
    <dgm:pt modelId="{1B88E1DD-EC9F-5F4B-881C-8E99DDBB9E52}" type="sibTrans" cxnId="{220717D9-5DC0-1246-9E01-9708FDB6C51A}">
      <dgm:prSet/>
      <dgm:spPr/>
      <dgm:t>
        <a:bodyPr/>
        <a:lstStyle/>
        <a:p>
          <a:endParaRPr lang="en-US"/>
        </a:p>
      </dgm:t>
    </dgm:pt>
    <dgm:pt modelId="{01EA8AE1-B665-9A44-9B9E-F77F4C3ABD98}">
      <dgm:prSet phldrT="[Text]"/>
      <dgm:spPr/>
      <dgm:t>
        <a:bodyPr/>
        <a:lstStyle/>
        <a:p>
          <a:r>
            <a:rPr lang="en-US" dirty="0"/>
            <a:t>No cap= no lying.</a:t>
          </a:r>
        </a:p>
      </dgm:t>
    </dgm:pt>
    <dgm:pt modelId="{E84A2C86-C042-2340-B00F-2978DBE9C5BF}" type="parTrans" cxnId="{C6B3C57A-E28E-6341-AD28-2076633BDF28}">
      <dgm:prSet/>
      <dgm:spPr/>
      <dgm:t>
        <a:bodyPr/>
        <a:lstStyle/>
        <a:p>
          <a:endParaRPr lang="en-US"/>
        </a:p>
      </dgm:t>
    </dgm:pt>
    <dgm:pt modelId="{EF9675E7-D41D-C14F-9C6A-7EA74A1E97E2}" type="sibTrans" cxnId="{C6B3C57A-E28E-6341-AD28-2076633BDF28}">
      <dgm:prSet/>
      <dgm:spPr/>
      <dgm:t>
        <a:bodyPr/>
        <a:lstStyle/>
        <a:p>
          <a:endParaRPr lang="en-US"/>
        </a:p>
      </dgm:t>
    </dgm:pt>
    <dgm:pt modelId="{74CD9EBC-B375-2D4D-BE0D-D6EF23B02AEF}" type="pres">
      <dgm:prSet presAssocID="{997B88D2-1D57-934D-B630-101D7717EB9B}" presName="Name0" presStyleCnt="0">
        <dgm:presLayoutVars>
          <dgm:dir/>
          <dgm:animLvl val="lvl"/>
          <dgm:resizeHandles val="exact"/>
        </dgm:presLayoutVars>
      </dgm:prSet>
      <dgm:spPr/>
    </dgm:pt>
    <dgm:pt modelId="{0473EDCE-F118-1D45-AABC-0B9F83E0DB81}" type="pres">
      <dgm:prSet presAssocID="{56C40C7E-679C-D047-8558-CEAD4F4DD8E8}" presName="boxAndChildren" presStyleCnt="0"/>
      <dgm:spPr/>
    </dgm:pt>
    <dgm:pt modelId="{361276C0-01FF-AF47-AF55-1A53446006EF}" type="pres">
      <dgm:prSet presAssocID="{56C40C7E-679C-D047-8558-CEAD4F4DD8E8}" presName="parentTextBox" presStyleLbl="node1" presStyleIdx="0" presStyleCnt="3"/>
      <dgm:spPr/>
    </dgm:pt>
    <dgm:pt modelId="{5824AC8D-E79A-BF4B-AB9F-5A8FFDE54D30}" type="pres">
      <dgm:prSet presAssocID="{56C40C7E-679C-D047-8558-CEAD4F4DD8E8}" presName="entireBox" presStyleLbl="node1" presStyleIdx="0" presStyleCnt="3"/>
      <dgm:spPr/>
    </dgm:pt>
    <dgm:pt modelId="{3B544DC6-D047-9449-9932-B7B014CBFDD6}" type="pres">
      <dgm:prSet presAssocID="{56C40C7E-679C-D047-8558-CEAD4F4DD8E8}" presName="descendantBox" presStyleCnt="0"/>
      <dgm:spPr/>
    </dgm:pt>
    <dgm:pt modelId="{E789C0E9-E084-E24F-A405-281932B35896}" type="pres">
      <dgm:prSet presAssocID="{CE88E649-CF26-2343-8730-73ED15A5E92B}" presName="childTextBox" presStyleLbl="fgAccFollowNode1" presStyleIdx="0" presStyleCnt="6">
        <dgm:presLayoutVars>
          <dgm:bulletEnabled val="1"/>
        </dgm:presLayoutVars>
      </dgm:prSet>
      <dgm:spPr/>
    </dgm:pt>
    <dgm:pt modelId="{D93984A1-5BE5-E34C-843E-44445A01084D}" type="pres">
      <dgm:prSet presAssocID="{01EA8AE1-B665-9A44-9B9E-F77F4C3ABD98}" presName="childTextBox" presStyleLbl="fgAccFollowNode1" presStyleIdx="1" presStyleCnt="6">
        <dgm:presLayoutVars>
          <dgm:bulletEnabled val="1"/>
        </dgm:presLayoutVars>
      </dgm:prSet>
      <dgm:spPr/>
    </dgm:pt>
    <dgm:pt modelId="{C7354DE3-F705-1E47-9296-D80465AFFEBD}" type="pres">
      <dgm:prSet presAssocID="{2E0BF001-96C2-5047-A149-17BD22F3F959}" presName="sp" presStyleCnt="0"/>
      <dgm:spPr/>
    </dgm:pt>
    <dgm:pt modelId="{ADA96788-2526-BA48-8555-B88A4D887CB2}" type="pres">
      <dgm:prSet presAssocID="{51D67192-4558-9644-B23F-AB510C839CA9}" presName="arrowAndChildren" presStyleCnt="0"/>
      <dgm:spPr/>
    </dgm:pt>
    <dgm:pt modelId="{CE5DF8C1-8E3F-AF45-ADE7-00D6086C2E7E}" type="pres">
      <dgm:prSet presAssocID="{51D67192-4558-9644-B23F-AB510C839CA9}" presName="parentTextArrow" presStyleLbl="node1" presStyleIdx="0" presStyleCnt="3"/>
      <dgm:spPr/>
    </dgm:pt>
    <dgm:pt modelId="{67B72FF4-0AEC-CC48-8BAE-5EE946427572}" type="pres">
      <dgm:prSet presAssocID="{51D67192-4558-9644-B23F-AB510C839CA9}" presName="arrow" presStyleLbl="node1" presStyleIdx="1" presStyleCnt="3"/>
      <dgm:spPr/>
    </dgm:pt>
    <dgm:pt modelId="{4584D43D-AD06-2E4F-91D0-F4623A1DD749}" type="pres">
      <dgm:prSet presAssocID="{51D67192-4558-9644-B23F-AB510C839CA9}" presName="descendantArrow" presStyleCnt="0"/>
      <dgm:spPr/>
    </dgm:pt>
    <dgm:pt modelId="{AB2FB1B0-4B03-9643-AC67-7A53122F8906}" type="pres">
      <dgm:prSet presAssocID="{1D249FBD-2D69-BD4A-915F-61D5F8874D86}" presName="childTextArrow" presStyleLbl="fgAccFollowNode1" presStyleIdx="2" presStyleCnt="6">
        <dgm:presLayoutVars>
          <dgm:bulletEnabled val="1"/>
        </dgm:presLayoutVars>
      </dgm:prSet>
      <dgm:spPr/>
    </dgm:pt>
    <dgm:pt modelId="{9FBDC91D-764B-C041-A181-789DE1B97756}" type="pres">
      <dgm:prSet presAssocID="{80CEA298-140F-3B47-AFD8-EFDCDCA82B92}" presName="childTextArrow" presStyleLbl="fgAccFollowNode1" presStyleIdx="3" presStyleCnt="6">
        <dgm:presLayoutVars>
          <dgm:bulletEnabled val="1"/>
        </dgm:presLayoutVars>
      </dgm:prSet>
      <dgm:spPr/>
    </dgm:pt>
    <dgm:pt modelId="{90560F9C-EBF4-4144-80D7-CA0C18250526}" type="pres">
      <dgm:prSet presAssocID="{1A8C8F5B-61EF-A64B-B980-4AAF92D0A2A2}" presName="sp" presStyleCnt="0"/>
      <dgm:spPr/>
    </dgm:pt>
    <dgm:pt modelId="{E239249B-77B9-1542-BB08-35723A4F6568}" type="pres">
      <dgm:prSet presAssocID="{C421983F-EE94-2A42-B5F0-E039F8FE9D99}" presName="arrowAndChildren" presStyleCnt="0"/>
      <dgm:spPr/>
    </dgm:pt>
    <dgm:pt modelId="{21BB7A9D-1C69-9E4C-A441-174839AF90AF}" type="pres">
      <dgm:prSet presAssocID="{C421983F-EE94-2A42-B5F0-E039F8FE9D99}" presName="parentTextArrow" presStyleLbl="node1" presStyleIdx="1" presStyleCnt="3"/>
      <dgm:spPr/>
    </dgm:pt>
    <dgm:pt modelId="{EBE64DA7-86E2-0940-BE72-F1C49F0D7D8C}" type="pres">
      <dgm:prSet presAssocID="{C421983F-EE94-2A42-B5F0-E039F8FE9D99}" presName="arrow" presStyleLbl="node1" presStyleIdx="2" presStyleCnt="3"/>
      <dgm:spPr/>
    </dgm:pt>
    <dgm:pt modelId="{7D6B3CEB-F5D5-1047-93DA-F671107C5768}" type="pres">
      <dgm:prSet presAssocID="{C421983F-EE94-2A42-B5F0-E039F8FE9D99}" presName="descendantArrow" presStyleCnt="0"/>
      <dgm:spPr/>
    </dgm:pt>
    <dgm:pt modelId="{30E4D083-1F84-1341-8B69-73849B514895}" type="pres">
      <dgm:prSet presAssocID="{A8653010-7366-3046-994B-FEAC5FEEEFFF}" presName="childTextArrow" presStyleLbl="fgAccFollowNode1" presStyleIdx="4" presStyleCnt="6">
        <dgm:presLayoutVars>
          <dgm:bulletEnabled val="1"/>
        </dgm:presLayoutVars>
      </dgm:prSet>
      <dgm:spPr/>
    </dgm:pt>
    <dgm:pt modelId="{79661667-FC31-F648-80DC-AEFB0FC35B8F}" type="pres">
      <dgm:prSet presAssocID="{876691F8-99D5-B64D-A911-9D8DA4510889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E570671A-3A72-C346-9018-888363459CD6}" type="presOf" srcId="{876691F8-99D5-B64D-A911-9D8DA4510889}" destId="{79661667-FC31-F648-80DC-AEFB0FC35B8F}" srcOrd="0" destOrd="0" presId="urn:microsoft.com/office/officeart/2005/8/layout/process4"/>
    <dgm:cxn modelId="{B27AAD1D-0439-0C45-948E-C4D6AE57BF50}" type="presOf" srcId="{CE88E649-CF26-2343-8730-73ED15A5E92B}" destId="{E789C0E9-E084-E24F-A405-281932B35896}" srcOrd="0" destOrd="0" presId="urn:microsoft.com/office/officeart/2005/8/layout/process4"/>
    <dgm:cxn modelId="{0B0CD530-C974-D040-87FE-79B63CF0156A}" type="presOf" srcId="{51D67192-4558-9644-B23F-AB510C839CA9}" destId="{CE5DF8C1-8E3F-AF45-ADE7-00D6086C2E7E}" srcOrd="0" destOrd="0" presId="urn:microsoft.com/office/officeart/2005/8/layout/process4"/>
    <dgm:cxn modelId="{B7BC1356-E09F-7743-9D72-6CD1C47513DD}" type="presOf" srcId="{56C40C7E-679C-D047-8558-CEAD4F4DD8E8}" destId="{5824AC8D-E79A-BF4B-AB9F-5A8FFDE54D30}" srcOrd="1" destOrd="0" presId="urn:microsoft.com/office/officeart/2005/8/layout/process4"/>
    <dgm:cxn modelId="{9D8B6757-090F-2044-96A9-B3BE6B55E8ED}" type="presOf" srcId="{01EA8AE1-B665-9A44-9B9E-F77F4C3ABD98}" destId="{D93984A1-5BE5-E34C-843E-44445A01084D}" srcOrd="0" destOrd="0" presId="urn:microsoft.com/office/officeart/2005/8/layout/process4"/>
    <dgm:cxn modelId="{29201666-4D59-D646-B503-E963EB9C14C8}" srcId="{C421983F-EE94-2A42-B5F0-E039F8FE9D99}" destId="{876691F8-99D5-B64D-A911-9D8DA4510889}" srcOrd="1" destOrd="0" parTransId="{F0B67ABA-5FD7-C644-9A45-9F5AAEDE384F}" sibTransId="{5BFA5E48-BFB9-634B-A212-83DCE24C9BD1}"/>
    <dgm:cxn modelId="{DC36866F-FFCB-D242-8D52-15F8A72CA22C}" type="presOf" srcId="{997B88D2-1D57-934D-B630-101D7717EB9B}" destId="{74CD9EBC-B375-2D4D-BE0D-D6EF23B02AEF}" srcOrd="0" destOrd="0" presId="urn:microsoft.com/office/officeart/2005/8/layout/process4"/>
    <dgm:cxn modelId="{EA248975-1740-034D-A39E-21B55971A50C}" srcId="{997B88D2-1D57-934D-B630-101D7717EB9B}" destId="{51D67192-4558-9644-B23F-AB510C839CA9}" srcOrd="1" destOrd="0" parTransId="{44256A56-6882-E44E-BD12-384819132027}" sibTransId="{2E0BF001-96C2-5047-A149-17BD22F3F959}"/>
    <dgm:cxn modelId="{E3621276-9A4D-674B-A160-41F0F59FC654}" srcId="{997B88D2-1D57-934D-B630-101D7717EB9B}" destId="{56C40C7E-679C-D047-8558-CEAD4F4DD8E8}" srcOrd="2" destOrd="0" parTransId="{4CEED965-925C-064A-92D1-399F312114DF}" sibTransId="{528A1F1A-4CEC-004F-B9DA-F2A9906C1489}"/>
    <dgm:cxn modelId="{637F9D76-B4C2-DB4A-9DF1-EFFDD6DB8335}" type="presOf" srcId="{C421983F-EE94-2A42-B5F0-E039F8FE9D99}" destId="{EBE64DA7-86E2-0940-BE72-F1C49F0D7D8C}" srcOrd="1" destOrd="0" presId="urn:microsoft.com/office/officeart/2005/8/layout/process4"/>
    <dgm:cxn modelId="{C6B3C57A-E28E-6341-AD28-2076633BDF28}" srcId="{56C40C7E-679C-D047-8558-CEAD4F4DD8E8}" destId="{01EA8AE1-B665-9A44-9B9E-F77F4C3ABD98}" srcOrd="1" destOrd="0" parTransId="{E84A2C86-C042-2340-B00F-2978DBE9C5BF}" sibTransId="{EF9675E7-D41D-C14F-9C6A-7EA74A1E97E2}"/>
    <dgm:cxn modelId="{70C0367D-B7ED-C045-86AA-427152EFEF8C}" type="presOf" srcId="{51D67192-4558-9644-B23F-AB510C839CA9}" destId="{67B72FF4-0AEC-CC48-8BAE-5EE946427572}" srcOrd="1" destOrd="0" presId="urn:microsoft.com/office/officeart/2005/8/layout/process4"/>
    <dgm:cxn modelId="{79B03B9D-F634-4044-BA98-FB07EB93DFE4}" type="presOf" srcId="{56C40C7E-679C-D047-8558-CEAD4F4DD8E8}" destId="{361276C0-01FF-AF47-AF55-1A53446006EF}" srcOrd="0" destOrd="0" presId="urn:microsoft.com/office/officeart/2005/8/layout/process4"/>
    <dgm:cxn modelId="{7C4DEEA3-1622-0A46-8FAE-238CB33AF3E7}" srcId="{C421983F-EE94-2A42-B5F0-E039F8FE9D99}" destId="{A8653010-7366-3046-994B-FEAC5FEEEFFF}" srcOrd="0" destOrd="0" parTransId="{B3079E20-DEE5-3647-A313-F245596D967B}" sibTransId="{0C435EE6-E648-6C4E-A9A2-34119B81D2B4}"/>
    <dgm:cxn modelId="{2E9819B2-E1CA-6249-A9C9-F6DE94A788DA}" type="presOf" srcId="{80CEA298-140F-3B47-AFD8-EFDCDCA82B92}" destId="{9FBDC91D-764B-C041-A181-789DE1B97756}" srcOrd="0" destOrd="0" presId="urn:microsoft.com/office/officeart/2005/8/layout/process4"/>
    <dgm:cxn modelId="{BD8304BB-D770-6548-8514-811718F2C167}" srcId="{51D67192-4558-9644-B23F-AB510C839CA9}" destId="{80CEA298-140F-3B47-AFD8-EFDCDCA82B92}" srcOrd="1" destOrd="0" parTransId="{4E8DAB83-472B-A642-81D1-CB92A39C5E3E}" sibTransId="{DCA09D3F-70C9-524A-97C4-2AAE085302FB}"/>
    <dgm:cxn modelId="{9D1D05BC-0102-F04B-8C56-7FCE738FC06B}" srcId="{51D67192-4558-9644-B23F-AB510C839CA9}" destId="{1D249FBD-2D69-BD4A-915F-61D5F8874D86}" srcOrd="0" destOrd="0" parTransId="{56AD74D9-5A86-B145-A593-EE10E40401FD}" sibTransId="{3B6D5728-D72C-5848-B992-CF15F1E9F73D}"/>
    <dgm:cxn modelId="{9C578DBE-3DBE-FA47-B45F-25A2DE1DB76D}" srcId="{997B88D2-1D57-934D-B630-101D7717EB9B}" destId="{C421983F-EE94-2A42-B5F0-E039F8FE9D99}" srcOrd="0" destOrd="0" parTransId="{764E5E62-AA58-AE4E-9A43-3D987014C6A5}" sibTransId="{1A8C8F5B-61EF-A64B-B980-4AAF92D0A2A2}"/>
    <dgm:cxn modelId="{A47E97C1-23F6-1346-BDC8-B117B329833A}" type="presOf" srcId="{C421983F-EE94-2A42-B5F0-E039F8FE9D99}" destId="{21BB7A9D-1C69-9E4C-A441-174839AF90AF}" srcOrd="0" destOrd="0" presId="urn:microsoft.com/office/officeart/2005/8/layout/process4"/>
    <dgm:cxn modelId="{220717D9-5DC0-1246-9E01-9708FDB6C51A}" srcId="{56C40C7E-679C-D047-8558-CEAD4F4DD8E8}" destId="{CE88E649-CF26-2343-8730-73ED15A5E92B}" srcOrd="0" destOrd="0" parTransId="{2FA97098-8AD3-1644-8903-503CCDE4CA0A}" sibTransId="{1B88E1DD-EC9F-5F4B-881C-8E99DDBB9E52}"/>
    <dgm:cxn modelId="{B7201AD9-43AA-4643-871B-C74F96E7207E}" type="presOf" srcId="{A8653010-7366-3046-994B-FEAC5FEEEFFF}" destId="{30E4D083-1F84-1341-8B69-73849B514895}" srcOrd="0" destOrd="0" presId="urn:microsoft.com/office/officeart/2005/8/layout/process4"/>
    <dgm:cxn modelId="{F4939FE5-FA2D-064C-BC1C-95E43C566DCB}" type="presOf" srcId="{1D249FBD-2D69-BD4A-915F-61D5F8874D86}" destId="{AB2FB1B0-4B03-9643-AC67-7A53122F8906}" srcOrd="0" destOrd="0" presId="urn:microsoft.com/office/officeart/2005/8/layout/process4"/>
    <dgm:cxn modelId="{ED10DB36-CF01-ED45-8296-2BA8B87F5270}" type="presParOf" srcId="{74CD9EBC-B375-2D4D-BE0D-D6EF23B02AEF}" destId="{0473EDCE-F118-1D45-AABC-0B9F83E0DB81}" srcOrd="0" destOrd="0" presId="urn:microsoft.com/office/officeart/2005/8/layout/process4"/>
    <dgm:cxn modelId="{FD5BDBA2-8376-3A46-AA1E-2AA7E1A85D64}" type="presParOf" srcId="{0473EDCE-F118-1D45-AABC-0B9F83E0DB81}" destId="{361276C0-01FF-AF47-AF55-1A53446006EF}" srcOrd="0" destOrd="0" presId="urn:microsoft.com/office/officeart/2005/8/layout/process4"/>
    <dgm:cxn modelId="{B78BA5C0-3A7B-7547-946E-86838A1D5E2D}" type="presParOf" srcId="{0473EDCE-F118-1D45-AABC-0B9F83E0DB81}" destId="{5824AC8D-E79A-BF4B-AB9F-5A8FFDE54D30}" srcOrd="1" destOrd="0" presId="urn:microsoft.com/office/officeart/2005/8/layout/process4"/>
    <dgm:cxn modelId="{3D7D34EC-9233-E84D-B818-EDBA65CD4C84}" type="presParOf" srcId="{0473EDCE-F118-1D45-AABC-0B9F83E0DB81}" destId="{3B544DC6-D047-9449-9932-B7B014CBFDD6}" srcOrd="2" destOrd="0" presId="urn:microsoft.com/office/officeart/2005/8/layout/process4"/>
    <dgm:cxn modelId="{4308AF24-62A5-4E41-98CA-E660A6645037}" type="presParOf" srcId="{3B544DC6-D047-9449-9932-B7B014CBFDD6}" destId="{E789C0E9-E084-E24F-A405-281932B35896}" srcOrd="0" destOrd="0" presId="urn:microsoft.com/office/officeart/2005/8/layout/process4"/>
    <dgm:cxn modelId="{9ABDE55C-DCC9-094C-9293-CF701987DE0C}" type="presParOf" srcId="{3B544DC6-D047-9449-9932-B7B014CBFDD6}" destId="{D93984A1-5BE5-E34C-843E-44445A01084D}" srcOrd="1" destOrd="0" presId="urn:microsoft.com/office/officeart/2005/8/layout/process4"/>
    <dgm:cxn modelId="{EB3440FF-4BCE-0A48-8631-302EC17220C9}" type="presParOf" srcId="{74CD9EBC-B375-2D4D-BE0D-D6EF23B02AEF}" destId="{C7354DE3-F705-1E47-9296-D80465AFFEBD}" srcOrd="1" destOrd="0" presId="urn:microsoft.com/office/officeart/2005/8/layout/process4"/>
    <dgm:cxn modelId="{714BB0E5-51FE-704A-B9E5-52EF2E06C661}" type="presParOf" srcId="{74CD9EBC-B375-2D4D-BE0D-D6EF23B02AEF}" destId="{ADA96788-2526-BA48-8555-B88A4D887CB2}" srcOrd="2" destOrd="0" presId="urn:microsoft.com/office/officeart/2005/8/layout/process4"/>
    <dgm:cxn modelId="{A6E01A25-2251-4045-ABE7-76C6035FFAEB}" type="presParOf" srcId="{ADA96788-2526-BA48-8555-B88A4D887CB2}" destId="{CE5DF8C1-8E3F-AF45-ADE7-00D6086C2E7E}" srcOrd="0" destOrd="0" presId="urn:microsoft.com/office/officeart/2005/8/layout/process4"/>
    <dgm:cxn modelId="{A63FDCDF-9035-124C-B83D-5FF9127BE30F}" type="presParOf" srcId="{ADA96788-2526-BA48-8555-B88A4D887CB2}" destId="{67B72FF4-0AEC-CC48-8BAE-5EE946427572}" srcOrd="1" destOrd="0" presId="urn:microsoft.com/office/officeart/2005/8/layout/process4"/>
    <dgm:cxn modelId="{DF22DCBC-9CA6-1E4A-B827-C74FF8AA95FC}" type="presParOf" srcId="{ADA96788-2526-BA48-8555-B88A4D887CB2}" destId="{4584D43D-AD06-2E4F-91D0-F4623A1DD749}" srcOrd="2" destOrd="0" presId="urn:microsoft.com/office/officeart/2005/8/layout/process4"/>
    <dgm:cxn modelId="{A23C2916-76EF-AC4C-846E-21DA778283A3}" type="presParOf" srcId="{4584D43D-AD06-2E4F-91D0-F4623A1DD749}" destId="{AB2FB1B0-4B03-9643-AC67-7A53122F8906}" srcOrd="0" destOrd="0" presId="urn:microsoft.com/office/officeart/2005/8/layout/process4"/>
    <dgm:cxn modelId="{0BA77E16-435F-0942-8E69-605EFA763059}" type="presParOf" srcId="{4584D43D-AD06-2E4F-91D0-F4623A1DD749}" destId="{9FBDC91D-764B-C041-A181-789DE1B97756}" srcOrd="1" destOrd="0" presId="urn:microsoft.com/office/officeart/2005/8/layout/process4"/>
    <dgm:cxn modelId="{6C633546-C2F1-CB41-A0C2-E1C2E8E39B2F}" type="presParOf" srcId="{74CD9EBC-B375-2D4D-BE0D-D6EF23B02AEF}" destId="{90560F9C-EBF4-4144-80D7-CA0C18250526}" srcOrd="3" destOrd="0" presId="urn:microsoft.com/office/officeart/2005/8/layout/process4"/>
    <dgm:cxn modelId="{A3A17218-E9F1-C846-A2B3-BFFDCE6AFBFD}" type="presParOf" srcId="{74CD9EBC-B375-2D4D-BE0D-D6EF23B02AEF}" destId="{E239249B-77B9-1542-BB08-35723A4F6568}" srcOrd="4" destOrd="0" presId="urn:microsoft.com/office/officeart/2005/8/layout/process4"/>
    <dgm:cxn modelId="{5FD74505-5766-7243-9148-B07671BAB7CC}" type="presParOf" srcId="{E239249B-77B9-1542-BB08-35723A4F6568}" destId="{21BB7A9D-1C69-9E4C-A441-174839AF90AF}" srcOrd="0" destOrd="0" presId="urn:microsoft.com/office/officeart/2005/8/layout/process4"/>
    <dgm:cxn modelId="{1881CF25-ABB9-C941-9975-CFEEAAC3C37D}" type="presParOf" srcId="{E239249B-77B9-1542-BB08-35723A4F6568}" destId="{EBE64DA7-86E2-0940-BE72-F1C49F0D7D8C}" srcOrd="1" destOrd="0" presId="urn:microsoft.com/office/officeart/2005/8/layout/process4"/>
    <dgm:cxn modelId="{C7EE2B5C-7CFA-E74D-BE2B-9B815A394DA9}" type="presParOf" srcId="{E239249B-77B9-1542-BB08-35723A4F6568}" destId="{7D6B3CEB-F5D5-1047-93DA-F671107C5768}" srcOrd="2" destOrd="0" presId="urn:microsoft.com/office/officeart/2005/8/layout/process4"/>
    <dgm:cxn modelId="{35E177C7-AB05-CD4D-A93F-A713683AE3C3}" type="presParOf" srcId="{7D6B3CEB-F5D5-1047-93DA-F671107C5768}" destId="{30E4D083-1F84-1341-8B69-73849B514895}" srcOrd="0" destOrd="0" presId="urn:microsoft.com/office/officeart/2005/8/layout/process4"/>
    <dgm:cxn modelId="{AF8C2549-BE1C-494F-A5EC-0EDAB1E87CEA}" type="presParOf" srcId="{7D6B3CEB-F5D5-1047-93DA-F671107C5768}" destId="{79661667-FC31-F648-80DC-AEFB0FC35B8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4.xml><?xml version="1.0" encoding="utf-8"?>
<dgm:dataModel xmlns:dgm="http://schemas.openxmlformats.org/drawingml/2006/diagram" xmlns:a="http://schemas.openxmlformats.org/drawingml/2006/main">
  <dgm:ptLst>
    <dgm:pt modelId="{1101844B-57C7-B94D-9DFC-04C49721D471}" type="doc">
      <dgm:prSet loTypeId="urn:microsoft.com/office/officeart/2005/8/layout/pList2" loCatId="list" qsTypeId="urn:microsoft.com/office/officeart/2005/8/quickstyle/simple4" qsCatId="simple" csTypeId="urn:microsoft.com/office/officeart/2005/8/colors/accent1_2" csCatId="accent1" phldr="1"/>
      <dgm:spPr/>
    </dgm:pt>
    <dgm:pt modelId="{28565585-F91F-AB48-8C13-EE52DAFAFAF9}">
      <dgm:prSet phldrT="[Text]"/>
      <dgm:spPr/>
      <dgm:t>
        <a:bodyPr/>
        <a:lstStyle/>
        <a:p>
          <a:r>
            <a:rPr lang="en-US" dirty="0"/>
            <a:t>In order to separate themselves from their parents and gain their independence, teenagers invent new words or give old words new meanings</a:t>
          </a:r>
        </a:p>
      </dgm:t>
    </dgm:pt>
    <dgm:pt modelId="{D07F28E7-F092-8943-A8B8-79C7385280E0}" type="parTrans" cxnId="{21266323-FCBD-584B-85B5-F031BC8EA845}">
      <dgm:prSet/>
      <dgm:spPr/>
      <dgm:t>
        <a:bodyPr/>
        <a:lstStyle/>
        <a:p>
          <a:endParaRPr lang="en-US"/>
        </a:p>
      </dgm:t>
    </dgm:pt>
    <dgm:pt modelId="{BDB7F35D-2275-A241-A5B6-79DAC8627AEA}" type="sibTrans" cxnId="{21266323-FCBD-584B-85B5-F031BC8EA845}">
      <dgm:prSet/>
      <dgm:spPr/>
      <dgm:t>
        <a:bodyPr/>
        <a:lstStyle/>
        <a:p>
          <a:endParaRPr lang="en-US"/>
        </a:p>
      </dgm:t>
    </dgm:pt>
    <dgm:pt modelId="{C475C4DE-A758-BD43-A936-522252EE18DD}">
      <dgm:prSet phldrT="[Text]"/>
      <dgm:spPr/>
      <dgm:t>
        <a:bodyPr/>
        <a:lstStyle/>
        <a:p>
          <a:r>
            <a:rPr lang="en-US" dirty="0"/>
            <a:t>Most slang words disappear after a few years, but occasionally a word sticks. In recent years </a:t>
          </a:r>
          <a:r>
            <a:rPr lang="en-US" i="1" dirty="0" err="1"/>
            <a:t>Bling</a:t>
          </a:r>
          <a:r>
            <a:rPr lang="en-US" dirty="0"/>
            <a:t> and</a:t>
          </a:r>
          <a:r>
            <a:rPr lang="en-US" i="1" dirty="0"/>
            <a:t> </a:t>
          </a:r>
          <a:r>
            <a:rPr lang="en-US" i="1" dirty="0" err="1"/>
            <a:t>Phat</a:t>
          </a:r>
          <a:r>
            <a:rPr lang="en-US" i="1" dirty="0"/>
            <a:t> </a:t>
          </a:r>
          <a:r>
            <a:rPr lang="en-US" dirty="0"/>
            <a:t>have shown some staying power.</a:t>
          </a:r>
        </a:p>
      </dgm:t>
    </dgm:pt>
    <dgm:pt modelId="{01F0B000-48E8-4946-9ECF-C0549CB678DD}" type="parTrans" cxnId="{299E0AC2-5EAE-4542-8796-A33B0629C484}">
      <dgm:prSet/>
      <dgm:spPr/>
      <dgm:t>
        <a:bodyPr/>
        <a:lstStyle/>
        <a:p>
          <a:endParaRPr lang="en-US"/>
        </a:p>
      </dgm:t>
    </dgm:pt>
    <dgm:pt modelId="{A2A79D30-35AF-464F-90A9-0D72CFCE9431}" type="sibTrans" cxnId="{299E0AC2-5EAE-4542-8796-A33B0629C484}">
      <dgm:prSet/>
      <dgm:spPr/>
      <dgm:t>
        <a:bodyPr/>
        <a:lstStyle/>
        <a:p>
          <a:endParaRPr lang="en-US"/>
        </a:p>
      </dgm:t>
    </dgm:pt>
    <dgm:pt modelId="{25219711-BCD6-0043-A46A-7ACBDFAB27B4}">
      <dgm:prSet phldrT="[Text]"/>
      <dgm:spPr/>
      <dgm:t>
        <a:bodyPr/>
        <a:lstStyle/>
        <a:p>
          <a:r>
            <a:rPr lang="en-US" dirty="0"/>
            <a:t>Slang is oral in nature, is rarely written, and should not be used in formal situations</a:t>
          </a:r>
        </a:p>
      </dgm:t>
    </dgm:pt>
    <dgm:pt modelId="{385A4E47-8C1E-0E44-8CF6-34BD6FB55DAF}" type="parTrans" cxnId="{441CFA09-684E-C342-9962-5D4A180A4A99}">
      <dgm:prSet/>
      <dgm:spPr/>
      <dgm:t>
        <a:bodyPr/>
        <a:lstStyle/>
        <a:p>
          <a:endParaRPr lang="en-US"/>
        </a:p>
      </dgm:t>
    </dgm:pt>
    <dgm:pt modelId="{6C77CA75-059C-EF4E-83A8-4DC99B961831}" type="sibTrans" cxnId="{441CFA09-684E-C342-9962-5D4A180A4A99}">
      <dgm:prSet/>
      <dgm:spPr/>
      <dgm:t>
        <a:bodyPr/>
        <a:lstStyle/>
        <a:p>
          <a:endParaRPr lang="en-US"/>
        </a:p>
      </dgm:t>
    </dgm:pt>
    <dgm:pt modelId="{0945ABC0-3630-D74D-B217-327E5AC3D708}" type="pres">
      <dgm:prSet presAssocID="{1101844B-57C7-B94D-9DFC-04C49721D471}" presName="Name0" presStyleCnt="0">
        <dgm:presLayoutVars>
          <dgm:dir/>
          <dgm:resizeHandles val="exact"/>
        </dgm:presLayoutVars>
      </dgm:prSet>
      <dgm:spPr/>
    </dgm:pt>
    <dgm:pt modelId="{6859FCEA-56E5-D841-BF20-8F0562BCF8A8}" type="pres">
      <dgm:prSet presAssocID="{1101844B-57C7-B94D-9DFC-04C49721D471}" presName="bkgdShp" presStyleLbl="alignAccFollowNode1" presStyleIdx="0" presStyleCnt="1"/>
      <dgm:spPr/>
    </dgm:pt>
    <dgm:pt modelId="{712A7DFD-851B-2E4F-B5D9-6298AAC66B41}" type="pres">
      <dgm:prSet presAssocID="{1101844B-57C7-B94D-9DFC-04C49721D471}" presName="linComp" presStyleCnt="0"/>
      <dgm:spPr/>
    </dgm:pt>
    <dgm:pt modelId="{8CEDC196-B3B8-354E-A36D-7E0C91A73D7C}" type="pres">
      <dgm:prSet presAssocID="{28565585-F91F-AB48-8C13-EE52DAFAFAF9}" presName="compNode" presStyleCnt="0"/>
      <dgm:spPr/>
    </dgm:pt>
    <dgm:pt modelId="{4AD83E18-44D9-9541-9524-4204039D0FFD}" type="pres">
      <dgm:prSet presAssocID="{28565585-F91F-AB48-8C13-EE52DAFAFAF9}" presName="node" presStyleLbl="node1" presStyleIdx="0" presStyleCnt="3">
        <dgm:presLayoutVars>
          <dgm:bulletEnabled val="1"/>
        </dgm:presLayoutVars>
      </dgm:prSet>
      <dgm:spPr/>
    </dgm:pt>
    <dgm:pt modelId="{06000A4C-274C-F241-AA03-43D8D65A8C3E}" type="pres">
      <dgm:prSet presAssocID="{28565585-F91F-AB48-8C13-EE52DAFAFAF9}" presName="invisiNode" presStyleLbl="node1" presStyleIdx="0" presStyleCnt="3"/>
      <dgm:spPr/>
    </dgm:pt>
    <dgm:pt modelId="{193726DE-5028-BE48-8888-FA2CB9E50578}" type="pres">
      <dgm:prSet presAssocID="{28565585-F91F-AB48-8C13-EE52DAFAFAF9}" presName="imagNode" presStyleLbl="fgImgPlace1" presStyleIdx="0" presStyleCnt="3"/>
      <dgm:spPr/>
    </dgm:pt>
    <dgm:pt modelId="{63C7BA8D-EB6C-7140-A24F-46B0CB8256FE}" type="pres">
      <dgm:prSet presAssocID="{BDB7F35D-2275-A241-A5B6-79DAC8627AEA}" presName="sibTrans" presStyleLbl="sibTrans2D1" presStyleIdx="0" presStyleCnt="0"/>
      <dgm:spPr/>
    </dgm:pt>
    <dgm:pt modelId="{581BE645-8B91-1D4B-BEC8-08E9B8AB62A2}" type="pres">
      <dgm:prSet presAssocID="{C475C4DE-A758-BD43-A936-522252EE18DD}" presName="compNode" presStyleCnt="0"/>
      <dgm:spPr/>
    </dgm:pt>
    <dgm:pt modelId="{CF68A4B8-389A-A345-A71E-CAFD5123721B}" type="pres">
      <dgm:prSet presAssocID="{C475C4DE-A758-BD43-A936-522252EE18DD}" presName="node" presStyleLbl="node1" presStyleIdx="1" presStyleCnt="3">
        <dgm:presLayoutVars>
          <dgm:bulletEnabled val="1"/>
        </dgm:presLayoutVars>
      </dgm:prSet>
      <dgm:spPr/>
    </dgm:pt>
    <dgm:pt modelId="{D9CCA648-A703-8142-89F8-CE10E042E127}" type="pres">
      <dgm:prSet presAssocID="{C475C4DE-A758-BD43-A936-522252EE18DD}" presName="invisiNode" presStyleLbl="node1" presStyleIdx="1" presStyleCnt="3"/>
      <dgm:spPr/>
    </dgm:pt>
    <dgm:pt modelId="{34767DC2-92B1-FF48-AC03-C85397D34C76}" type="pres">
      <dgm:prSet presAssocID="{C475C4DE-A758-BD43-A936-522252EE18DD}" presName="imagNode" presStyleLbl="fgImgPlace1" presStyleIdx="1" presStyleCnt="3"/>
      <dgm:spPr/>
    </dgm:pt>
    <dgm:pt modelId="{9A388C26-852B-7643-89DD-9FD6EAAC8002}" type="pres">
      <dgm:prSet presAssocID="{A2A79D30-35AF-464F-90A9-0D72CFCE9431}" presName="sibTrans" presStyleLbl="sibTrans2D1" presStyleIdx="0" presStyleCnt="0"/>
      <dgm:spPr/>
    </dgm:pt>
    <dgm:pt modelId="{B5BD2D24-F2B7-E149-BAA1-7C8DF811CA62}" type="pres">
      <dgm:prSet presAssocID="{25219711-BCD6-0043-A46A-7ACBDFAB27B4}" presName="compNode" presStyleCnt="0"/>
      <dgm:spPr/>
    </dgm:pt>
    <dgm:pt modelId="{D8265AB6-6C56-F343-BE11-A4479C163936}" type="pres">
      <dgm:prSet presAssocID="{25219711-BCD6-0043-A46A-7ACBDFAB27B4}" presName="node" presStyleLbl="node1" presStyleIdx="2" presStyleCnt="3">
        <dgm:presLayoutVars>
          <dgm:bulletEnabled val="1"/>
        </dgm:presLayoutVars>
      </dgm:prSet>
      <dgm:spPr/>
    </dgm:pt>
    <dgm:pt modelId="{180386FD-5A38-1948-8D80-E0916B897E64}" type="pres">
      <dgm:prSet presAssocID="{25219711-BCD6-0043-A46A-7ACBDFAB27B4}" presName="invisiNode" presStyleLbl="node1" presStyleIdx="2" presStyleCnt="3"/>
      <dgm:spPr/>
    </dgm:pt>
    <dgm:pt modelId="{D3A09C36-577C-D24A-9350-58DEFB842ADD}" type="pres">
      <dgm:prSet presAssocID="{25219711-BCD6-0043-A46A-7ACBDFAB27B4}" presName="imagNode" presStyleLbl="fgImgPlace1" presStyleIdx="2" presStyleCnt="3"/>
      <dgm:spPr/>
    </dgm:pt>
  </dgm:ptLst>
  <dgm:cxnLst>
    <dgm:cxn modelId="{441CFA09-684E-C342-9962-5D4A180A4A99}" srcId="{1101844B-57C7-B94D-9DFC-04C49721D471}" destId="{25219711-BCD6-0043-A46A-7ACBDFAB27B4}" srcOrd="2" destOrd="0" parTransId="{385A4E47-8C1E-0E44-8CF6-34BD6FB55DAF}" sibTransId="{6C77CA75-059C-EF4E-83A8-4DC99B961831}"/>
    <dgm:cxn modelId="{21266323-FCBD-584B-85B5-F031BC8EA845}" srcId="{1101844B-57C7-B94D-9DFC-04C49721D471}" destId="{28565585-F91F-AB48-8C13-EE52DAFAFAF9}" srcOrd="0" destOrd="0" parTransId="{D07F28E7-F092-8943-A8B8-79C7385280E0}" sibTransId="{BDB7F35D-2275-A241-A5B6-79DAC8627AEA}"/>
    <dgm:cxn modelId="{DED9D33B-D015-0C44-8A8C-AEC9790B0780}" type="presOf" srcId="{28565585-F91F-AB48-8C13-EE52DAFAFAF9}" destId="{4AD83E18-44D9-9541-9524-4204039D0FFD}" srcOrd="0" destOrd="0" presId="urn:microsoft.com/office/officeart/2005/8/layout/pList2"/>
    <dgm:cxn modelId="{680EF057-AC9A-ED41-AEDF-FB98BAD837F1}" type="presOf" srcId="{A2A79D30-35AF-464F-90A9-0D72CFCE9431}" destId="{9A388C26-852B-7643-89DD-9FD6EAAC8002}" srcOrd="0" destOrd="0" presId="urn:microsoft.com/office/officeart/2005/8/layout/pList2"/>
    <dgm:cxn modelId="{C8199F62-A784-DE48-84CC-B80E4A36E654}" type="presOf" srcId="{C475C4DE-A758-BD43-A936-522252EE18DD}" destId="{CF68A4B8-389A-A345-A71E-CAFD5123721B}" srcOrd="0" destOrd="0" presId="urn:microsoft.com/office/officeart/2005/8/layout/pList2"/>
    <dgm:cxn modelId="{89D16DBD-4F1A-F14F-BB86-67247A64B62E}" type="presOf" srcId="{BDB7F35D-2275-A241-A5B6-79DAC8627AEA}" destId="{63C7BA8D-EB6C-7140-A24F-46B0CB8256FE}" srcOrd="0" destOrd="0" presId="urn:microsoft.com/office/officeart/2005/8/layout/pList2"/>
    <dgm:cxn modelId="{299E0AC2-5EAE-4542-8796-A33B0629C484}" srcId="{1101844B-57C7-B94D-9DFC-04C49721D471}" destId="{C475C4DE-A758-BD43-A936-522252EE18DD}" srcOrd="1" destOrd="0" parTransId="{01F0B000-48E8-4946-9ECF-C0549CB678DD}" sibTransId="{A2A79D30-35AF-464F-90A9-0D72CFCE9431}"/>
    <dgm:cxn modelId="{3886A3EA-8FB8-4541-9797-53A06C1A9A1B}" type="presOf" srcId="{25219711-BCD6-0043-A46A-7ACBDFAB27B4}" destId="{D8265AB6-6C56-F343-BE11-A4479C163936}" srcOrd="0" destOrd="0" presId="urn:microsoft.com/office/officeart/2005/8/layout/pList2"/>
    <dgm:cxn modelId="{66FB47EE-4424-7F46-A1E6-6D46275ED2F1}" type="presOf" srcId="{1101844B-57C7-B94D-9DFC-04C49721D471}" destId="{0945ABC0-3630-D74D-B217-327E5AC3D708}" srcOrd="0" destOrd="0" presId="urn:microsoft.com/office/officeart/2005/8/layout/pList2"/>
    <dgm:cxn modelId="{623E1B6C-97E6-B742-A837-4822156DD803}" type="presParOf" srcId="{0945ABC0-3630-D74D-B217-327E5AC3D708}" destId="{6859FCEA-56E5-D841-BF20-8F0562BCF8A8}" srcOrd="0" destOrd="0" presId="urn:microsoft.com/office/officeart/2005/8/layout/pList2"/>
    <dgm:cxn modelId="{37D9A449-7033-0141-8D3C-FC0C0C113AEB}" type="presParOf" srcId="{0945ABC0-3630-D74D-B217-327E5AC3D708}" destId="{712A7DFD-851B-2E4F-B5D9-6298AAC66B41}" srcOrd="1" destOrd="0" presId="urn:microsoft.com/office/officeart/2005/8/layout/pList2"/>
    <dgm:cxn modelId="{DF9FD3D1-2BCB-4C4A-9F24-0C369D91C46D}" type="presParOf" srcId="{712A7DFD-851B-2E4F-B5D9-6298AAC66B41}" destId="{8CEDC196-B3B8-354E-A36D-7E0C91A73D7C}" srcOrd="0" destOrd="0" presId="urn:microsoft.com/office/officeart/2005/8/layout/pList2"/>
    <dgm:cxn modelId="{6E4631EF-46E6-5F4C-84EF-E010101A6837}" type="presParOf" srcId="{8CEDC196-B3B8-354E-A36D-7E0C91A73D7C}" destId="{4AD83E18-44D9-9541-9524-4204039D0FFD}" srcOrd="0" destOrd="0" presId="urn:microsoft.com/office/officeart/2005/8/layout/pList2"/>
    <dgm:cxn modelId="{7EBFF638-670A-6C43-B320-4052646953A9}" type="presParOf" srcId="{8CEDC196-B3B8-354E-A36D-7E0C91A73D7C}" destId="{06000A4C-274C-F241-AA03-43D8D65A8C3E}" srcOrd="1" destOrd="0" presId="urn:microsoft.com/office/officeart/2005/8/layout/pList2"/>
    <dgm:cxn modelId="{04F18A3A-862E-AC40-BA0A-D76B2DA7CCA9}" type="presParOf" srcId="{8CEDC196-B3B8-354E-A36D-7E0C91A73D7C}" destId="{193726DE-5028-BE48-8888-FA2CB9E50578}" srcOrd="2" destOrd="0" presId="urn:microsoft.com/office/officeart/2005/8/layout/pList2"/>
    <dgm:cxn modelId="{F31E2738-C077-9A41-9853-536478861C2C}" type="presParOf" srcId="{712A7DFD-851B-2E4F-B5D9-6298AAC66B41}" destId="{63C7BA8D-EB6C-7140-A24F-46B0CB8256FE}" srcOrd="1" destOrd="0" presId="urn:microsoft.com/office/officeart/2005/8/layout/pList2"/>
    <dgm:cxn modelId="{79B1C429-AD30-4F45-A8DC-852D18F3BFA2}" type="presParOf" srcId="{712A7DFD-851B-2E4F-B5D9-6298AAC66B41}" destId="{581BE645-8B91-1D4B-BEC8-08E9B8AB62A2}" srcOrd="2" destOrd="0" presId="urn:microsoft.com/office/officeart/2005/8/layout/pList2"/>
    <dgm:cxn modelId="{327A6F65-1F0E-D84E-B1CB-683D3BE3484D}" type="presParOf" srcId="{581BE645-8B91-1D4B-BEC8-08E9B8AB62A2}" destId="{CF68A4B8-389A-A345-A71E-CAFD5123721B}" srcOrd="0" destOrd="0" presId="urn:microsoft.com/office/officeart/2005/8/layout/pList2"/>
    <dgm:cxn modelId="{769D1D70-8FB8-6C45-A600-E7C360D9E9CC}" type="presParOf" srcId="{581BE645-8B91-1D4B-BEC8-08E9B8AB62A2}" destId="{D9CCA648-A703-8142-89F8-CE10E042E127}" srcOrd="1" destOrd="0" presId="urn:microsoft.com/office/officeart/2005/8/layout/pList2"/>
    <dgm:cxn modelId="{DC2AB7F5-7B2A-5147-9155-ACF4ACAE9E05}" type="presParOf" srcId="{581BE645-8B91-1D4B-BEC8-08E9B8AB62A2}" destId="{34767DC2-92B1-FF48-AC03-C85397D34C76}" srcOrd="2" destOrd="0" presId="urn:microsoft.com/office/officeart/2005/8/layout/pList2"/>
    <dgm:cxn modelId="{70A99A9A-0908-8E44-9719-28DAFFA05D07}" type="presParOf" srcId="{712A7DFD-851B-2E4F-B5D9-6298AAC66B41}" destId="{9A388C26-852B-7643-89DD-9FD6EAAC8002}" srcOrd="3" destOrd="0" presId="urn:microsoft.com/office/officeart/2005/8/layout/pList2"/>
    <dgm:cxn modelId="{84C80B50-48C8-9D42-9E52-B7B79648CA30}" type="presParOf" srcId="{712A7DFD-851B-2E4F-B5D9-6298AAC66B41}" destId="{B5BD2D24-F2B7-E149-BAA1-7C8DF811CA62}" srcOrd="4" destOrd="0" presId="urn:microsoft.com/office/officeart/2005/8/layout/pList2"/>
    <dgm:cxn modelId="{32CDC5C8-4836-9C46-A562-7DE5F1FD9BF6}" type="presParOf" srcId="{B5BD2D24-F2B7-E149-BAA1-7C8DF811CA62}" destId="{D8265AB6-6C56-F343-BE11-A4479C163936}" srcOrd="0" destOrd="0" presId="urn:microsoft.com/office/officeart/2005/8/layout/pList2"/>
    <dgm:cxn modelId="{0D907C75-28B9-404E-AF03-A80971B260E4}" type="presParOf" srcId="{B5BD2D24-F2B7-E149-BAA1-7C8DF811CA62}" destId="{180386FD-5A38-1948-8D80-E0916B897E64}" srcOrd="1" destOrd="0" presId="urn:microsoft.com/office/officeart/2005/8/layout/pList2"/>
    <dgm:cxn modelId="{0AA26499-6065-E24E-961D-583D57F283E7}" type="presParOf" srcId="{B5BD2D24-F2B7-E149-BAA1-7C8DF811CA62}" destId="{D3A09C36-577C-D24A-9350-58DEFB842AD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5.xml><?xml version="1.0" encoding="utf-8"?>
<dgm:dataModel xmlns:dgm="http://schemas.openxmlformats.org/drawingml/2006/diagram" xmlns:a="http://schemas.openxmlformats.org/drawingml/2006/main">
  <dgm:ptLst>
    <dgm:pt modelId="{875D07E5-823D-5545-B905-C91988EF6B60}" type="doc">
      <dgm:prSet loTypeId="urn:microsoft.com/office/officeart/2005/8/layout/matrix1" loCatId="matrix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215238-5FD4-2F44-B425-8DF27E418E2F}">
      <dgm:prSet phldrT="[Text]"/>
      <dgm:spPr/>
      <dgm:t>
        <a:bodyPr/>
        <a:lstStyle/>
        <a:p>
          <a:r>
            <a:rPr lang="en-US" dirty="0"/>
            <a:t>Indirect communications designed to obscure the speaker’s meaning</a:t>
          </a:r>
        </a:p>
      </dgm:t>
    </dgm:pt>
    <dgm:pt modelId="{EA9844AA-C040-144A-9677-E8060D4663E7}" type="parTrans" cxnId="{4C4305E5-23D6-2048-86EF-8941CED92BAB}">
      <dgm:prSet/>
      <dgm:spPr/>
      <dgm:t>
        <a:bodyPr/>
        <a:lstStyle/>
        <a:p>
          <a:endParaRPr lang="en-US"/>
        </a:p>
      </dgm:t>
    </dgm:pt>
    <dgm:pt modelId="{02C57F63-52FA-0846-B287-44EF1BE03CAD}" type="sibTrans" cxnId="{4C4305E5-23D6-2048-86EF-8941CED92BAB}">
      <dgm:prSet/>
      <dgm:spPr/>
      <dgm:t>
        <a:bodyPr/>
        <a:lstStyle/>
        <a:p>
          <a:endParaRPr lang="en-US"/>
        </a:p>
      </dgm:t>
    </dgm:pt>
    <dgm:pt modelId="{49BE18CB-DDA6-EA4E-8365-2004B078A306}">
      <dgm:prSet phldrT="[Text]"/>
      <dgm:spPr/>
      <dgm:t>
        <a:bodyPr/>
        <a:lstStyle/>
        <a:p>
          <a:r>
            <a:rPr lang="en-US" dirty="0"/>
            <a:t>Sanitation Engineer </a:t>
          </a:r>
        </a:p>
        <a:p>
          <a:r>
            <a:rPr lang="en-US" dirty="0"/>
            <a:t>versus</a:t>
          </a:r>
        </a:p>
        <a:p>
          <a:r>
            <a:rPr lang="en-US" dirty="0"/>
            <a:t>Garbage Collector</a:t>
          </a:r>
        </a:p>
      </dgm:t>
    </dgm:pt>
    <dgm:pt modelId="{E7C8AE79-C992-B640-AC84-6F31A248E1B6}" type="parTrans" cxnId="{7D9B66F0-83C9-1A49-81D2-11297D3EE0C8}">
      <dgm:prSet/>
      <dgm:spPr/>
      <dgm:t>
        <a:bodyPr/>
        <a:lstStyle/>
        <a:p>
          <a:endParaRPr lang="en-US"/>
        </a:p>
      </dgm:t>
    </dgm:pt>
    <dgm:pt modelId="{45E4D424-81E1-1A43-B135-C9708B1E830B}" type="sibTrans" cxnId="{7D9B66F0-83C9-1A49-81D2-11297D3EE0C8}">
      <dgm:prSet/>
      <dgm:spPr/>
      <dgm:t>
        <a:bodyPr/>
        <a:lstStyle/>
        <a:p>
          <a:endParaRPr lang="en-US"/>
        </a:p>
      </dgm:t>
    </dgm:pt>
    <dgm:pt modelId="{044642AD-6015-4843-AB86-AFFE883F0E80}">
      <dgm:prSet phldrT="[Text]"/>
      <dgm:spPr/>
      <dgm:t>
        <a:bodyPr/>
        <a:lstStyle/>
        <a:p>
          <a:r>
            <a:rPr lang="en-US" dirty="0"/>
            <a:t>Previously Owned Vehicle</a:t>
          </a:r>
        </a:p>
        <a:p>
          <a:r>
            <a:rPr lang="en-US" dirty="0"/>
            <a:t>versus</a:t>
          </a:r>
        </a:p>
        <a:p>
          <a:r>
            <a:rPr lang="en-US" dirty="0"/>
            <a:t>Used Car</a:t>
          </a:r>
        </a:p>
      </dgm:t>
    </dgm:pt>
    <dgm:pt modelId="{115683C8-7A5E-D641-8C52-C8508455D8B1}" type="parTrans" cxnId="{22BA4546-E71A-1141-88B8-287296202740}">
      <dgm:prSet/>
      <dgm:spPr/>
      <dgm:t>
        <a:bodyPr/>
        <a:lstStyle/>
        <a:p>
          <a:endParaRPr lang="en-US"/>
        </a:p>
      </dgm:t>
    </dgm:pt>
    <dgm:pt modelId="{573B4509-A8B8-E142-ABA0-50527BFD133C}" type="sibTrans" cxnId="{22BA4546-E71A-1141-88B8-287296202740}">
      <dgm:prSet/>
      <dgm:spPr/>
      <dgm:t>
        <a:bodyPr/>
        <a:lstStyle/>
        <a:p>
          <a:endParaRPr lang="en-US"/>
        </a:p>
      </dgm:t>
    </dgm:pt>
    <dgm:pt modelId="{7A13A1C0-E5CD-7D41-AC7B-BC4F0BE70D27}">
      <dgm:prSet phldrT="[Text]"/>
      <dgm:spPr/>
      <dgm:t>
        <a:bodyPr/>
        <a:lstStyle/>
        <a:p>
          <a:r>
            <a:rPr lang="en-US" dirty="0"/>
            <a:t>That’s an interesting haircut!</a:t>
          </a:r>
        </a:p>
      </dgm:t>
    </dgm:pt>
    <dgm:pt modelId="{1449997A-01D5-6C40-AB99-E6A914D07E41}" type="parTrans" cxnId="{A11F605E-170E-0447-BA02-D7E2011D2C23}">
      <dgm:prSet/>
      <dgm:spPr/>
      <dgm:t>
        <a:bodyPr/>
        <a:lstStyle/>
        <a:p>
          <a:endParaRPr lang="en-US"/>
        </a:p>
      </dgm:t>
    </dgm:pt>
    <dgm:pt modelId="{18893C7A-01BA-FA4D-8A5F-E92D94208442}" type="sibTrans" cxnId="{A11F605E-170E-0447-BA02-D7E2011D2C23}">
      <dgm:prSet/>
      <dgm:spPr/>
      <dgm:t>
        <a:bodyPr/>
        <a:lstStyle/>
        <a:p>
          <a:endParaRPr lang="en-US"/>
        </a:p>
      </dgm:t>
    </dgm:pt>
    <dgm:pt modelId="{C476D671-CA0C-124D-87AB-68B959FA6CCA}">
      <dgm:prSet phldrT="[Text]"/>
      <dgm:spPr/>
      <dgm:t>
        <a:bodyPr/>
        <a:lstStyle/>
        <a:p>
          <a:r>
            <a:rPr lang="en-US" dirty="0"/>
            <a:t>Friendly Fire </a:t>
          </a:r>
        </a:p>
        <a:p>
          <a:r>
            <a:rPr lang="en-US" dirty="0"/>
            <a:t>or</a:t>
          </a:r>
        </a:p>
        <a:p>
          <a:r>
            <a:rPr lang="en-US" dirty="0"/>
            <a:t>Engaging the Enemy on All Sides </a:t>
          </a:r>
        </a:p>
        <a:p>
          <a:endParaRPr lang="en-US" dirty="0"/>
        </a:p>
      </dgm:t>
    </dgm:pt>
    <dgm:pt modelId="{741603DD-7918-3446-84D2-8D7FD78531F4}" type="parTrans" cxnId="{0B15327D-C219-F046-A7FA-FB695E0C61CE}">
      <dgm:prSet/>
      <dgm:spPr/>
      <dgm:t>
        <a:bodyPr/>
        <a:lstStyle/>
        <a:p>
          <a:endParaRPr lang="en-US"/>
        </a:p>
      </dgm:t>
    </dgm:pt>
    <dgm:pt modelId="{7E4B956B-FF5F-B846-AAA1-AF5677A1A1CC}" type="sibTrans" cxnId="{0B15327D-C219-F046-A7FA-FB695E0C61CE}">
      <dgm:prSet/>
      <dgm:spPr/>
      <dgm:t>
        <a:bodyPr/>
        <a:lstStyle/>
        <a:p>
          <a:endParaRPr lang="en-US"/>
        </a:p>
      </dgm:t>
    </dgm:pt>
    <dgm:pt modelId="{A999EAE8-DECF-8547-A425-91FF98C492BD}" type="pres">
      <dgm:prSet presAssocID="{875D07E5-823D-5545-B905-C91988EF6B6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CFC9EF4-A98F-474C-A852-B101921DE0D0}" type="pres">
      <dgm:prSet presAssocID="{875D07E5-823D-5545-B905-C91988EF6B60}" presName="matrix" presStyleCnt="0"/>
      <dgm:spPr/>
    </dgm:pt>
    <dgm:pt modelId="{F15D224A-A245-3140-AC1A-4CBA7509EB59}" type="pres">
      <dgm:prSet presAssocID="{875D07E5-823D-5545-B905-C91988EF6B60}" presName="tile1" presStyleLbl="node1" presStyleIdx="0" presStyleCnt="4"/>
      <dgm:spPr/>
    </dgm:pt>
    <dgm:pt modelId="{8B296F6D-937A-234A-98D9-0691E6A98125}" type="pres">
      <dgm:prSet presAssocID="{875D07E5-823D-5545-B905-C91988EF6B6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6506A03-840F-AC41-9E5E-0F4964F3E9C4}" type="pres">
      <dgm:prSet presAssocID="{875D07E5-823D-5545-B905-C91988EF6B60}" presName="tile2" presStyleLbl="node1" presStyleIdx="1" presStyleCnt="4"/>
      <dgm:spPr/>
    </dgm:pt>
    <dgm:pt modelId="{E9E3BC44-3A08-7D42-8B97-17FCB917AC01}" type="pres">
      <dgm:prSet presAssocID="{875D07E5-823D-5545-B905-C91988EF6B6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E0B18D1-343F-8940-8057-4C1B6EB8420D}" type="pres">
      <dgm:prSet presAssocID="{875D07E5-823D-5545-B905-C91988EF6B60}" presName="tile3" presStyleLbl="node1" presStyleIdx="2" presStyleCnt="4"/>
      <dgm:spPr/>
    </dgm:pt>
    <dgm:pt modelId="{5B1DAEF6-C76A-0149-91D7-E3EFE8C0DA4A}" type="pres">
      <dgm:prSet presAssocID="{875D07E5-823D-5545-B905-C91988EF6B6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A7D90B-02CE-B34B-B1FD-A955A448542E}" type="pres">
      <dgm:prSet presAssocID="{875D07E5-823D-5545-B905-C91988EF6B60}" presName="tile4" presStyleLbl="node1" presStyleIdx="3" presStyleCnt="4"/>
      <dgm:spPr/>
    </dgm:pt>
    <dgm:pt modelId="{C5E807E6-8B59-7D49-A575-17B4940906CC}" type="pres">
      <dgm:prSet presAssocID="{875D07E5-823D-5545-B905-C91988EF6B6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1CFEEE7-9C77-3C4D-ABF9-1DB6F6773110}" type="pres">
      <dgm:prSet presAssocID="{875D07E5-823D-5545-B905-C91988EF6B60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B7E23202-C82B-3E47-A3B3-55B75959F7A6}" type="presOf" srcId="{044642AD-6015-4843-AB86-AFFE883F0E80}" destId="{E9E3BC44-3A08-7D42-8B97-17FCB917AC01}" srcOrd="1" destOrd="0" presId="urn:microsoft.com/office/officeart/2005/8/layout/matrix1"/>
    <dgm:cxn modelId="{468E4C0D-B504-214D-8D22-54014585A38B}" type="presOf" srcId="{7A13A1C0-E5CD-7D41-AC7B-BC4F0BE70D27}" destId="{5B1DAEF6-C76A-0149-91D7-E3EFE8C0DA4A}" srcOrd="1" destOrd="0" presId="urn:microsoft.com/office/officeart/2005/8/layout/matrix1"/>
    <dgm:cxn modelId="{C478D837-A249-0240-9AEC-B40200112A9C}" type="presOf" srcId="{044642AD-6015-4843-AB86-AFFE883F0E80}" destId="{C6506A03-840F-AC41-9E5E-0F4964F3E9C4}" srcOrd="0" destOrd="0" presId="urn:microsoft.com/office/officeart/2005/8/layout/matrix1"/>
    <dgm:cxn modelId="{22BA4546-E71A-1141-88B8-287296202740}" srcId="{7D215238-5FD4-2F44-B425-8DF27E418E2F}" destId="{044642AD-6015-4843-AB86-AFFE883F0E80}" srcOrd="1" destOrd="0" parTransId="{115683C8-7A5E-D641-8C52-C8508455D8B1}" sibTransId="{573B4509-A8B8-E142-ABA0-50527BFD133C}"/>
    <dgm:cxn modelId="{83C1314D-CB6A-0241-9B1A-89850C7281CA}" type="presOf" srcId="{C476D671-CA0C-124D-87AB-68B959FA6CCA}" destId="{6EA7D90B-02CE-B34B-B1FD-A955A448542E}" srcOrd="0" destOrd="0" presId="urn:microsoft.com/office/officeart/2005/8/layout/matrix1"/>
    <dgm:cxn modelId="{A11F605E-170E-0447-BA02-D7E2011D2C23}" srcId="{7D215238-5FD4-2F44-B425-8DF27E418E2F}" destId="{7A13A1C0-E5CD-7D41-AC7B-BC4F0BE70D27}" srcOrd="2" destOrd="0" parTransId="{1449997A-01D5-6C40-AB99-E6A914D07E41}" sibTransId="{18893C7A-01BA-FA4D-8A5F-E92D94208442}"/>
    <dgm:cxn modelId="{23F64370-14D2-9D4F-AFC9-A86B0966B09D}" type="presOf" srcId="{C476D671-CA0C-124D-87AB-68B959FA6CCA}" destId="{C5E807E6-8B59-7D49-A575-17B4940906CC}" srcOrd="1" destOrd="0" presId="urn:microsoft.com/office/officeart/2005/8/layout/matrix1"/>
    <dgm:cxn modelId="{13232678-9CBA-7840-8C43-4E392488CD0C}" type="presOf" srcId="{49BE18CB-DDA6-EA4E-8365-2004B078A306}" destId="{F15D224A-A245-3140-AC1A-4CBA7509EB59}" srcOrd="0" destOrd="0" presId="urn:microsoft.com/office/officeart/2005/8/layout/matrix1"/>
    <dgm:cxn modelId="{0B15327D-C219-F046-A7FA-FB695E0C61CE}" srcId="{7D215238-5FD4-2F44-B425-8DF27E418E2F}" destId="{C476D671-CA0C-124D-87AB-68B959FA6CCA}" srcOrd="3" destOrd="0" parTransId="{741603DD-7918-3446-84D2-8D7FD78531F4}" sibTransId="{7E4B956B-FF5F-B846-AAA1-AF5677A1A1CC}"/>
    <dgm:cxn modelId="{85E0A99B-ED0D-F347-A961-19ECDB757875}" type="presOf" srcId="{7D215238-5FD4-2F44-B425-8DF27E418E2F}" destId="{A1CFEEE7-9C77-3C4D-ABF9-1DB6F6773110}" srcOrd="0" destOrd="0" presId="urn:microsoft.com/office/officeart/2005/8/layout/matrix1"/>
    <dgm:cxn modelId="{3C0092D0-18CB-E84F-A789-DE4795563AC1}" type="presOf" srcId="{875D07E5-823D-5545-B905-C91988EF6B60}" destId="{A999EAE8-DECF-8547-A425-91FF98C492BD}" srcOrd="0" destOrd="0" presId="urn:microsoft.com/office/officeart/2005/8/layout/matrix1"/>
    <dgm:cxn modelId="{4D8A77DA-C32D-F34F-999C-76E01C86621E}" type="presOf" srcId="{7A13A1C0-E5CD-7D41-AC7B-BC4F0BE70D27}" destId="{2E0B18D1-343F-8940-8057-4C1B6EB8420D}" srcOrd="0" destOrd="0" presId="urn:microsoft.com/office/officeart/2005/8/layout/matrix1"/>
    <dgm:cxn modelId="{4C4305E5-23D6-2048-86EF-8941CED92BAB}" srcId="{875D07E5-823D-5545-B905-C91988EF6B60}" destId="{7D215238-5FD4-2F44-B425-8DF27E418E2F}" srcOrd="0" destOrd="0" parTransId="{EA9844AA-C040-144A-9677-E8060D4663E7}" sibTransId="{02C57F63-52FA-0846-B287-44EF1BE03CAD}"/>
    <dgm:cxn modelId="{7D9B66F0-83C9-1A49-81D2-11297D3EE0C8}" srcId="{7D215238-5FD4-2F44-B425-8DF27E418E2F}" destId="{49BE18CB-DDA6-EA4E-8365-2004B078A306}" srcOrd="0" destOrd="0" parTransId="{E7C8AE79-C992-B640-AC84-6F31A248E1B6}" sibTransId="{45E4D424-81E1-1A43-B135-C9708B1E830B}"/>
    <dgm:cxn modelId="{5EB196FE-6EDE-594B-9F30-90C4960AF57D}" type="presOf" srcId="{49BE18CB-DDA6-EA4E-8365-2004B078A306}" destId="{8B296F6D-937A-234A-98D9-0691E6A98125}" srcOrd="1" destOrd="0" presId="urn:microsoft.com/office/officeart/2005/8/layout/matrix1"/>
    <dgm:cxn modelId="{92326C3D-2377-6C41-885B-CDBEB7C46999}" type="presParOf" srcId="{A999EAE8-DECF-8547-A425-91FF98C492BD}" destId="{FCFC9EF4-A98F-474C-A852-B101921DE0D0}" srcOrd="0" destOrd="0" presId="urn:microsoft.com/office/officeart/2005/8/layout/matrix1"/>
    <dgm:cxn modelId="{AB1A2D95-8F08-B74D-ACDA-E7B2EEBAF0C5}" type="presParOf" srcId="{FCFC9EF4-A98F-474C-A852-B101921DE0D0}" destId="{F15D224A-A245-3140-AC1A-4CBA7509EB59}" srcOrd="0" destOrd="0" presId="urn:microsoft.com/office/officeart/2005/8/layout/matrix1"/>
    <dgm:cxn modelId="{7A3CB664-AE57-5745-BFC7-660F4E26B487}" type="presParOf" srcId="{FCFC9EF4-A98F-474C-A852-B101921DE0D0}" destId="{8B296F6D-937A-234A-98D9-0691E6A98125}" srcOrd="1" destOrd="0" presId="urn:microsoft.com/office/officeart/2005/8/layout/matrix1"/>
    <dgm:cxn modelId="{C9B91B83-BC66-1F44-8EC5-FF72B44E7961}" type="presParOf" srcId="{FCFC9EF4-A98F-474C-A852-B101921DE0D0}" destId="{C6506A03-840F-AC41-9E5E-0F4964F3E9C4}" srcOrd="2" destOrd="0" presId="urn:microsoft.com/office/officeart/2005/8/layout/matrix1"/>
    <dgm:cxn modelId="{689EE017-7274-9641-8D69-15EA0F2AC6B3}" type="presParOf" srcId="{FCFC9EF4-A98F-474C-A852-B101921DE0D0}" destId="{E9E3BC44-3A08-7D42-8B97-17FCB917AC01}" srcOrd="3" destOrd="0" presId="urn:microsoft.com/office/officeart/2005/8/layout/matrix1"/>
    <dgm:cxn modelId="{6B5E7F0E-674F-EE4E-A529-1F0CBC032CED}" type="presParOf" srcId="{FCFC9EF4-A98F-474C-A852-B101921DE0D0}" destId="{2E0B18D1-343F-8940-8057-4C1B6EB8420D}" srcOrd="4" destOrd="0" presId="urn:microsoft.com/office/officeart/2005/8/layout/matrix1"/>
    <dgm:cxn modelId="{D1A09721-9861-ED4D-A402-129C26676B83}" type="presParOf" srcId="{FCFC9EF4-A98F-474C-A852-B101921DE0D0}" destId="{5B1DAEF6-C76A-0149-91D7-E3EFE8C0DA4A}" srcOrd="5" destOrd="0" presId="urn:microsoft.com/office/officeart/2005/8/layout/matrix1"/>
    <dgm:cxn modelId="{1F7CE3B0-1B34-F944-8389-979B7EB9EEF2}" type="presParOf" srcId="{FCFC9EF4-A98F-474C-A852-B101921DE0D0}" destId="{6EA7D90B-02CE-B34B-B1FD-A955A448542E}" srcOrd="6" destOrd="0" presId="urn:microsoft.com/office/officeart/2005/8/layout/matrix1"/>
    <dgm:cxn modelId="{C8D050C0-9BED-2A47-A6FC-93FE44095EE9}" type="presParOf" srcId="{FCFC9EF4-A98F-474C-A852-B101921DE0D0}" destId="{C5E807E6-8B59-7D49-A575-17B4940906CC}" srcOrd="7" destOrd="0" presId="urn:microsoft.com/office/officeart/2005/8/layout/matrix1"/>
    <dgm:cxn modelId="{906EB19B-7470-6343-A46A-00A310F76E84}" type="presParOf" srcId="{A999EAE8-DECF-8547-A425-91FF98C492BD}" destId="{A1CFEEE7-9C77-3C4D-ABF9-1DB6F677311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6.xml><?xml version="1.0" encoding="utf-8"?>
<dgm:dataModel xmlns:dgm="http://schemas.openxmlformats.org/drawingml/2006/diagram" xmlns:a="http://schemas.openxmlformats.org/drawingml/2006/main">
  <dgm:ptLst>
    <dgm:pt modelId="{AD58C6BF-54FC-624F-86CC-6FAB4D0CA947}" type="doc">
      <dgm:prSet loTypeId="urn:microsoft.com/office/officeart/2005/8/layout/cycle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A640EA-7BE7-F244-94E9-CE5CF8DE186F}">
      <dgm:prSet phldrT="[Text]"/>
      <dgm:spPr/>
      <dgm:t>
        <a:bodyPr/>
        <a:lstStyle/>
        <a:p>
          <a:r>
            <a:rPr lang="en-US" dirty="0"/>
            <a:t>Very informal, polite conversation</a:t>
          </a:r>
        </a:p>
      </dgm:t>
    </dgm:pt>
    <dgm:pt modelId="{DA2FEAE8-8D99-0641-ABD3-300A7D4E2740}" type="parTrans" cxnId="{1F38CE64-4B9F-5F45-9EAB-A46D5A1A2C11}">
      <dgm:prSet/>
      <dgm:spPr/>
      <dgm:t>
        <a:bodyPr/>
        <a:lstStyle/>
        <a:p>
          <a:endParaRPr lang="en-US"/>
        </a:p>
      </dgm:t>
    </dgm:pt>
    <dgm:pt modelId="{7DF8B701-7222-A546-9435-4E4F94EA9390}" type="sibTrans" cxnId="{1F38CE64-4B9F-5F45-9EAB-A46D5A1A2C11}">
      <dgm:prSet/>
      <dgm:spPr/>
      <dgm:t>
        <a:bodyPr/>
        <a:lstStyle/>
        <a:p>
          <a:endParaRPr lang="en-US"/>
        </a:p>
      </dgm:t>
    </dgm:pt>
    <dgm:pt modelId="{BDBB62FE-DD83-9445-B3F1-79CFC3963D1A}">
      <dgm:prSet phldrT="[Text]"/>
      <dgm:spPr/>
      <dgm:t>
        <a:bodyPr/>
        <a:lstStyle/>
        <a:p>
          <a:r>
            <a:rPr lang="en-US" dirty="0"/>
            <a:t>An understanding of them is absolutely necessary for conversational fluency</a:t>
          </a:r>
        </a:p>
      </dgm:t>
    </dgm:pt>
    <dgm:pt modelId="{E033FB7F-EAAD-D247-9210-FF163F3484BE}" type="parTrans" cxnId="{E484FA0B-4DA8-C841-BEF0-2B391FCD7453}">
      <dgm:prSet/>
      <dgm:spPr/>
      <dgm:t>
        <a:bodyPr/>
        <a:lstStyle/>
        <a:p>
          <a:endParaRPr lang="en-US"/>
        </a:p>
      </dgm:t>
    </dgm:pt>
    <dgm:pt modelId="{F8FD948F-506C-754B-B5DF-FACDF0A7D2F5}" type="sibTrans" cxnId="{E484FA0B-4DA8-C841-BEF0-2B391FCD7453}">
      <dgm:prSet/>
      <dgm:spPr/>
      <dgm:t>
        <a:bodyPr/>
        <a:lstStyle/>
        <a:p>
          <a:endParaRPr lang="en-US"/>
        </a:p>
      </dgm:t>
    </dgm:pt>
    <dgm:pt modelId="{4EB28D86-E74A-2240-9330-5BC4796A4F7D}">
      <dgm:prSet phldrT="[Text]"/>
      <dgm:spPr/>
      <dgm:t>
        <a:bodyPr/>
        <a:lstStyle/>
        <a:p>
          <a:r>
            <a:rPr lang="en-US" dirty="0"/>
            <a:t>Common expressions used frequently in everyday         conversation</a:t>
          </a:r>
        </a:p>
      </dgm:t>
    </dgm:pt>
    <dgm:pt modelId="{A5433F8A-B59C-EF4D-9D10-87C6750D24CE}" type="parTrans" cxnId="{44732614-C164-9145-8EB2-CE7AA8B782F0}">
      <dgm:prSet/>
      <dgm:spPr/>
      <dgm:t>
        <a:bodyPr/>
        <a:lstStyle/>
        <a:p>
          <a:endParaRPr lang="en-US"/>
        </a:p>
      </dgm:t>
    </dgm:pt>
    <dgm:pt modelId="{619071F0-65B1-694B-B22D-ED364E2B120C}" type="sibTrans" cxnId="{44732614-C164-9145-8EB2-CE7AA8B782F0}">
      <dgm:prSet/>
      <dgm:spPr/>
      <dgm:t>
        <a:bodyPr/>
        <a:lstStyle/>
        <a:p>
          <a:endParaRPr lang="en-US"/>
        </a:p>
      </dgm:t>
    </dgm:pt>
    <dgm:pt modelId="{BA678070-CA29-2A48-8856-E63296EF1417}">
      <dgm:prSet phldrT="[Text]"/>
      <dgm:spPr/>
      <dgm:t>
        <a:bodyPr/>
        <a:lstStyle/>
        <a:p>
          <a:r>
            <a:rPr lang="en-US" dirty="0"/>
            <a:t>Make no sense from the words or context. ESL student must actively learn them</a:t>
          </a:r>
        </a:p>
      </dgm:t>
    </dgm:pt>
    <dgm:pt modelId="{C0475A32-6C71-8949-B8AD-2D6D65F9B56A}" type="parTrans" cxnId="{E336F0DC-EB9B-814B-97E7-178C14AF26E0}">
      <dgm:prSet/>
      <dgm:spPr/>
      <dgm:t>
        <a:bodyPr/>
        <a:lstStyle/>
        <a:p>
          <a:endParaRPr lang="en-US"/>
        </a:p>
      </dgm:t>
    </dgm:pt>
    <dgm:pt modelId="{5ACC3FE0-5167-2242-AB66-BDDA88C25C7B}" type="sibTrans" cxnId="{E336F0DC-EB9B-814B-97E7-178C14AF26E0}">
      <dgm:prSet/>
      <dgm:spPr/>
      <dgm:t>
        <a:bodyPr/>
        <a:lstStyle/>
        <a:p>
          <a:endParaRPr lang="en-US"/>
        </a:p>
      </dgm:t>
    </dgm:pt>
    <dgm:pt modelId="{DADA982A-7A77-5440-A894-28A58AC91B6E}">
      <dgm:prSet phldrT="[Text]"/>
      <dgm:spPr/>
      <dgm:t>
        <a:bodyPr/>
        <a:lstStyle/>
        <a:p>
          <a:r>
            <a:rPr lang="en-US" dirty="0"/>
            <a:t>Express jokes, sarcasm, anger or exaggeration</a:t>
          </a:r>
        </a:p>
      </dgm:t>
    </dgm:pt>
    <dgm:pt modelId="{74F064AF-1459-0446-BE55-A0DC02E96BD4}" type="parTrans" cxnId="{6E749DD0-40EC-394C-B7E2-992B0BD6B668}">
      <dgm:prSet/>
      <dgm:spPr/>
      <dgm:t>
        <a:bodyPr/>
        <a:lstStyle/>
        <a:p>
          <a:endParaRPr lang="en-US"/>
        </a:p>
      </dgm:t>
    </dgm:pt>
    <dgm:pt modelId="{60F9551D-DA4F-CF41-AB34-54084D0DA54A}" type="sibTrans" cxnId="{6E749DD0-40EC-394C-B7E2-992B0BD6B668}">
      <dgm:prSet/>
      <dgm:spPr/>
      <dgm:t>
        <a:bodyPr/>
        <a:lstStyle/>
        <a:p>
          <a:endParaRPr lang="en-US"/>
        </a:p>
      </dgm:t>
    </dgm:pt>
    <dgm:pt modelId="{A5DED733-8209-7844-8D2B-C513676A5C2A}">
      <dgm:prSet phldrT="[Text]"/>
      <dgm:spPr/>
      <dgm:t>
        <a:bodyPr/>
        <a:lstStyle/>
        <a:p>
          <a:r>
            <a:rPr lang="en-US" dirty="0"/>
            <a:t>  There are excellent books with an extensive collection of useful phrases</a:t>
          </a:r>
        </a:p>
      </dgm:t>
    </dgm:pt>
    <dgm:pt modelId="{10054A56-5005-7247-9300-428B0FD6D61A}" type="parTrans" cxnId="{5DD0E286-6E37-B947-8653-273B31F64892}">
      <dgm:prSet/>
      <dgm:spPr/>
      <dgm:t>
        <a:bodyPr/>
        <a:lstStyle/>
        <a:p>
          <a:endParaRPr lang="en-US"/>
        </a:p>
      </dgm:t>
    </dgm:pt>
    <dgm:pt modelId="{257930B0-4F20-DE4F-9EFC-B45C92C31525}" type="sibTrans" cxnId="{5DD0E286-6E37-B947-8653-273B31F64892}">
      <dgm:prSet/>
      <dgm:spPr/>
      <dgm:t>
        <a:bodyPr/>
        <a:lstStyle/>
        <a:p>
          <a:endParaRPr lang="en-US"/>
        </a:p>
      </dgm:t>
    </dgm:pt>
    <dgm:pt modelId="{3E4DE1EA-39BD-FD4B-B54A-A7F48553CC8E}">
      <dgm:prSet phldrT="[Text]"/>
      <dgm:spPr/>
      <dgm:t>
        <a:bodyPr/>
        <a:lstStyle/>
        <a:p>
          <a:r>
            <a:rPr lang="en-US" dirty="0"/>
            <a:t>Can’t be found in dictionaries or grammar books</a:t>
          </a:r>
        </a:p>
      </dgm:t>
    </dgm:pt>
    <dgm:pt modelId="{A2C76CA4-997B-534F-BF2A-CC86874AD465}" type="parTrans" cxnId="{C5F0D1C6-2933-A448-B7A1-962930EFA5E8}">
      <dgm:prSet/>
      <dgm:spPr/>
      <dgm:t>
        <a:bodyPr/>
        <a:lstStyle/>
        <a:p>
          <a:endParaRPr lang="en-US"/>
        </a:p>
      </dgm:t>
    </dgm:pt>
    <dgm:pt modelId="{94CF7BE1-8213-8948-BFE2-B43CB73B2512}" type="sibTrans" cxnId="{C5F0D1C6-2933-A448-B7A1-962930EFA5E8}">
      <dgm:prSet/>
      <dgm:spPr/>
      <dgm:t>
        <a:bodyPr/>
        <a:lstStyle/>
        <a:p>
          <a:endParaRPr lang="en-US"/>
        </a:p>
      </dgm:t>
    </dgm:pt>
    <dgm:pt modelId="{47224584-AF50-3642-BD13-F12ACD56DC31}">
      <dgm:prSet phldrT="[Text]"/>
      <dgm:spPr/>
      <dgm:t>
        <a:bodyPr/>
        <a:lstStyle/>
        <a:p>
          <a:r>
            <a:rPr lang="en-US" dirty="0"/>
            <a:t>They convey large amounts of information, and like idioms, are a quick and easy way to make a point</a:t>
          </a:r>
        </a:p>
      </dgm:t>
    </dgm:pt>
    <dgm:pt modelId="{F421E27F-4986-B24F-A762-8D31138C3079}" type="parTrans" cxnId="{FB1522A3-9674-B04A-A36B-548EFD56C40B}">
      <dgm:prSet/>
      <dgm:spPr/>
      <dgm:t>
        <a:bodyPr/>
        <a:lstStyle/>
        <a:p>
          <a:endParaRPr lang="en-US"/>
        </a:p>
      </dgm:t>
    </dgm:pt>
    <dgm:pt modelId="{DC96111D-768F-5E4E-BE11-32B9F835617B}" type="sibTrans" cxnId="{FB1522A3-9674-B04A-A36B-548EFD56C40B}">
      <dgm:prSet/>
      <dgm:spPr/>
      <dgm:t>
        <a:bodyPr/>
        <a:lstStyle/>
        <a:p>
          <a:endParaRPr lang="en-US"/>
        </a:p>
      </dgm:t>
    </dgm:pt>
    <dgm:pt modelId="{1380DE20-9D2E-F44E-98BC-FEA16C9D85FB}" type="pres">
      <dgm:prSet presAssocID="{AD58C6BF-54FC-624F-86CC-6FAB4D0CA94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FF5A169-C17F-5544-99D4-6D4FD1DCBC46}" type="pres">
      <dgm:prSet presAssocID="{AD58C6BF-54FC-624F-86CC-6FAB4D0CA947}" presName="children" presStyleCnt="0"/>
      <dgm:spPr/>
    </dgm:pt>
    <dgm:pt modelId="{BFFB3B5D-2640-6248-BCD2-7B3B66176603}" type="pres">
      <dgm:prSet presAssocID="{AD58C6BF-54FC-624F-86CC-6FAB4D0CA947}" presName="child1group" presStyleCnt="0"/>
      <dgm:spPr/>
    </dgm:pt>
    <dgm:pt modelId="{A144FF63-C0C4-434C-A626-73E0D6743418}" type="pres">
      <dgm:prSet presAssocID="{AD58C6BF-54FC-624F-86CC-6FAB4D0CA947}" presName="child1" presStyleLbl="bgAcc1" presStyleIdx="0" presStyleCnt="4"/>
      <dgm:spPr/>
    </dgm:pt>
    <dgm:pt modelId="{E834374A-7D76-CD48-9196-44B73F8457F4}" type="pres">
      <dgm:prSet presAssocID="{AD58C6BF-54FC-624F-86CC-6FAB4D0CA947}" presName="child1Text" presStyleLbl="bgAcc1" presStyleIdx="0" presStyleCnt="4">
        <dgm:presLayoutVars>
          <dgm:bulletEnabled val="1"/>
        </dgm:presLayoutVars>
      </dgm:prSet>
      <dgm:spPr/>
    </dgm:pt>
    <dgm:pt modelId="{2C7D8EF6-D64C-4B46-9CEE-B4A2EC791D8D}" type="pres">
      <dgm:prSet presAssocID="{AD58C6BF-54FC-624F-86CC-6FAB4D0CA947}" presName="child2group" presStyleCnt="0"/>
      <dgm:spPr/>
    </dgm:pt>
    <dgm:pt modelId="{2456C890-8E56-C240-8E64-AB9671BE92B3}" type="pres">
      <dgm:prSet presAssocID="{AD58C6BF-54FC-624F-86CC-6FAB4D0CA947}" presName="child2" presStyleLbl="bgAcc1" presStyleIdx="1" presStyleCnt="4"/>
      <dgm:spPr/>
    </dgm:pt>
    <dgm:pt modelId="{679B28B5-D1F3-DA41-B600-FA7B3471C863}" type="pres">
      <dgm:prSet presAssocID="{AD58C6BF-54FC-624F-86CC-6FAB4D0CA947}" presName="child2Text" presStyleLbl="bgAcc1" presStyleIdx="1" presStyleCnt="4">
        <dgm:presLayoutVars>
          <dgm:bulletEnabled val="1"/>
        </dgm:presLayoutVars>
      </dgm:prSet>
      <dgm:spPr/>
    </dgm:pt>
    <dgm:pt modelId="{5CB7EB29-6942-BA4B-8709-3842F9F9EBA4}" type="pres">
      <dgm:prSet presAssocID="{AD58C6BF-54FC-624F-86CC-6FAB4D0CA947}" presName="child3group" presStyleCnt="0"/>
      <dgm:spPr/>
    </dgm:pt>
    <dgm:pt modelId="{C943FEEE-457E-2344-9589-BA8D6DAA8C7C}" type="pres">
      <dgm:prSet presAssocID="{AD58C6BF-54FC-624F-86CC-6FAB4D0CA947}" presName="child3" presStyleLbl="bgAcc1" presStyleIdx="2" presStyleCnt="4" custLinFactNeighborX="4655" custLinFactNeighborY="1597"/>
      <dgm:spPr/>
    </dgm:pt>
    <dgm:pt modelId="{5AAE51D2-F87D-C147-8301-B8A0261E9C85}" type="pres">
      <dgm:prSet presAssocID="{AD58C6BF-54FC-624F-86CC-6FAB4D0CA947}" presName="child3Text" presStyleLbl="bgAcc1" presStyleIdx="2" presStyleCnt="4">
        <dgm:presLayoutVars>
          <dgm:bulletEnabled val="1"/>
        </dgm:presLayoutVars>
      </dgm:prSet>
      <dgm:spPr/>
    </dgm:pt>
    <dgm:pt modelId="{43A4C6EE-56D4-DC41-9C9B-0AA71C19DC93}" type="pres">
      <dgm:prSet presAssocID="{AD58C6BF-54FC-624F-86CC-6FAB4D0CA947}" presName="child4group" presStyleCnt="0"/>
      <dgm:spPr/>
    </dgm:pt>
    <dgm:pt modelId="{8BC1B386-2746-7144-8095-591C48F8E261}" type="pres">
      <dgm:prSet presAssocID="{AD58C6BF-54FC-624F-86CC-6FAB4D0CA947}" presName="child4" presStyleLbl="bgAcc1" presStyleIdx="3" presStyleCnt="4"/>
      <dgm:spPr/>
    </dgm:pt>
    <dgm:pt modelId="{027D7786-A76C-4D45-A748-25A1573BF1C3}" type="pres">
      <dgm:prSet presAssocID="{AD58C6BF-54FC-624F-86CC-6FAB4D0CA947}" presName="child4Text" presStyleLbl="bgAcc1" presStyleIdx="3" presStyleCnt="4">
        <dgm:presLayoutVars>
          <dgm:bulletEnabled val="1"/>
        </dgm:presLayoutVars>
      </dgm:prSet>
      <dgm:spPr/>
    </dgm:pt>
    <dgm:pt modelId="{B0DA41BB-3FA9-2F43-A756-E475E0162426}" type="pres">
      <dgm:prSet presAssocID="{AD58C6BF-54FC-624F-86CC-6FAB4D0CA947}" presName="childPlaceholder" presStyleCnt="0"/>
      <dgm:spPr/>
    </dgm:pt>
    <dgm:pt modelId="{DDB8BED2-B21C-664E-AC38-FBD446D15E7D}" type="pres">
      <dgm:prSet presAssocID="{AD58C6BF-54FC-624F-86CC-6FAB4D0CA947}" presName="circle" presStyleCnt="0"/>
      <dgm:spPr/>
    </dgm:pt>
    <dgm:pt modelId="{9980C47A-43AA-4748-96A8-E0C2559E8D62}" type="pres">
      <dgm:prSet presAssocID="{AD58C6BF-54FC-624F-86CC-6FAB4D0CA947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C8B78D9D-C9E3-CD45-899B-E67189653FE9}" type="pres">
      <dgm:prSet presAssocID="{AD58C6BF-54FC-624F-86CC-6FAB4D0CA947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3770558-B7FB-4A4E-9E7B-4F2BDE553F99}" type="pres">
      <dgm:prSet presAssocID="{AD58C6BF-54FC-624F-86CC-6FAB4D0CA947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D358E062-1A04-CF43-A9FE-C7728FE9778B}" type="pres">
      <dgm:prSet presAssocID="{AD58C6BF-54FC-624F-86CC-6FAB4D0CA947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92B3091-2257-5948-A0F8-F9BBA3FC9807}" type="pres">
      <dgm:prSet presAssocID="{AD58C6BF-54FC-624F-86CC-6FAB4D0CA947}" presName="quadrantPlaceholder" presStyleCnt="0"/>
      <dgm:spPr/>
    </dgm:pt>
    <dgm:pt modelId="{73AAE347-E4AE-F748-9EBE-9D5F7A0674E8}" type="pres">
      <dgm:prSet presAssocID="{AD58C6BF-54FC-624F-86CC-6FAB4D0CA947}" presName="center1" presStyleLbl="fgShp" presStyleIdx="0" presStyleCnt="2"/>
      <dgm:spPr/>
    </dgm:pt>
    <dgm:pt modelId="{51E04E3B-C8BA-674A-8F14-FEE7E01E909F}" type="pres">
      <dgm:prSet presAssocID="{AD58C6BF-54FC-624F-86CC-6FAB4D0CA947}" presName="center2" presStyleLbl="fgShp" presStyleIdx="1" presStyleCnt="2"/>
      <dgm:spPr/>
    </dgm:pt>
  </dgm:ptLst>
  <dgm:cxnLst>
    <dgm:cxn modelId="{6C30F102-D0BD-AD48-AD78-82D3FE37F390}" type="presOf" srcId="{BDBB62FE-DD83-9445-B3F1-79CFC3963D1A}" destId="{E834374A-7D76-CD48-9196-44B73F8457F4}" srcOrd="1" destOrd="0" presId="urn:microsoft.com/office/officeart/2005/8/layout/cycle4"/>
    <dgm:cxn modelId="{E484FA0B-4DA8-C841-BEF0-2B391FCD7453}" srcId="{63A640EA-7BE7-F244-94E9-CE5CF8DE186F}" destId="{BDBB62FE-DD83-9445-B3F1-79CFC3963D1A}" srcOrd="0" destOrd="0" parTransId="{E033FB7F-EAAD-D247-9210-FF163F3484BE}" sibTransId="{F8FD948F-506C-754B-B5DF-FACDF0A7D2F5}"/>
    <dgm:cxn modelId="{44732614-C164-9145-8EB2-CE7AA8B782F0}" srcId="{AD58C6BF-54FC-624F-86CC-6FAB4D0CA947}" destId="{4EB28D86-E74A-2240-9330-5BC4796A4F7D}" srcOrd="1" destOrd="0" parTransId="{A5433F8A-B59C-EF4D-9D10-87C6750D24CE}" sibTransId="{619071F0-65B1-694B-B22D-ED364E2B120C}"/>
    <dgm:cxn modelId="{2AF3B814-963B-9C4B-99C1-C01E53C234F3}" type="presOf" srcId="{BA678070-CA29-2A48-8856-E63296EF1417}" destId="{679B28B5-D1F3-DA41-B600-FA7B3471C863}" srcOrd="1" destOrd="0" presId="urn:microsoft.com/office/officeart/2005/8/layout/cycle4"/>
    <dgm:cxn modelId="{9D93A128-F5ED-E44A-9039-BB1E401A4694}" type="presOf" srcId="{A5DED733-8209-7844-8D2B-C513676A5C2A}" destId="{C943FEEE-457E-2344-9589-BA8D6DAA8C7C}" srcOrd="0" destOrd="0" presId="urn:microsoft.com/office/officeart/2005/8/layout/cycle4"/>
    <dgm:cxn modelId="{1F38CE64-4B9F-5F45-9EAB-A46D5A1A2C11}" srcId="{AD58C6BF-54FC-624F-86CC-6FAB4D0CA947}" destId="{63A640EA-7BE7-F244-94E9-CE5CF8DE186F}" srcOrd="0" destOrd="0" parTransId="{DA2FEAE8-8D99-0641-ABD3-300A7D4E2740}" sibTransId="{7DF8B701-7222-A546-9435-4E4F94EA9390}"/>
    <dgm:cxn modelId="{9BEB056E-0A43-DD40-8612-0E46FCDC4CDC}" type="presOf" srcId="{DADA982A-7A77-5440-A894-28A58AC91B6E}" destId="{43770558-B7FB-4A4E-9E7B-4F2BDE553F99}" srcOrd="0" destOrd="0" presId="urn:microsoft.com/office/officeart/2005/8/layout/cycle4"/>
    <dgm:cxn modelId="{9CFA5B7F-68A9-4B4C-A050-857205E8BEFD}" type="presOf" srcId="{47224584-AF50-3642-BD13-F12ACD56DC31}" destId="{027D7786-A76C-4D45-A748-25A1573BF1C3}" srcOrd="1" destOrd="0" presId="urn:microsoft.com/office/officeart/2005/8/layout/cycle4"/>
    <dgm:cxn modelId="{5DD0E286-6E37-B947-8653-273B31F64892}" srcId="{DADA982A-7A77-5440-A894-28A58AC91B6E}" destId="{A5DED733-8209-7844-8D2B-C513676A5C2A}" srcOrd="0" destOrd="0" parTransId="{10054A56-5005-7247-9300-428B0FD6D61A}" sibTransId="{257930B0-4F20-DE4F-9EFC-B45C92C31525}"/>
    <dgm:cxn modelId="{7187C18D-5BC0-6540-A599-6F16B0DDF173}" type="presOf" srcId="{47224584-AF50-3642-BD13-F12ACD56DC31}" destId="{8BC1B386-2746-7144-8095-591C48F8E261}" srcOrd="0" destOrd="0" presId="urn:microsoft.com/office/officeart/2005/8/layout/cycle4"/>
    <dgm:cxn modelId="{B8C34591-AB2D-8C42-B13F-58E59F69CEE5}" type="presOf" srcId="{BDBB62FE-DD83-9445-B3F1-79CFC3963D1A}" destId="{A144FF63-C0C4-434C-A626-73E0D6743418}" srcOrd="0" destOrd="0" presId="urn:microsoft.com/office/officeart/2005/8/layout/cycle4"/>
    <dgm:cxn modelId="{4C28A495-EAC1-2E4A-BC68-46DE1C4579A5}" type="presOf" srcId="{A5DED733-8209-7844-8D2B-C513676A5C2A}" destId="{5AAE51D2-F87D-C147-8301-B8A0261E9C85}" srcOrd="1" destOrd="0" presId="urn:microsoft.com/office/officeart/2005/8/layout/cycle4"/>
    <dgm:cxn modelId="{41F0909B-DA11-6043-8272-D38C097D8E95}" type="presOf" srcId="{BA678070-CA29-2A48-8856-E63296EF1417}" destId="{2456C890-8E56-C240-8E64-AB9671BE92B3}" srcOrd="0" destOrd="0" presId="urn:microsoft.com/office/officeart/2005/8/layout/cycle4"/>
    <dgm:cxn modelId="{FB1522A3-9674-B04A-A36B-548EFD56C40B}" srcId="{3E4DE1EA-39BD-FD4B-B54A-A7F48553CC8E}" destId="{47224584-AF50-3642-BD13-F12ACD56DC31}" srcOrd="0" destOrd="0" parTransId="{F421E27F-4986-B24F-A762-8D31138C3079}" sibTransId="{DC96111D-768F-5E4E-BE11-32B9F835617B}"/>
    <dgm:cxn modelId="{3411D2A9-440C-1F4F-AC80-6F4666317E0E}" type="presOf" srcId="{4EB28D86-E74A-2240-9330-5BC4796A4F7D}" destId="{C8B78D9D-C9E3-CD45-899B-E67189653FE9}" srcOrd="0" destOrd="0" presId="urn:microsoft.com/office/officeart/2005/8/layout/cycle4"/>
    <dgm:cxn modelId="{53702FAE-0A45-3C4D-858A-E28F76E0DE11}" type="presOf" srcId="{AD58C6BF-54FC-624F-86CC-6FAB4D0CA947}" destId="{1380DE20-9D2E-F44E-98BC-FEA16C9D85FB}" srcOrd="0" destOrd="0" presId="urn:microsoft.com/office/officeart/2005/8/layout/cycle4"/>
    <dgm:cxn modelId="{C5F0D1C6-2933-A448-B7A1-962930EFA5E8}" srcId="{AD58C6BF-54FC-624F-86CC-6FAB4D0CA947}" destId="{3E4DE1EA-39BD-FD4B-B54A-A7F48553CC8E}" srcOrd="3" destOrd="0" parTransId="{A2C76CA4-997B-534F-BF2A-CC86874AD465}" sibTransId="{94CF7BE1-8213-8948-BFE2-B43CB73B2512}"/>
    <dgm:cxn modelId="{6E749DD0-40EC-394C-B7E2-992B0BD6B668}" srcId="{AD58C6BF-54FC-624F-86CC-6FAB4D0CA947}" destId="{DADA982A-7A77-5440-A894-28A58AC91B6E}" srcOrd="2" destOrd="0" parTransId="{74F064AF-1459-0446-BE55-A0DC02E96BD4}" sibTransId="{60F9551D-DA4F-CF41-AB34-54084D0DA54A}"/>
    <dgm:cxn modelId="{D00CC6D1-0164-E145-8E80-C4C2C4BAEA60}" type="presOf" srcId="{3E4DE1EA-39BD-FD4B-B54A-A7F48553CC8E}" destId="{D358E062-1A04-CF43-A9FE-C7728FE9778B}" srcOrd="0" destOrd="0" presId="urn:microsoft.com/office/officeart/2005/8/layout/cycle4"/>
    <dgm:cxn modelId="{E336F0DC-EB9B-814B-97E7-178C14AF26E0}" srcId="{4EB28D86-E74A-2240-9330-5BC4796A4F7D}" destId="{BA678070-CA29-2A48-8856-E63296EF1417}" srcOrd="0" destOrd="0" parTransId="{C0475A32-6C71-8949-B8AD-2D6D65F9B56A}" sibTransId="{5ACC3FE0-5167-2242-AB66-BDDA88C25C7B}"/>
    <dgm:cxn modelId="{0C2D54F6-E6F1-B148-954C-66D274DBF17C}" type="presOf" srcId="{63A640EA-7BE7-F244-94E9-CE5CF8DE186F}" destId="{9980C47A-43AA-4748-96A8-E0C2559E8D62}" srcOrd="0" destOrd="0" presId="urn:microsoft.com/office/officeart/2005/8/layout/cycle4"/>
    <dgm:cxn modelId="{839F574F-F874-034A-9CF8-183848FF2ED7}" type="presParOf" srcId="{1380DE20-9D2E-F44E-98BC-FEA16C9D85FB}" destId="{AFF5A169-C17F-5544-99D4-6D4FD1DCBC46}" srcOrd="0" destOrd="0" presId="urn:microsoft.com/office/officeart/2005/8/layout/cycle4"/>
    <dgm:cxn modelId="{7340928E-169E-B44D-B789-AC8778A8B740}" type="presParOf" srcId="{AFF5A169-C17F-5544-99D4-6D4FD1DCBC46}" destId="{BFFB3B5D-2640-6248-BCD2-7B3B66176603}" srcOrd="0" destOrd="0" presId="urn:microsoft.com/office/officeart/2005/8/layout/cycle4"/>
    <dgm:cxn modelId="{0BC64975-850B-094B-A299-B1A58CDD37B3}" type="presParOf" srcId="{BFFB3B5D-2640-6248-BCD2-7B3B66176603}" destId="{A144FF63-C0C4-434C-A626-73E0D6743418}" srcOrd="0" destOrd="0" presId="urn:microsoft.com/office/officeart/2005/8/layout/cycle4"/>
    <dgm:cxn modelId="{063D0DF1-F3F8-1F4C-BFD3-EF5BB73F1BDD}" type="presParOf" srcId="{BFFB3B5D-2640-6248-BCD2-7B3B66176603}" destId="{E834374A-7D76-CD48-9196-44B73F8457F4}" srcOrd="1" destOrd="0" presId="urn:microsoft.com/office/officeart/2005/8/layout/cycle4"/>
    <dgm:cxn modelId="{E7B9EC6B-30D7-174E-A103-26266F9F3DD4}" type="presParOf" srcId="{AFF5A169-C17F-5544-99D4-6D4FD1DCBC46}" destId="{2C7D8EF6-D64C-4B46-9CEE-B4A2EC791D8D}" srcOrd="1" destOrd="0" presId="urn:microsoft.com/office/officeart/2005/8/layout/cycle4"/>
    <dgm:cxn modelId="{AB33EE83-2619-C647-94B8-53F64BCA0D15}" type="presParOf" srcId="{2C7D8EF6-D64C-4B46-9CEE-B4A2EC791D8D}" destId="{2456C890-8E56-C240-8E64-AB9671BE92B3}" srcOrd="0" destOrd="0" presId="urn:microsoft.com/office/officeart/2005/8/layout/cycle4"/>
    <dgm:cxn modelId="{87D7028E-6FD3-9046-8C67-59187DB2F304}" type="presParOf" srcId="{2C7D8EF6-D64C-4B46-9CEE-B4A2EC791D8D}" destId="{679B28B5-D1F3-DA41-B600-FA7B3471C863}" srcOrd="1" destOrd="0" presId="urn:microsoft.com/office/officeart/2005/8/layout/cycle4"/>
    <dgm:cxn modelId="{FA9DE7B6-69DC-6745-AAD9-DEAA50202AA7}" type="presParOf" srcId="{AFF5A169-C17F-5544-99D4-6D4FD1DCBC46}" destId="{5CB7EB29-6942-BA4B-8709-3842F9F9EBA4}" srcOrd="2" destOrd="0" presId="urn:microsoft.com/office/officeart/2005/8/layout/cycle4"/>
    <dgm:cxn modelId="{34308F0C-0629-6543-BB22-B415D9B479EA}" type="presParOf" srcId="{5CB7EB29-6942-BA4B-8709-3842F9F9EBA4}" destId="{C943FEEE-457E-2344-9589-BA8D6DAA8C7C}" srcOrd="0" destOrd="0" presId="urn:microsoft.com/office/officeart/2005/8/layout/cycle4"/>
    <dgm:cxn modelId="{3FBB1181-D6EC-674F-B611-E4FA7415AA26}" type="presParOf" srcId="{5CB7EB29-6942-BA4B-8709-3842F9F9EBA4}" destId="{5AAE51D2-F87D-C147-8301-B8A0261E9C85}" srcOrd="1" destOrd="0" presId="urn:microsoft.com/office/officeart/2005/8/layout/cycle4"/>
    <dgm:cxn modelId="{85BF397D-020A-4242-9DD8-1FDB1E18CB2F}" type="presParOf" srcId="{AFF5A169-C17F-5544-99D4-6D4FD1DCBC46}" destId="{43A4C6EE-56D4-DC41-9C9B-0AA71C19DC93}" srcOrd="3" destOrd="0" presId="urn:microsoft.com/office/officeart/2005/8/layout/cycle4"/>
    <dgm:cxn modelId="{C27E76F7-5E6A-5D4B-86AE-6814C82C9949}" type="presParOf" srcId="{43A4C6EE-56D4-DC41-9C9B-0AA71C19DC93}" destId="{8BC1B386-2746-7144-8095-591C48F8E261}" srcOrd="0" destOrd="0" presId="urn:microsoft.com/office/officeart/2005/8/layout/cycle4"/>
    <dgm:cxn modelId="{3973811A-53B6-3F4B-A847-5965DD9EAAE4}" type="presParOf" srcId="{43A4C6EE-56D4-DC41-9C9B-0AA71C19DC93}" destId="{027D7786-A76C-4D45-A748-25A1573BF1C3}" srcOrd="1" destOrd="0" presId="urn:microsoft.com/office/officeart/2005/8/layout/cycle4"/>
    <dgm:cxn modelId="{17D6E85A-DA3F-7E4B-B6F4-62CC746A5253}" type="presParOf" srcId="{AFF5A169-C17F-5544-99D4-6D4FD1DCBC46}" destId="{B0DA41BB-3FA9-2F43-A756-E475E0162426}" srcOrd="4" destOrd="0" presId="urn:microsoft.com/office/officeart/2005/8/layout/cycle4"/>
    <dgm:cxn modelId="{4DA7DFEE-A493-3549-8C3E-003417903C75}" type="presParOf" srcId="{1380DE20-9D2E-F44E-98BC-FEA16C9D85FB}" destId="{DDB8BED2-B21C-664E-AC38-FBD446D15E7D}" srcOrd="1" destOrd="0" presId="urn:microsoft.com/office/officeart/2005/8/layout/cycle4"/>
    <dgm:cxn modelId="{98D2C5CB-D577-E74E-A038-F8A4CDDDF432}" type="presParOf" srcId="{DDB8BED2-B21C-664E-AC38-FBD446D15E7D}" destId="{9980C47A-43AA-4748-96A8-E0C2559E8D62}" srcOrd="0" destOrd="0" presId="urn:microsoft.com/office/officeart/2005/8/layout/cycle4"/>
    <dgm:cxn modelId="{7FAB0D5A-4837-124E-8E5F-A3C2503824B5}" type="presParOf" srcId="{DDB8BED2-B21C-664E-AC38-FBD446D15E7D}" destId="{C8B78D9D-C9E3-CD45-899B-E67189653FE9}" srcOrd="1" destOrd="0" presId="urn:microsoft.com/office/officeart/2005/8/layout/cycle4"/>
    <dgm:cxn modelId="{4FDBD9D9-06B8-874F-A1CC-FEE877A3A01C}" type="presParOf" srcId="{DDB8BED2-B21C-664E-AC38-FBD446D15E7D}" destId="{43770558-B7FB-4A4E-9E7B-4F2BDE553F99}" srcOrd="2" destOrd="0" presId="urn:microsoft.com/office/officeart/2005/8/layout/cycle4"/>
    <dgm:cxn modelId="{775C9E71-20F6-1E42-A154-75112AE5A98A}" type="presParOf" srcId="{DDB8BED2-B21C-664E-AC38-FBD446D15E7D}" destId="{D358E062-1A04-CF43-A9FE-C7728FE9778B}" srcOrd="3" destOrd="0" presId="urn:microsoft.com/office/officeart/2005/8/layout/cycle4"/>
    <dgm:cxn modelId="{3CED4020-2F8C-6647-9396-5693E194E47D}" type="presParOf" srcId="{DDB8BED2-B21C-664E-AC38-FBD446D15E7D}" destId="{792B3091-2257-5948-A0F8-F9BBA3FC9807}" srcOrd="4" destOrd="0" presId="urn:microsoft.com/office/officeart/2005/8/layout/cycle4"/>
    <dgm:cxn modelId="{CAE346C9-5B0E-D74A-B5B4-016B6C0AA7B8}" type="presParOf" srcId="{1380DE20-9D2E-F44E-98BC-FEA16C9D85FB}" destId="{73AAE347-E4AE-F748-9EBE-9D5F7A0674E8}" srcOrd="2" destOrd="0" presId="urn:microsoft.com/office/officeart/2005/8/layout/cycle4"/>
    <dgm:cxn modelId="{9CFA6A70-5E4C-224B-A722-FD6BDC2CA33E}" type="presParOf" srcId="{1380DE20-9D2E-F44E-98BC-FEA16C9D85FB}" destId="{51E04E3B-C8BA-674A-8F14-FEE7E01E909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7.xml><?xml version="1.0" encoding="utf-8"?>
<dgm:dataModel xmlns:dgm="http://schemas.openxmlformats.org/drawingml/2006/diagram" xmlns:a="http://schemas.openxmlformats.org/drawingml/2006/main">
  <dgm:ptLst>
    <dgm:pt modelId="{70DE5CF6-B9E2-F948-957F-6EF134BCBF7B}" type="doc">
      <dgm:prSet loTypeId="urn:microsoft.com/office/officeart/2005/8/layout/h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E795C9-2D51-D04A-B147-235E9919396F}">
      <dgm:prSet phldrT="[Text]"/>
      <dgm:spPr/>
      <dgm:t>
        <a:bodyPr/>
        <a:lstStyle/>
        <a:p>
          <a:r>
            <a:rPr lang="en-US" dirty="0"/>
            <a:t>Keep your shirt on! </a:t>
          </a:r>
        </a:p>
        <a:p>
          <a:r>
            <a:rPr lang="en-US" dirty="0"/>
            <a:t>It’s off the beaten track.</a:t>
          </a:r>
        </a:p>
        <a:p>
          <a:r>
            <a:rPr lang="en-US" dirty="0"/>
            <a:t>No sweat!</a:t>
          </a:r>
        </a:p>
        <a:p>
          <a:r>
            <a:rPr lang="en-US" dirty="0"/>
            <a:t>My lips are blue.</a:t>
          </a:r>
        </a:p>
        <a:p>
          <a:r>
            <a:rPr lang="en-US" dirty="0"/>
            <a:t>Are you for real?</a:t>
          </a:r>
        </a:p>
        <a:p>
          <a:r>
            <a:rPr lang="en-US" dirty="0"/>
            <a:t>Can I bend your ear?</a:t>
          </a:r>
        </a:p>
      </dgm:t>
    </dgm:pt>
    <dgm:pt modelId="{40471324-CEDB-4843-8DA0-547EE737A8E6}" type="parTrans" cxnId="{366DCAE4-414C-5347-9D9D-3608DA4D0EB5}">
      <dgm:prSet/>
      <dgm:spPr/>
      <dgm:t>
        <a:bodyPr/>
        <a:lstStyle/>
        <a:p>
          <a:endParaRPr lang="en-US"/>
        </a:p>
      </dgm:t>
    </dgm:pt>
    <dgm:pt modelId="{FEF5A008-6E31-5441-A4B0-EDA96DC664A2}" type="sibTrans" cxnId="{366DCAE4-414C-5347-9D9D-3608DA4D0EB5}">
      <dgm:prSet/>
      <dgm:spPr/>
      <dgm:t>
        <a:bodyPr/>
        <a:lstStyle/>
        <a:p>
          <a:endParaRPr lang="en-US"/>
        </a:p>
      </dgm:t>
    </dgm:pt>
    <dgm:pt modelId="{7DE7D856-76CF-0848-A9BD-F8EC65CE7414}">
      <dgm:prSet phldrT="[Text]"/>
      <dgm:spPr/>
      <dgm:t>
        <a:bodyPr/>
        <a:lstStyle/>
        <a:p>
          <a:r>
            <a:rPr lang="en-US" dirty="0"/>
            <a:t>What’s the bottom line?</a:t>
          </a:r>
        </a:p>
        <a:p>
          <a:r>
            <a:rPr lang="en-US" dirty="0"/>
            <a:t>Get out of here!</a:t>
          </a:r>
        </a:p>
        <a:p>
          <a:r>
            <a:rPr lang="en-US" dirty="0"/>
            <a:t>We’ll cross that bridge when we come to it.</a:t>
          </a:r>
        </a:p>
        <a:p>
          <a:r>
            <a:rPr lang="en-US" dirty="0"/>
            <a:t>It’s a stone’s throw away.</a:t>
          </a:r>
        </a:p>
        <a:p>
          <a:r>
            <a:rPr lang="en-US" dirty="0"/>
            <a:t>You’re way off base!</a:t>
          </a:r>
        </a:p>
        <a:p>
          <a:r>
            <a:rPr lang="en-US" dirty="0"/>
            <a:t>Blood runs thicker than water.</a:t>
          </a:r>
        </a:p>
      </dgm:t>
    </dgm:pt>
    <dgm:pt modelId="{05FDEE3D-2A3A-1E49-A43D-B5F8E0103B61}" type="parTrans" cxnId="{9B0B0D69-BFEC-F94A-8734-FC51096ED159}">
      <dgm:prSet/>
      <dgm:spPr/>
      <dgm:t>
        <a:bodyPr/>
        <a:lstStyle/>
        <a:p>
          <a:endParaRPr lang="en-US"/>
        </a:p>
      </dgm:t>
    </dgm:pt>
    <dgm:pt modelId="{0D9D55FA-773B-F846-9196-E442EA28132A}" type="sibTrans" cxnId="{9B0B0D69-BFEC-F94A-8734-FC51096ED159}">
      <dgm:prSet/>
      <dgm:spPr/>
      <dgm:t>
        <a:bodyPr/>
        <a:lstStyle/>
        <a:p>
          <a:endParaRPr lang="en-US"/>
        </a:p>
      </dgm:t>
    </dgm:pt>
    <dgm:pt modelId="{7DAAAE02-6DCA-FA49-9CBC-2DC8C03232E9}">
      <dgm:prSet phldrT="[Text]"/>
      <dgm:spPr/>
      <dgm:t>
        <a:bodyPr/>
        <a:lstStyle/>
        <a:p>
          <a:r>
            <a:rPr lang="en-US" dirty="0"/>
            <a:t>You can’t fight city hall.</a:t>
          </a:r>
        </a:p>
        <a:p>
          <a:r>
            <a:rPr lang="en-US" dirty="0"/>
            <a:t>She’s ‘</a:t>
          </a:r>
          <a:r>
            <a:rPr lang="en-US" dirty="0" err="1"/>
            <a:t>smokin</a:t>
          </a:r>
          <a:r>
            <a:rPr lang="en-US" dirty="0"/>
            <a:t>’.</a:t>
          </a:r>
        </a:p>
        <a:p>
          <a:r>
            <a:rPr lang="en-US" dirty="0"/>
            <a:t>I’ll try not to spend it all in one place.</a:t>
          </a:r>
        </a:p>
        <a:p>
          <a:r>
            <a:rPr lang="en-US" dirty="0"/>
            <a:t>Don’t give it another thought.</a:t>
          </a:r>
        </a:p>
        <a:p>
          <a:r>
            <a:rPr lang="en-US" dirty="0"/>
            <a:t>Where you been hiding?</a:t>
          </a:r>
        </a:p>
        <a:p>
          <a:r>
            <a:rPr lang="en-US" dirty="0"/>
            <a:t>Don’t blow a gasket!</a:t>
          </a:r>
        </a:p>
      </dgm:t>
    </dgm:pt>
    <dgm:pt modelId="{5CBF4583-4B34-6C44-86DC-C513C0EA95D9}" type="parTrans" cxnId="{3E05A62B-42F6-9740-B082-855F7E559A8B}">
      <dgm:prSet/>
      <dgm:spPr/>
      <dgm:t>
        <a:bodyPr/>
        <a:lstStyle/>
        <a:p>
          <a:endParaRPr lang="en-US"/>
        </a:p>
      </dgm:t>
    </dgm:pt>
    <dgm:pt modelId="{6389A43F-0719-4F49-963A-26E01346F9AE}" type="sibTrans" cxnId="{3E05A62B-42F6-9740-B082-855F7E559A8B}">
      <dgm:prSet/>
      <dgm:spPr/>
      <dgm:t>
        <a:bodyPr/>
        <a:lstStyle/>
        <a:p>
          <a:endParaRPr lang="en-US"/>
        </a:p>
      </dgm:t>
    </dgm:pt>
    <dgm:pt modelId="{D5B86912-5FBD-5642-8A16-FFAA5D67CBD9}" type="pres">
      <dgm:prSet presAssocID="{70DE5CF6-B9E2-F948-957F-6EF134BCBF7B}" presName="Name0" presStyleCnt="0">
        <dgm:presLayoutVars>
          <dgm:dir/>
          <dgm:resizeHandles val="exact"/>
        </dgm:presLayoutVars>
      </dgm:prSet>
      <dgm:spPr/>
    </dgm:pt>
    <dgm:pt modelId="{E184332F-0358-0449-A597-CA12FE58EA3E}" type="pres">
      <dgm:prSet presAssocID="{1EE795C9-2D51-D04A-B147-235E9919396F}" presName="node" presStyleLbl="node1" presStyleIdx="0" presStyleCnt="3">
        <dgm:presLayoutVars>
          <dgm:bulletEnabled val="1"/>
        </dgm:presLayoutVars>
      </dgm:prSet>
      <dgm:spPr/>
    </dgm:pt>
    <dgm:pt modelId="{3D3D7C43-F429-9542-B560-FE0797B20083}" type="pres">
      <dgm:prSet presAssocID="{FEF5A008-6E31-5441-A4B0-EDA96DC664A2}" presName="sibTrans" presStyleCnt="0"/>
      <dgm:spPr/>
    </dgm:pt>
    <dgm:pt modelId="{6DB1F147-CB46-7641-AAED-138C09FB22EA}" type="pres">
      <dgm:prSet presAssocID="{7DE7D856-76CF-0848-A9BD-F8EC65CE7414}" presName="node" presStyleLbl="node1" presStyleIdx="1" presStyleCnt="3">
        <dgm:presLayoutVars>
          <dgm:bulletEnabled val="1"/>
        </dgm:presLayoutVars>
      </dgm:prSet>
      <dgm:spPr/>
    </dgm:pt>
    <dgm:pt modelId="{D4FE65FC-8497-0049-B866-78A796EF581C}" type="pres">
      <dgm:prSet presAssocID="{0D9D55FA-773B-F846-9196-E442EA28132A}" presName="sibTrans" presStyleCnt="0"/>
      <dgm:spPr/>
    </dgm:pt>
    <dgm:pt modelId="{DD6599BC-CFEC-754E-A1C9-8A9A52525901}" type="pres">
      <dgm:prSet presAssocID="{7DAAAE02-6DCA-FA49-9CBC-2DC8C03232E9}" presName="node" presStyleLbl="node1" presStyleIdx="2" presStyleCnt="3">
        <dgm:presLayoutVars>
          <dgm:bulletEnabled val="1"/>
        </dgm:presLayoutVars>
      </dgm:prSet>
      <dgm:spPr/>
    </dgm:pt>
  </dgm:ptLst>
  <dgm:cxnLst>
    <dgm:cxn modelId="{54D1E907-6319-8143-AF67-DAD5DFF36EC7}" type="presOf" srcId="{1EE795C9-2D51-D04A-B147-235E9919396F}" destId="{E184332F-0358-0449-A597-CA12FE58EA3E}" srcOrd="0" destOrd="0" presId="urn:microsoft.com/office/officeart/2005/8/layout/hList6"/>
    <dgm:cxn modelId="{AFF62E2B-1C6C-974E-B157-5FC6EB6C3FC6}" type="presOf" srcId="{7DAAAE02-6DCA-FA49-9CBC-2DC8C03232E9}" destId="{DD6599BC-CFEC-754E-A1C9-8A9A52525901}" srcOrd="0" destOrd="0" presId="urn:microsoft.com/office/officeart/2005/8/layout/hList6"/>
    <dgm:cxn modelId="{3E05A62B-42F6-9740-B082-855F7E559A8B}" srcId="{70DE5CF6-B9E2-F948-957F-6EF134BCBF7B}" destId="{7DAAAE02-6DCA-FA49-9CBC-2DC8C03232E9}" srcOrd="2" destOrd="0" parTransId="{5CBF4583-4B34-6C44-86DC-C513C0EA95D9}" sibTransId="{6389A43F-0719-4F49-963A-26E01346F9AE}"/>
    <dgm:cxn modelId="{9B0B0D69-BFEC-F94A-8734-FC51096ED159}" srcId="{70DE5CF6-B9E2-F948-957F-6EF134BCBF7B}" destId="{7DE7D856-76CF-0848-A9BD-F8EC65CE7414}" srcOrd="1" destOrd="0" parTransId="{05FDEE3D-2A3A-1E49-A43D-B5F8E0103B61}" sibTransId="{0D9D55FA-773B-F846-9196-E442EA28132A}"/>
    <dgm:cxn modelId="{7AC4B577-4B59-A745-A2EB-315F710D08C5}" type="presOf" srcId="{7DE7D856-76CF-0848-A9BD-F8EC65CE7414}" destId="{6DB1F147-CB46-7641-AAED-138C09FB22EA}" srcOrd="0" destOrd="0" presId="urn:microsoft.com/office/officeart/2005/8/layout/hList6"/>
    <dgm:cxn modelId="{366DCAE4-414C-5347-9D9D-3608DA4D0EB5}" srcId="{70DE5CF6-B9E2-F948-957F-6EF134BCBF7B}" destId="{1EE795C9-2D51-D04A-B147-235E9919396F}" srcOrd="0" destOrd="0" parTransId="{40471324-CEDB-4843-8DA0-547EE737A8E6}" sibTransId="{FEF5A008-6E31-5441-A4B0-EDA96DC664A2}"/>
    <dgm:cxn modelId="{7AF317FC-85D9-C44D-9D0B-15B137802E38}" type="presOf" srcId="{70DE5CF6-B9E2-F948-957F-6EF134BCBF7B}" destId="{D5B86912-5FBD-5642-8A16-FFAA5D67CBD9}" srcOrd="0" destOrd="0" presId="urn:microsoft.com/office/officeart/2005/8/layout/hList6"/>
    <dgm:cxn modelId="{F1FD504A-DE8E-2A43-8FB7-D60209C532C4}" type="presParOf" srcId="{D5B86912-5FBD-5642-8A16-FFAA5D67CBD9}" destId="{E184332F-0358-0449-A597-CA12FE58EA3E}" srcOrd="0" destOrd="0" presId="urn:microsoft.com/office/officeart/2005/8/layout/hList6"/>
    <dgm:cxn modelId="{A5FCF40D-2DF6-394D-8136-85193FBDE28D}" type="presParOf" srcId="{D5B86912-5FBD-5642-8A16-FFAA5D67CBD9}" destId="{3D3D7C43-F429-9542-B560-FE0797B20083}" srcOrd="1" destOrd="0" presId="urn:microsoft.com/office/officeart/2005/8/layout/hList6"/>
    <dgm:cxn modelId="{8FE09502-30C4-764E-8603-A395B32F94B0}" type="presParOf" srcId="{D5B86912-5FBD-5642-8A16-FFAA5D67CBD9}" destId="{6DB1F147-CB46-7641-AAED-138C09FB22EA}" srcOrd="2" destOrd="0" presId="urn:microsoft.com/office/officeart/2005/8/layout/hList6"/>
    <dgm:cxn modelId="{C10473B4-AD94-C942-890A-55FBC6CABDA5}" type="presParOf" srcId="{D5B86912-5FBD-5642-8A16-FFAA5D67CBD9}" destId="{D4FE65FC-8497-0049-B866-78A796EF581C}" srcOrd="3" destOrd="0" presId="urn:microsoft.com/office/officeart/2005/8/layout/hList6"/>
    <dgm:cxn modelId="{C89A20A9-5864-CE4C-8634-92FD39F11595}" type="presParOf" srcId="{D5B86912-5FBD-5642-8A16-FFAA5D67CBD9}" destId="{DD6599BC-CFEC-754E-A1C9-8A9A5252590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8.xml><?xml version="1.0" encoding="utf-8"?>
<dgm:dataModel xmlns:dgm="http://schemas.openxmlformats.org/drawingml/2006/diagram" xmlns:a="http://schemas.openxmlformats.org/drawingml/2006/main">
  <dgm:ptLst>
    <dgm:pt modelId="{877EA4B3-B680-A842-8CDC-8A9EA2E216C8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975F77-F021-FD4E-A103-486E08B281CB}">
      <dgm:prSet phldrT="[Text]"/>
      <dgm:spPr/>
      <dgm:t>
        <a:bodyPr/>
        <a:lstStyle/>
        <a:p>
          <a:r>
            <a:rPr lang="en-US" dirty="0"/>
            <a:t>The English spoken by newscasters and written in most newspapers</a:t>
          </a:r>
        </a:p>
      </dgm:t>
    </dgm:pt>
    <dgm:pt modelId="{9FD1FFF7-CF54-C245-AA9B-B3C3A2DDE006}" type="parTrans" cxnId="{32747626-CA58-FD4E-8441-845708604026}">
      <dgm:prSet/>
      <dgm:spPr/>
      <dgm:t>
        <a:bodyPr/>
        <a:lstStyle/>
        <a:p>
          <a:endParaRPr lang="en-US"/>
        </a:p>
      </dgm:t>
    </dgm:pt>
    <dgm:pt modelId="{0F9A36D1-90C6-854E-8164-2E1634BBDD3D}" type="sibTrans" cxnId="{32747626-CA58-FD4E-8441-845708604026}">
      <dgm:prSet/>
      <dgm:spPr/>
      <dgm:t>
        <a:bodyPr/>
        <a:lstStyle/>
        <a:p>
          <a:endParaRPr lang="en-US"/>
        </a:p>
      </dgm:t>
    </dgm:pt>
    <dgm:pt modelId="{BCC8189F-926C-7B43-839D-267569431BE1}">
      <dgm:prSet phldrT="[Text]"/>
      <dgm:spPr/>
      <dgm:t>
        <a:bodyPr/>
        <a:lstStyle/>
        <a:p>
          <a:r>
            <a:rPr lang="en-US" dirty="0"/>
            <a:t>SAE is understood by most Americans</a:t>
          </a:r>
        </a:p>
      </dgm:t>
    </dgm:pt>
    <dgm:pt modelId="{82CA2FC1-6692-0E42-AD2C-67295A773E61}" type="parTrans" cxnId="{D0B4597F-CB70-AC48-B0CA-D32859B8DC77}">
      <dgm:prSet/>
      <dgm:spPr/>
      <dgm:t>
        <a:bodyPr/>
        <a:lstStyle/>
        <a:p>
          <a:endParaRPr lang="en-US"/>
        </a:p>
      </dgm:t>
    </dgm:pt>
    <dgm:pt modelId="{FD47C8A4-D66D-8047-BBC5-A4FDDC4D87B3}" type="sibTrans" cxnId="{D0B4597F-CB70-AC48-B0CA-D32859B8DC77}">
      <dgm:prSet/>
      <dgm:spPr/>
      <dgm:t>
        <a:bodyPr/>
        <a:lstStyle/>
        <a:p>
          <a:endParaRPr lang="en-US"/>
        </a:p>
      </dgm:t>
    </dgm:pt>
    <dgm:pt modelId="{282EE956-4EB6-F841-A81A-66156613AAC5}">
      <dgm:prSet phldrT="[Text]"/>
      <dgm:spPr/>
      <dgm:t>
        <a:bodyPr/>
        <a:lstStyle/>
        <a:p>
          <a:r>
            <a:rPr lang="en-US" dirty="0"/>
            <a:t>The English taught in most EFL classes internationally </a:t>
          </a:r>
        </a:p>
      </dgm:t>
    </dgm:pt>
    <dgm:pt modelId="{78FA9503-FFB3-9848-8B9B-DA3A98C74668}" type="parTrans" cxnId="{493BE43D-3D23-3448-82B0-90740FD88B3A}">
      <dgm:prSet/>
      <dgm:spPr/>
      <dgm:t>
        <a:bodyPr/>
        <a:lstStyle/>
        <a:p>
          <a:endParaRPr lang="en-US"/>
        </a:p>
      </dgm:t>
    </dgm:pt>
    <dgm:pt modelId="{77C2849E-8482-DF49-B9FA-0F56DD05964B}" type="sibTrans" cxnId="{493BE43D-3D23-3448-82B0-90740FD88B3A}">
      <dgm:prSet/>
      <dgm:spPr/>
      <dgm:t>
        <a:bodyPr/>
        <a:lstStyle/>
        <a:p>
          <a:endParaRPr lang="en-US"/>
        </a:p>
      </dgm:t>
    </dgm:pt>
    <dgm:pt modelId="{64228C75-7AF7-FB44-85A5-C09A65778003}">
      <dgm:prSet phldrT="[Text]"/>
      <dgm:spPr/>
      <dgm:t>
        <a:bodyPr/>
        <a:lstStyle/>
        <a:p>
          <a:r>
            <a:rPr lang="en-US" dirty="0"/>
            <a:t>The English use in most grammar and English workbooks </a:t>
          </a:r>
        </a:p>
      </dgm:t>
    </dgm:pt>
    <dgm:pt modelId="{C017FF10-E484-7147-BA33-602289642E0B}" type="parTrans" cxnId="{7656177C-C026-0749-AD2C-6BDE28ECA64C}">
      <dgm:prSet/>
      <dgm:spPr/>
      <dgm:t>
        <a:bodyPr/>
        <a:lstStyle/>
        <a:p>
          <a:endParaRPr lang="en-US"/>
        </a:p>
      </dgm:t>
    </dgm:pt>
    <dgm:pt modelId="{C9458CB2-1ECC-F14A-AE16-E4ACCB6D8AE0}" type="sibTrans" cxnId="{7656177C-C026-0749-AD2C-6BDE28ECA64C}">
      <dgm:prSet/>
      <dgm:spPr/>
      <dgm:t>
        <a:bodyPr/>
        <a:lstStyle/>
        <a:p>
          <a:endParaRPr lang="en-US"/>
        </a:p>
      </dgm:t>
    </dgm:pt>
    <dgm:pt modelId="{64D74B12-3E84-C341-8206-96D014759A4D}">
      <dgm:prSet phldrT="[Text]"/>
      <dgm:spPr/>
      <dgm:t>
        <a:bodyPr/>
        <a:lstStyle/>
        <a:p>
          <a:r>
            <a:rPr lang="en-US" dirty="0"/>
            <a:t>There’s only one problem with teaching SAE overseas</a:t>
          </a:r>
        </a:p>
      </dgm:t>
    </dgm:pt>
    <dgm:pt modelId="{FB0F3E0B-4B97-9643-BF92-A8A5DE0C44A6}" type="parTrans" cxnId="{FC7118E8-2F82-F946-A546-AA894675B891}">
      <dgm:prSet/>
      <dgm:spPr/>
      <dgm:t>
        <a:bodyPr/>
        <a:lstStyle/>
        <a:p>
          <a:endParaRPr lang="en-US"/>
        </a:p>
      </dgm:t>
    </dgm:pt>
    <dgm:pt modelId="{4E7CBCC5-E2DD-C248-A4DB-0B36ADD8A47C}" type="sibTrans" cxnId="{FC7118E8-2F82-F946-A546-AA894675B891}">
      <dgm:prSet/>
      <dgm:spPr/>
      <dgm:t>
        <a:bodyPr/>
        <a:lstStyle/>
        <a:p>
          <a:endParaRPr lang="en-US"/>
        </a:p>
      </dgm:t>
    </dgm:pt>
    <dgm:pt modelId="{0CEB7F28-6B00-A045-9ABE-B4166C5AABAE}" type="pres">
      <dgm:prSet presAssocID="{877EA4B3-B680-A842-8CDC-8A9EA2E216C8}" presName="diagram" presStyleCnt="0">
        <dgm:presLayoutVars>
          <dgm:dir/>
          <dgm:resizeHandles val="exact"/>
        </dgm:presLayoutVars>
      </dgm:prSet>
      <dgm:spPr/>
    </dgm:pt>
    <dgm:pt modelId="{22AFE724-BA96-7C49-A36A-936BDF1307CB}" type="pres">
      <dgm:prSet presAssocID="{FA975F77-F021-FD4E-A103-486E08B281CB}" presName="node" presStyleLbl="node1" presStyleIdx="0" presStyleCnt="5" custLinFactNeighborY="8333">
        <dgm:presLayoutVars>
          <dgm:bulletEnabled val="1"/>
        </dgm:presLayoutVars>
      </dgm:prSet>
      <dgm:spPr/>
    </dgm:pt>
    <dgm:pt modelId="{4879D3E1-0559-BD4F-AC0C-EB6EA571577F}" type="pres">
      <dgm:prSet presAssocID="{0F9A36D1-90C6-854E-8164-2E1634BBDD3D}" presName="sibTrans" presStyleCnt="0"/>
      <dgm:spPr/>
    </dgm:pt>
    <dgm:pt modelId="{F271E562-1ACA-E845-A1C1-7F908FC312DF}" type="pres">
      <dgm:prSet presAssocID="{BCC8189F-926C-7B43-839D-267569431BE1}" presName="node" presStyleLbl="node1" presStyleIdx="1" presStyleCnt="5" custLinFactNeighborY="8333">
        <dgm:presLayoutVars>
          <dgm:bulletEnabled val="1"/>
        </dgm:presLayoutVars>
      </dgm:prSet>
      <dgm:spPr/>
    </dgm:pt>
    <dgm:pt modelId="{990B26FC-7881-5A4F-ADEB-344E329EAFF9}" type="pres">
      <dgm:prSet presAssocID="{FD47C8A4-D66D-8047-BBC5-A4FDDC4D87B3}" presName="sibTrans" presStyleCnt="0"/>
      <dgm:spPr/>
    </dgm:pt>
    <dgm:pt modelId="{5B1F9C47-9AEF-5A4A-A06B-12670E08FF34}" type="pres">
      <dgm:prSet presAssocID="{282EE956-4EB6-F841-A81A-66156613AAC5}" presName="node" presStyleLbl="node1" presStyleIdx="2" presStyleCnt="5" custLinFactNeighborX="0" custLinFactNeighborY="8333">
        <dgm:presLayoutVars>
          <dgm:bulletEnabled val="1"/>
        </dgm:presLayoutVars>
      </dgm:prSet>
      <dgm:spPr/>
    </dgm:pt>
    <dgm:pt modelId="{8BBE60EA-AE4F-0C46-818F-43F9C64E2149}" type="pres">
      <dgm:prSet presAssocID="{77C2849E-8482-DF49-B9FA-0F56DD05964B}" presName="sibTrans" presStyleCnt="0"/>
      <dgm:spPr/>
    </dgm:pt>
    <dgm:pt modelId="{E38DAEDF-F8F8-FC47-9D70-C0ECD6DB2ACC}" type="pres">
      <dgm:prSet presAssocID="{64228C75-7AF7-FB44-85A5-C09A65778003}" presName="node" presStyleLbl="node1" presStyleIdx="3" presStyleCnt="5">
        <dgm:presLayoutVars>
          <dgm:bulletEnabled val="1"/>
        </dgm:presLayoutVars>
      </dgm:prSet>
      <dgm:spPr/>
    </dgm:pt>
    <dgm:pt modelId="{CCE53311-483F-5940-A7DE-6D3E91E41672}" type="pres">
      <dgm:prSet presAssocID="{C9458CB2-1ECC-F14A-AE16-E4ACCB6D8AE0}" presName="sibTrans" presStyleCnt="0"/>
      <dgm:spPr/>
    </dgm:pt>
    <dgm:pt modelId="{6E15E1A8-DBB7-4D43-86A8-16EB3257EA79}" type="pres">
      <dgm:prSet presAssocID="{64D74B12-3E84-C341-8206-96D014759A4D}" presName="node" presStyleLbl="node1" presStyleIdx="4" presStyleCnt="5">
        <dgm:presLayoutVars>
          <dgm:bulletEnabled val="1"/>
        </dgm:presLayoutVars>
      </dgm:prSet>
      <dgm:spPr/>
    </dgm:pt>
  </dgm:ptLst>
  <dgm:cxnLst>
    <dgm:cxn modelId="{32747626-CA58-FD4E-8441-845708604026}" srcId="{877EA4B3-B680-A842-8CDC-8A9EA2E216C8}" destId="{FA975F77-F021-FD4E-A103-486E08B281CB}" srcOrd="0" destOrd="0" parTransId="{9FD1FFF7-CF54-C245-AA9B-B3C3A2DDE006}" sibTransId="{0F9A36D1-90C6-854E-8164-2E1634BBDD3D}"/>
    <dgm:cxn modelId="{681B263C-157E-C348-A96F-DB4FB195533E}" type="presOf" srcId="{282EE956-4EB6-F841-A81A-66156613AAC5}" destId="{5B1F9C47-9AEF-5A4A-A06B-12670E08FF34}" srcOrd="0" destOrd="0" presId="urn:microsoft.com/office/officeart/2005/8/layout/default"/>
    <dgm:cxn modelId="{493BE43D-3D23-3448-82B0-90740FD88B3A}" srcId="{877EA4B3-B680-A842-8CDC-8A9EA2E216C8}" destId="{282EE956-4EB6-F841-A81A-66156613AAC5}" srcOrd="2" destOrd="0" parTransId="{78FA9503-FFB3-9848-8B9B-DA3A98C74668}" sibTransId="{77C2849E-8482-DF49-B9FA-0F56DD05964B}"/>
    <dgm:cxn modelId="{2B32D946-896E-8246-AEB1-950FF342AF57}" type="presOf" srcId="{BCC8189F-926C-7B43-839D-267569431BE1}" destId="{F271E562-1ACA-E845-A1C1-7F908FC312DF}" srcOrd="0" destOrd="0" presId="urn:microsoft.com/office/officeart/2005/8/layout/default"/>
    <dgm:cxn modelId="{7656177C-C026-0749-AD2C-6BDE28ECA64C}" srcId="{877EA4B3-B680-A842-8CDC-8A9EA2E216C8}" destId="{64228C75-7AF7-FB44-85A5-C09A65778003}" srcOrd="3" destOrd="0" parTransId="{C017FF10-E484-7147-BA33-602289642E0B}" sibTransId="{C9458CB2-1ECC-F14A-AE16-E4ACCB6D8AE0}"/>
    <dgm:cxn modelId="{D0B4597F-CB70-AC48-B0CA-D32859B8DC77}" srcId="{877EA4B3-B680-A842-8CDC-8A9EA2E216C8}" destId="{BCC8189F-926C-7B43-839D-267569431BE1}" srcOrd="1" destOrd="0" parTransId="{82CA2FC1-6692-0E42-AD2C-67295A773E61}" sibTransId="{FD47C8A4-D66D-8047-BBC5-A4FDDC4D87B3}"/>
    <dgm:cxn modelId="{B529468D-A29B-1F41-AF19-E26E53AEC20D}" type="presOf" srcId="{877EA4B3-B680-A842-8CDC-8A9EA2E216C8}" destId="{0CEB7F28-6B00-A045-9ABE-B4166C5AABAE}" srcOrd="0" destOrd="0" presId="urn:microsoft.com/office/officeart/2005/8/layout/default"/>
    <dgm:cxn modelId="{EDF0FBCF-703C-744B-A5E0-33A24B944E3E}" type="presOf" srcId="{64228C75-7AF7-FB44-85A5-C09A65778003}" destId="{E38DAEDF-F8F8-FC47-9D70-C0ECD6DB2ACC}" srcOrd="0" destOrd="0" presId="urn:microsoft.com/office/officeart/2005/8/layout/default"/>
    <dgm:cxn modelId="{FC7118E8-2F82-F946-A546-AA894675B891}" srcId="{877EA4B3-B680-A842-8CDC-8A9EA2E216C8}" destId="{64D74B12-3E84-C341-8206-96D014759A4D}" srcOrd="4" destOrd="0" parTransId="{FB0F3E0B-4B97-9643-BF92-A8A5DE0C44A6}" sibTransId="{4E7CBCC5-E2DD-C248-A4DB-0B36ADD8A47C}"/>
    <dgm:cxn modelId="{9A3017EF-7664-084C-B6E0-052269B7813A}" type="presOf" srcId="{FA975F77-F021-FD4E-A103-486E08B281CB}" destId="{22AFE724-BA96-7C49-A36A-936BDF1307CB}" srcOrd="0" destOrd="0" presId="urn:microsoft.com/office/officeart/2005/8/layout/default"/>
    <dgm:cxn modelId="{0FFF82FB-96B6-794D-A1BC-897ADD13A0C4}" type="presOf" srcId="{64D74B12-3E84-C341-8206-96D014759A4D}" destId="{6E15E1A8-DBB7-4D43-86A8-16EB3257EA79}" srcOrd="0" destOrd="0" presId="urn:microsoft.com/office/officeart/2005/8/layout/default"/>
    <dgm:cxn modelId="{272F66CF-CB44-5F44-B0BD-3E2198FFECB5}" type="presParOf" srcId="{0CEB7F28-6B00-A045-9ABE-B4166C5AABAE}" destId="{22AFE724-BA96-7C49-A36A-936BDF1307CB}" srcOrd="0" destOrd="0" presId="urn:microsoft.com/office/officeart/2005/8/layout/default"/>
    <dgm:cxn modelId="{082A83FE-6EE2-9F46-BBA8-2AB87BDFE915}" type="presParOf" srcId="{0CEB7F28-6B00-A045-9ABE-B4166C5AABAE}" destId="{4879D3E1-0559-BD4F-AC0C-EB6EA571577F}" srcOrd="1" destOrd="0" presId="urn:microsoft.com/office/officeart/2005/8/layout/default"/>
    <dgm:cxn modelId="{4BBCE2D3-9781-D546-82CC-BC51270CC77E}" type="presParOf" srcId="{0CEB7F28-6B00-A045-9ABE-B4166C5AABAE}" destId="{F271E562-1ACA-E845-A1C1-7F908FC312DF}" srcOrd="2" destOrd="0" presId="urn:microsoft.com/office/officeart/2005/8/layout/default"/>
    <dgm:cxn modelId="{4BA32A2F-221A-0F4D-8580-48B4DA9A3250}" type="presParOf" srcId="{0CEB7F28-6B00-A045-9ABE-B4166C5AABAE}" destId="{990B26FC-7881-5A4F-ADEB-344E329EAFF9}" srcOrd="3" destOrd="0" presId="urn:microsoft.com/office/officeart/2005/8/layout/default"/>
    <dgm:cxn modelId="{00BE4881-7440-9C43-BE04-DCB68ED7CF99}" type="presParOf" srcId="{0CEB7F28-6B00-A045-9ABE-B4166C5AABAE}" destId="{5B1F9C47-9AEF-5A4A-A06B-12670E08FF34}" srcOrd="4" destOrd="0" presId="urn:microsoft.com/office/officeart/2005/8/layout/default"/>
    <dgm:cxn modelId="{067DCA9D-EE3F-8F4A-99C6-1B989ADEF045}" type="presParOf" srcId="{0CEB7F28-6B00-A045-9ABE-B4166C5AABAE}" destId="{8BBE60EA-AE4F-0C46-818F-43F9C64E2149}" srcOrd="5" destOrd="0" presId="urn:microsoft.com/office/officeart/2005/8/layout/default"/>
    <dgm:cxn modelId="{8155F041-A44A-BB44-905F-8F8DAD17D64B}" type="presParOf" srcId="{0CEB7F28-6B00-A045-9ABE-B4166C5AABAE}" destId="{E38DAEDF-F8F8-FC47-9D70-C0ECD6DB2ACC}" srcOrd="6" destOrd="0" presId="urn:microsoft.com/office/officeart/2005/8/layout/default"/>
    <dgm:cxn modelId="{B65FD29A-A7E2-7A4A-A522-556B55014FD4}" type="presParOf" srcId="{0CEB7F28-6B00-A045-9ABE-B4166C5AABAE}" destId="{CCE53311-483F-5940-A7DE-6D3E91E41672}" srcOrd="7" destOrd="0" presId="urn:microsoft.com/office/officeart/2005/8/layout/default"/>
    <dgm:cxn modelId="{4FCF9866-6911-A744-94F5-8C5B25B2B0CF}" type="presParOf" srcId="{0CEB7F28-6B00-A045-9ABE-B4166C5AABAE}" destId="{6E15E1A8-DBB7-4D43-86A8-16EB3257EA7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9.xml><?xml version="1.0" encoding="utf-8"?>
<dgm:dataModel xmlns:dgm="http://schemas.openxmlformats.org/drawingml/2006/diagram" xmlns:a="http://schemas.openxmlformats.org/drawingml/2006/main">
  <dgm:ptLst>
    <dgm:pt modelId="{0ED9A242-9D8F-6D4D-804F-E819C5091471}" type="doc">
      <dgm:prSet loTypeId="urn:microsoft.com/office/officeart/2005/8/layout/equation1" loCatId="relationship" qsTypeId="urn:microsoft.com/office/officeart/2005/8/quickstyle/simple4" qsCatId="simple" csTypeId="urn:microsoft.com/office/officeart/2005/8/colors/accent1_2" csCatId="accent1" phldr="1"/>
      <dgm:spPr/>
    </dgm:pt>
    <dgm:pt modelId="{B88DBDB4-5DC2-FB4C-BC87-58563A7D69A9}">
      <dgm:prSet phldrT="[Text]"/>
      <dgm:spPr/>
      <dgm:t>
        <a:bodyPr/>
        <a:lstStyle/>
        <a:p>
          <a:r>
            <a:rPr lang="en-US" dirty="0"/>
            <a:t>Lack of cultural knowledge</a:t>
          </a:r>
        </a:p>
      </dgm:t>
    </dgm:pt>
    <dgm:pt modelId="{956BF19A-A48E-BC4C-A5D2-1CBE8763B7FE}" type="parTrans" cxnId="{4ABCA762-F647-614D-A040-357542578370}">
      <dgm:prSet/>
      <dgm:spPr/>
      <dgm:t>
        <a:bodyPr/>
        <a:lstStyle/>
        <a:p>
          <a:endParaRPr lang="en-US"/>
        </a:p>
      </dgm:t>
    </dgm:pt>
    <dgm:pt modelId="{2375CF4D-5088-974E-878A-734BCCB838EE}" type="sibTrans" cxnId="{4ABCA762-F647-614D-A040-357542578370}">
      <dgm:prSet/>
      <dgm:spPr/>
      <dgm:t>
        <a:bodyPr/>
        <a:lstStyle/>
        <a:p>
          <a:endParaRPr lang="en-US"/>
        </a:p>
      </dgm:t>
    </dgm:pt>
    <dgm:pt modelId="{F4DD4C38-54A9-D946-BDA3-827CD7A20C99}">
      <dgm:prSet phldrT="[Text]"/>
      <dgm:spPr/>
      <dgm:t>
        <a:bodyPr/>
        <a:lstStyle/>
        <a:p>
          <a:r>
            <a:rPr lang="en-US" dirty="0"/>
            <a:t>No exposure to dialects or colloquial speech </a:t>
          </a:r>
        </a:p>
      </dgm:t>
    </dgm:pt>
    <dgm:pt modelId="{2CED38E5-14BB-344F-B25A-08AB40E16921}" type="parTrans" cxnId="{09A94215-BA74-8F47-AEA1-3DFBDF6B5CCA}">
      <dgm:prSet/>
      <dgm:spPr/>
      <dgm:t>
        <a:bodyPr/>
        <a:lstStyle/>
        <a:p>
          <a:endParaRPr lang="en-US"/>
        </a:p>
      </dgm:t>
    </dgm:pt>
    <dgm:pt modelId="{937D9DC1-1CD7-934C-A022-C420AFA02673}" type="sibTrans" cxnId="{09A94215-BA74-8F47-AEA1-3DFBDF6B5CCA}">
      <dgm:prSet/>
      <dgm:spPr/>
      <dgm:t>
        <a:bodyPr/>
        <a:lstStyle/>
        <a:p>
          <a:endParaRPr lang="en-US"/>
        </a:p>
      </dgm:t>
    </dgm:pt>
    <dgm:pt modelId="{450D71B7-6686-4940-844C-FC46BAB65FD4}">
      <dgm:prSet phldrT="[Text]"/>
      <dgm:spPr/>
      <dgm:t>
        <a:bodyPr/>
        <a:lstStyle/>
        <a:p>
          <a:r>
            <a:rPr lang="en-US" dirty="0"/>
            <a:t>Confusion for international students</a:t>
          </a:r>
        </a:p>
      </dgm:t>
    </dgm:pt>
    <dgm:pt modelId="{FDD19830-85BF-FA48-9EDE-A6EC66F095F9}" type="parTrans" cxnId="{FB1D4379-6E91-544A-B6AB-EB6BF6FC2122}">
      <dgm:prSet/>
      <dgm:spPr/>
      <dgm:t>
        <a:bodyPr/>
        <a:lstStyle/>
        <a:p>
          <a:endParaRPr lang="en-US"/>
        </a:p>
      </dgm:t>
    </dgm:pt>
    <dgm:pt modelId="{0AFEEE11-FA01-164C-86C9-42D1056D7E46}" type="sibTrans" cxnId="{FB1D4379-6E91-544A-B6AB-EB6BF6FC2122}">
      <dgm:prSet/>
      <dgm:spPr/>
      <dgm:t>
        <a:bodyPr/>
        <a:lstStyle/>
        <a:p>
          <a:endParaRPr lang="en-US"/>
        </a:p>
      </dgm:t>
    </dgm:pt>
    <dgm:pt modelId="{9FBF4742-ABC7-0545-B9A3-085A49F527A7}" type="pres">
      <dgm:prSet presAssocID="{0ED9A242-9D8F-6D4D-804F-E819C5091471}" presName="linearFlow" presStyleCnt="0">
        <dgm:presLayoutVars>
          <dgm:dir/>
          <dgm:resizeHandles val="exact"/>
        </dgm:presLayoutVars>
      </dgm:prSet>
      <dgm:spPr/>
    </dgm:pt>
    <dgm:pt modelId="{2AF24435-8D32-7545-84E5-8E44E51C2033}" type="pres">
      <dgm:prSet presAssocID="{B88DBDB4-5DC2-FB4C-BC87-58563A7D69A9}" presName="node" presStyleLbl="node1" presStyleIdx="0" presStyleCnt="3">
        <dgm:presLayoutVars>
          <dgm:bulletEnabled val="1"/>
        </dgm:presLayoutVars>
      </dgm:prSet>
      <dgm:spPr/>
    </dgm:pt>
    <dgm:pt modelId="{175558F9-1F1A-B34C-8CF6-5FFED38275DD}" type="pres">
      <dgm:prSet presAssocID="{2375CF4D-5088-974E-878A-734BCCB838EE}" presName="spacerL" presStyleCnt="0"/>
      <dgm:spPr/>
    </dgm:pt>
    <dgm:pt modelId="{5C98F3C7-2BA3-4548-B95A-ABA05C93F5AF}" type="pres">
      <dgm:prSet presAssocID="{2375CF4D-5088-974E-878A-734BCCB838EE}" presName="sibTrans" presStyleLbl="sibTrans2D1" presStyleIdx="0" presStyleCnt="2"/>
      <dgm:spPr/>
    </dgm:pt>
    <dgm:pt modelId="{8349E26C-2A49-4445-B771-61767E3AA83E}" type="pres">
      <dgm:prSet presAssocID="{2375CF4D-5088-974E-878A-734BCCB838EE}" presName="spacerR" presStyleCnt="0"/>
      <dgm:spPr/>
    </dgm:pt>
    <dgm:pt modelId="{D8255E64-34F8-DD41-9198-515A2E64B013}" type="pres">
      <dgm:prSet presAssocID="{F4DD4C38-54A9-D946-BDA3-827CD7A20C99}" presName="node" presStyleLbl="node1" presStyleIdx="1" presStyleCnt="3">
        <dgm:presLayoutVars>
          <dgm:bulletEnabled val="1"/>
        </dgm:presLayoutVars>
      </dgm:prSet>
      <dgm:spPr/>
    </dgm:pt>
    <dgm:pt modelId="{0D9C883F-C459-9448-8AD7-C9BED2A736D9}" type="pres">
      <dgm:prSet presAssocID="{937D9DC1-1CD7-934C-A022-C420AFA02673}" presName="spacerL" presStyleCnt="0"/>
      <dgm:spPr/>
    </dgm:pt>
    <dgm:pt modelId="{84FABC91-DD72-CF4A-A391-71394B4808DF}" type="pres">
      <dgm:prSet presAssocID="{937D9DC1-1CD7-934C-A022-C420AFA02673}" presName="sibTrans" presStyleLbl="sibTrans2D1" presStyleIdx="1" presStyleCnt="2"/>
      <dgm:spPr/>
    </dgm:pt>
    <dgm:pt modelId="{9229757B-A477-3E43-B0FD-55D94D211B8D}" type="pres">
      <dgm:prSet presAssocID="{937D9DC1-1CD7-934C-A022-C420AFA02673}" presName="spacerR" presStyleCnt="0"/>
      <dgm:spPr/>
    </dgm:pt>
    <dgm:pt modelId="{8CFF2897-2AE5-8447-AD35-14775DD6B1AA}" type="pres">
      <dgm:prSet presAssocID="{450D71B7-6686-4940-844C-FC46BAB65FD4}" presName="node" presStyleLbl="node1" presStyleIdx="2" presStyleCnt="3">
        <dgm:presLayoutVars>
          <dgm:bulletEnabled val="1"/>
        </dgm:presLayoutVars>
      </dgm:prSet>
      <dgm:spPr/>
    </dgm:pt>
  </dgm:ptLst>
  <dgm:cxnLst>
    <dgm:cxn modelId="{09A94215-BA74-8F47-AEA1-3DFBDF6B5CCA}" srcId="{0ED9A242-9D8F-6D4D-804F-E819C5091471}" destId="{F4DD4C38-54A9-D946-BDA3-827CD7A20C99}" srcOrd="1" destOrd="0" parTransId="{2CED38E5-14BB-344F-B25A-08AB40E16921}" sibTransId="{937D9DC1-1CD7-934C-A022-C420AFA02673}"/>
    <dgm:cxn modelId="{9C81B829-9876-B241-9B1A-BDBE823B5E6E}" type="presOf" srcId="{937D9DC1-1CD7-934C-A022-C420AFA02673}" destId="{84FABC91-DD72-CF4A-A391-71394B4808DF}" srcOrd="0" destOrd="0" presId="urn:microsoft.com/office/officeart/2005/8/layout/equation1"/>
    <dgm:cxn modelId="{9B527331-62E2-3A45-BC4D-BEDAA0B9A863}" type="presOf" srcId="{F4DD4C38-54A9-D946-BDA3-827CD7A20C99}" destId="{D8255E64-34F8-DD41-9198-515A2E64B013}" srcOrd="0" destOrd="0" presId="urn:microsoft.com/office/officeart/2005/8/layout/equation1"/>
    <dgm:cxn modelId="{4ABCA762-F647-614D-A040-357542578370}" srcId="{0ED9A242-9D8F-6D4D-804F-E819C5091471}" destId="{B88DBDB4-5DC2-FB4C-BC87-58563A7D69A9}" srcOrd="0" destOrd="0" parTransId="{956BF19A-A48E-BC4C-A5D2-1CBE8763B7FE}" sibTransId="{2375CF4D-5088-974E-878A-734BCCB838EE}"/>
    <dgm:cxn modelId="{FB1D4379-6E91-544A-B6AB-EB6BF6FC2122}" srcId="{0ED9A242-9D8F-6D4D-804F-E819C5091471}" destId="{450D71B7-6686-4940-844C-FC46BAB65FD4}" srcOrd="2" destOrd="0" parTransId="{FDD19830-85BF-FA48-9EDE-A6EC66F095F9}" sibTransId="{0AFEEE11-FA01-164C-86C9-42D1056D7E46}"/>
    <dgm:cxn modelId="{7D789C9B-2D24-004A-87AA-44FE4359D11F}" type="presOf" srcId="{0ED9A242-9D8F-6D4D-804F-E819C5091471}" destId="{9FBF4742-ABC7-0545-B9A3-085A49F527A7}" srcOrd="0" destOrd="0" presId="urn:microsoft.com/office/officeart/2005/8/layout/equation1"/>
    <dgm:cxn modelId="{060A9FC0-73CB-0D4D-AC85-01019CC6ECF3}" type="presOf" srcId="{B88DBDB4-5DC2-FB4C-BC87-58563A7D69A9}" destId="{2AF24435-8D32-7545-84E5-8E44E51C2033}" srcOrd="0" destOrd="0" presId="urn:microsoft.com/office/officeart/2005/8/layout/equation1"/>
    <dgm:cxn modelId="{0DA04DD8-3CA6-0D4F-9F53-3E0BB7832D83}" type="presOf" srcId="{450D71B7-6686-4940-844C-FC46BAB65FD4}" destId="{8CFF2897-2AE5-8447-AD35-14775DD6B1AA}" srcOrd="0" destOrd="0" presId="urn:microsoft.com/office/officeart/2005/8/layout/equation1"/>
    <dgm:cxn modelId="{A55AF5DD-95E4-0B4D-9F8F-78641CE24497}" type="presOf" srcId="{2375CF4D-5088-974E-878A-734BCCB838EE}" destId="{5C98F3C7-2BA3-4548-B95A-ABA05C93F5AF}" srcOrd="0" destOrd="0" presId="urn:microsoft.com/office/officeart/2005/8/layout/equation1"/>
    <dgm:cxn modelId="{2ABAB9AA-D4E8-6B43-9444-5F159E81FD77}" type="presParOf" srcId="{9FBF4742-ABC7-0545-B9A3-085A49F527A7}" destId="{2AF24435-8D32-7545-84E5-8E44E51C2033}" srcOrd="0" destOrd="0" presId="urn:microsoft.com/office/officeart/2005/8/layout/equation1"/>
    <dgm:cxn modelId="{8890B65D-46E2-1942-87FA-A3EC22081574}" type="presParOf" srcId="{9FBF4742-ABC7-0545-B9A3-085A49F527A7}" destId="{175558F9-1F1A-B34C-8CF6-5FFED38275DD}" srcOrd="1" destOrd="0" presId="urn:microsoft.com/office/officeart/2005/8/layout/equation1"/>
    <dgm:cxn modelId="{17FDBF38-F045-FE47-A7E6-E299F695C2AC}" type="presParOf" srcId="{9FBF4742-ABC7-0545-B9A3-085A49F527A7}" destId="{5C98F3C7-2BA3-4548-B95A-ABA05C93F5AF}" srcOrd="2" destOrd="0" presId="urn:microsoft.com/office/officeart/2005/8/layout/equation1"/>
    <dgm:cxn modelId="{5BEDB1CB-3795-9948-B415-8480343042D1}" type="presParOf" srcId="{9FBF4742-ABC7-0545-B9A3-085A49F527A7}" destId="{8349E26C-2A49-4445-B771-61767E3AA83E}" srcOrd="3" destOrd="0" presId="urn:microsoft.com/office/officeart/2005/8/layout/equation1"/>
    <dgm:cxn modelId="{D4D8FC14-D619-4D48-9A87-F9E3BECED698}" type="presParOf" srcId="{9FBF4742-ABC7-0545-B9A3-085A49F527A7}" destId="{D8255E64-34F8-DD41-9198-515A2E64B013}" srcOrd="4" destOrd="0" presId="urn:microsoft.com/office/officeart/2005/8/layout/equation1"/>
    <dgm:cxn modelId="{C716DAAB-F096-0247-A2FE-C25925665676}" type="presParOf" srcId="{9FBF4742-ABC7-0545-B9A3-085A49F527A7}" destId="{0D9C883F-C459-9448-8AD7-C9BED2A736D9}" srcOrd="5" destOrd="0" presId="urn:microsoft.com/office/officeart/2005/8/layout/equation1"/>
    <dgm:cxn modelId="{AC3CD9E7-E510-E547-AE1F-71789526AA7D}" type="presParOf" srcId="{9FBF4742-ABC7-0545-B9A3-085A49F527A7}" destId="{84FABC91-DD72-CF4A-A391-71394B4808DF}" srcOrd="6" destOrd="0" presId="urn:microsoft.com/office/officeart/2005/8/layout/equation1"/>
    <dgm:cxn modelId="{7F8194FF-0612-5449-B62F-C08C0D7D99CA}" type="presParOf" srcId="{9FBF4742-ABC7-0545-B9A3-085A49F527A7}" destId="{9229757B-A477-3E43-B0FD-55D94D211B8D}" srcOrd="7" destOrd="0" presId="urn:microsoft.com/office/officeart/2005/8/layout/equation1"/>
    <dgm:cxn modelId="{9B9A0659-637B-6348-BE26-A880D47074DA}" type="presParOf" srcId="{9FBF4742-ABC7-0545-B9A3-085A49F527A7}" destId="{8CFF2897-2AE5-8447-AD35-14775DD6B1AA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C6D69-E6DE-EF49-A449-C9D6D478E7D6}">
      <dsp:nvSpPr>
        <dsp:cNvPr id="0" name=""/>
        <dsp:cNvSpPr/>
      </dsp:nvSpPr>
      <dsp:spPr>
        <a:xfrm>
          <a:off x="744" y="0"/>
          <a:ext cx="1934765" cy="42545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How many words does the English language have?</a:t>
          </a:r>
        </a:p>
      </dsp:txBody>
      <dsp:txXfrm>
        <a:off x="744" y="0"/>
        <a:ext cx="1934765" cy="1276350"/>
      </dsp:txXfrm>
    </dsp:sp>
    <dsp:sp modelId="{E58B81B6-872E-AB45-9174-79E8B20CEA34}">
      <dsp:nvSpPr>
        <dsp:cNvPr id="0" name=""/>
        <dsp:cNvSpPr/>
      </dsp:nvSpPr>
      <dsp:spPr>
        <a:xfrm>
          <a:off x="194220" y="1277596"/>
          <a:ext cx="1547812" cy="12827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a. 6,000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 </a:t>
          </a:r>
          <a:r>
            <a:rPr lang="en-US" sz="1800" kern="1200" dirty="0" err="1"/>
            <a:t>b</a:t>
          </a:r>
          <a:r>
            <a:rPr lang="en-US" sz="1800" kern="1200" dirty="0"/>
            <a:t>. 60,000</a:t>
          </a:r>
        </a:p>
      </dsp:txBody>
      <dsp:txXfrm>
        <a:off x="231792" y="1315168"/>
        <a:ext cx="1472668" cy="1207645"/>
      </dsp:txXfrm>
    </dsp:sp>
    <dsp:sp modelId="{4C8F09CF-9C76-C444-A652-42925E6F72D3}">
      <dsp:nvSpPr>
        <dsp:cNvPr id="0" name=""/>
        <dsp:cNvSpPr/>
      </dsp:nvSpPr>
      <dsp:spPr>
        <a:xfrm>
          <a:off x="194220" y="2757738"/>
          <a:ext cx="1547812" cy="12827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</a:t>
          </a:r>
          <a:r>
            <a:rPr lang="en-US" sz="1600" kern="1200" dirty="0"/>
            <a:t>. 160,000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d</a:t>
          </a:r>
          <a:r>
            <a:rPr lang="en-US" sz="1600" kern="1200" dirty="0"/>
            <a:t>. 600,000</a:t>
          </a:r>
        </a:p>
      </dsp:txBody>
      <dsp:txXfrm>
        <a:off x="231792" y="2795310"/>
        <a:ext cx="1472668" cy="1207645"/>
      </dsp:txXfrm>
    </dsp:sp>
    <dsp:sp modelId="{154E8CD5-BDC1-1E46-A8AF-BCB9C2B48CCE}">
      <dsp:nvSpPr>
        <dsp:cNvPr id="0" name=""/>
        <dsp:cNvSpPr/>
      </dsp:nvSpPr>
      <dsp:spPr>
        <a:xfrm>
          <a:off x="2080617" y="0"/>
          <a:ext cx="1934765" cy="42545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How many words does the average speaker of English know?</a:t>
          </a:r>
        </a:p>
      </dsp:txBody>
      <dsp:txXfrm>
        <a:off x="2080617" y="0"/>
        <a:ext cx="1934765" cy="1276350"/>
      </dsp:txXfrm>
    </dsp:sp>
    <dsp:sp modelId="{8B95D801-6A10-2E44-8C93-62BF166810CD}">
      <dsp:nvSpPr>
        <dsp:cNvPr id="0" name=""/>
        <dsp:cNvSpPr/>
      </dsp:nvSpPr>
      <dsp:spPr>
        <a:xfrm>
          <a:off x="2274093" y="1251005"/>
          <a:ext cx="1547812" cy="12827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a. 6,000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b.60,000 </a:t>
          </a:r>
        </a:p>
      </dsp:txBody>
      <dsp:txXfrm>
        <a:off x="2311665" y="1288577"/>
        <a:ext cx="1472668" cy="1207645"/>
      </dsp:txXfrm>
    </dsp:sp>
    <dsp:sp modelId="{05B1335C-BF08-2D45-B476-9577E7DC1C0D}">
      <dsp:nvSpPr>
        <dsp:cNvPr id="0" name=""/>
        <dsp:cNvSpPr/>
      </dsp:nvSpPr>
      <dsp:spPr>
        <a:xfrm>
          <a:off x="2274093" y="2757738"/>
          <a:ext cx="1547812" cy="12827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 </a:t>
          </a:r>
          <a:r>
            <a:rPr lang="en-US" sz="1600" kern="1200" dirty="0" err="1"/>
            <a:t>c</a:t>
          </a:r>
          <a:r>
            <a:rPr lang="en-US" sz="1600" kern="1200" dirty="0"/>
            <a:t>. 160,000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 </a:t>
          </a:r>
          <a:r>
            <a:rPr lang="en-US" sz="1600" kern="1200" dirty="0" err="1"/>
            <a:t>d</a:t>
          </a:r>
          <a:r>
            <a:rPr lang="en-US" sz="1600" kern="1200" dirty="0"/>
            <a:t>. 600,000</a:t>
          </a:r>
        </a:p>
      </dsp:txBody>
      <dsp:txXfrm>
        <a:off x="2311665" y="2795310"/>
        <a:ext cx="1472668" cy="1207645"/>
      </dsp:txXfrm>
    </dsp:sp>
    <dsp:sp modelId="{D3316D29-62C6-7640-B7D7-B4A1EC975F3F}">
      <dsp:nvSpPr>
        <dsp:cNvPr id="0" name=""/>
        <dsp:cNvSpPr/>
      </dsp:nvSpPr>
      <dsp:spPr>
        <a:xfrm>
          <a:off x="4160490" y="0"/>
          <a:ext cx="1934765" cy="42545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How many words does the average English teacher know?</a:t>
          </a:r>
        </a:p>
      </dsp:txBody>
      <dsp:txXfrm>
        <a:off x="4160490" y="0"/>
        <a:ext cx="1934765" cy="1276350"/>
      </dsp:txXfrm>
    </dsp:sp>
    <dsp:sp modelId="{99B34E70-30C0-D64D-B1F6-8F7B49E66B58}">
      <dsp:nvSpPr>
        <dsp:cNvPr id="0" name=""/>
        <dsp:cNvSpPr/>
      </dsp:nvSpPr>
      <dsp:spPr>
        <a:xfrm>
          <a:off x="4353966" y="1277596"/>
          <a:ext cx="1547812" cy="12827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a.15,000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b</a:t>
          </a:r>
          <a:r>
            <a:rPr lang="en-US" sz="1600" kern="1200" dirty="0"/>
            <a:t>. 50,000</a:t>
          </a:r>
        </a:p>
      </dsp:txBody>
      <dsp:txXfrm>
        <a:off x="4391538" y="1315168"/>
        <a:ext cx="1472668" cy="1207645"/>
      </dsp:txXfrm>
    </dsp:sp>
    <dsp:sp modelId="{662A7B62-7C2F-A441-A4B5-BD1A4C0C4D18}">
      <dsp:nvSpPr>
        <dsp:cNvPr id="0" name=""/>
        <dsp:cNvSpPr/>
      </dsp:nvSpPr>
      <dsp:spPr>
        <a:xfrm>
          <a:off x="4353966" y="2757738"/>
          <a:ext cx="1547812" cy="12827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</a:t>
          </a:r>
          <a:r>
            <a:rPr lang="en-US" sz="1600" kern="1200" dirty="0"/>
            <a:t>. 150,000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d</a:t>
          </a:r>
          <a:r>
            <a:rPr lang="en-US" sz="1600" kern="1200" dirty="0"/>
            <a:t>. 500,000</a:t>
          </a:r>
        </a:p>
      </dsp:txBody>
      <dsp:txXfrm>
        <a:off x="4391538" y="2795310"/>
        <a:ext cx="1472668" cy="12076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A95A7-873F-7E47-988D-CA9AD37229C3}">
      <dsp:nvSpPr>
        <dsp:cNvPr id="0" name=""/>
        <dsp:cNvSpPr/>
      </dsp:nvSpPr>
      <dsp:spPr>
        <a:xfrm rot="16200000">
          <a:off x="702" y="261838"/>
          <a:ext cx="4002285" cy="400228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So much of modern language instruction contradicts the brain’s natural learning requirements.</a:t>
          </a:r>
        </a:p>
      </dsp:txBody>
      <dsp:txXfrm rot="5400000">
        <a:off x="702" y="1262409"/>
        <a:ext cx="3301885" cy="2001143"/>
      </dsp:txXfrm>
    </dsp:sp>
    <dsp:sp modelId="{0D099516-4675-2B48-A064-8C1D6B4E9785}">
      <dsp:nvSpPr>
        <dsp:cNvPr id="0" name=""/>
        <dsp:cNvSpPr/>
      </dsp:nvSpPr>
      <dsp:spPr>
        <a:xfrm rot="5400000">
          <a:off x="4226611" y="261838"/>
          <a:ext cx="4002285" cy="400228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Students have taken English language courses for 5+ years and still can not speak English fluently.</a:t>
          </a:r>
        </a:p>
      </dsp:txBody>
      <dsp:txXfrm rot="-5400000">
        <a:off x="4927011" y="1262409"/>
        <a:ext cx="3301885" cy="2001143"/>
      </dsp:txXfrm>
    </dsp:sp>
  </dsp:spTree>
</dsp:drawing>
</file>

<file path=ppt/diagrams/drawing10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0A1E0-E5FF-E947-8FE4-BA02EEF99738}">
      <dsp:nvSpPr>
        <dsp:cNvPr id="0" name=""/>
        <dsp:cNvSpPr/>
      </dsp:nvSpPr>
      <dsp:spPr>
        <a:xfrm>
          <a:off x="3371403" y="735"/>
          <a:ext cx="1486792" cy="966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Occupational Dialects</a:t>
          </a:r>
        </a:p>
      </dsp:txBody>
      <dsp:txXfrm>
        <a:off x="3418579" y="47911"/>
        <a:ext cx="1392440" cy="872063"/>
      </dsp:txXfrm>
    </dsp:sp>
    <dsp:sp modelId="{669FD518-D583-F24A-80AF-1E043A9A9684}">
      <dsp:nvSpPr>
        <dsp:cNvPr id="0" name=""/>
        <dsp:cNvSpPr/>
      </dsp:nvSpPr>
      <dsp:spPr>
        <a:xfrm>
          <a:off x="2183366" y="483943"/>
          <a:ext cx="3862867" cy="3862867"/>
        </a:xfrm>
        <a:custGeom>
          <a:avLst/>
          <a:gdLst/>
          <a:ahLst/>
          <a:cxnLst/>
          <a:rect l="0" t="0" r="0" b="0"/>
          <a:pathLst>
            <a:path>
              <a:moveTo>
                <a:pt x="2874166" y="245702"/>
              </a:moveTo>
              <a:arcTo wR="1931433" hR="1931433" stAng="17952946" swAng="121231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D2E72-2173-A145-A88D-4179D00186FC}">
      <dsp:nvSpPr>
        <dsp:cNvPr id="0" name=""/>
        <dsp:cNvSpPr/>
      </dsp:nvSpPr>
      <dsp:spPr>
        <a:xfrm>
          <a:off x="5208306" y="1335323"/>
          <a:ext cx="1486792" cy="966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Age Dialects</a:t>
          </a:r>
        </a:p>
      </dsp:txBody>
      <dsp:txXfrm>
        <a:off x="5255482" y="1382499"/>
        <a:ext cx="1392440" cy="872063"/>
      </dsp:txXfrm>
    </dsp:sp>
    <dsp:sp modelId="{1D8BB28F-7536-B64B-A9AC-E9D505862BBB}">
      <dsp:nvSpPr>
        <dsp:cNvPr id="0" name=""/>
        <dsp:cNvSpPr/>
      </dsp:nvSpPr>
      <dsp:spPr>
        <a:xfrm>
          <a:off x="2183366" y="483943"/>
          <a:ext cx="3862867" cy="3862867"/>
        </a:xfrm>
        <a:custGeom>
          <a:avLst/>
          <a:gdLst/>
          <a:ahLst/>
          <a:cxnLst/>
          <a:rect l="0" t="0" r="0" b="0"/>
          <a:pathLst>
            <a:path>
              <a:moveTo>
                <a:pt x="3858244" y="2064990"/>
              </a:moveTo>
              <a:arcTo wR="1931433" hR="1931433" stAng="21837907" swAng="136032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8CB582-E515-0A49-9844-69BA4C7C11F4}">
      <dsp:nvSpPr>
        <dsp:cNvPr id="0" name=""/>
        <dsp:cNvSpPr/>
      </dsp:nvSpPr>
      <dsp:spPr>
        <a:xfrm>
          <a:off x="4506671" y="3494732"/>
          <a:ext cx="1486792" cy="966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Gender Dialects</a:t>
          </a:r>
        </a:p>
      </dsp:txBody>
      <dsp:txXfrm>
        <a:off x="4553847" y="3541908"/>
        <a:ext cx="1392440" cy="872063"/>
      </dsp:txXfrm>
    </dsp:sp>
    <dsp:sp modelId="{698170C6-2B64-594E-8E7A-31DF23A00220}">
      <dsp:nvSpPr>
        <dsp:cNvPr id="0" name=""/>
        <dsp:cNvSpPr/>
      </dsp:nvSpPr>
      <dsp:spPr>
        <a:xfrm>
          <a:off x="2183366" y="483943"/>
          <a:ext cx="3862867" cy="3862867"/>
        </a:xfrm>
        <a:custGeom>
          <a:avLst/>
          <a:gdLst/>
          <a:ahLst/>
          <a:cxnLst/>
          <a:rect l="0" t="0" r="0" b="0"/>
          <a:pathLst>
            <a:path>
              <a:moveTo>
                <a:pt x="2168695" y="3848238"/>
              </a:moveTo>
              <a:arcTo wR="1931433" hR="1931433" stAng="4976630" swAng="84674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C285F9-BAB6-4748-80FD-C8375BD46C42}">
      <dsp:nvSpPr>
        <dsp:cNvPr id="0" name=""/>
        <dsp:cNvSpPr/>
      </dsp:nvSpPr>
      <dsp:spPr>
        <a:xfrm>
          <a:off x="2236135" y="3494732"/>
          <a:ext cx="1486792" cy="966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Educational Dialects</a:t>
          </a:r>
        </a:p>
      </dsp:txBody>
      <dsp:txXfrm>
        <a:off x="2283311" y="3541908"/>
        <a:ext cx="1392440" cy="872063"/>
      </dsp:txXfrm>
    </dsp:sp>
    <dsp:sp modelId="{C7DD14BE-D5F7-3047-83C1-512DF03D13D2}">
      <dsp:nvSpPr>
        <dsp:cNvPr id="0" name=""/>
        <dsp:cNvSpPr/>
      </dsp:nvSpPr>
      <dsp:spPr>
        <a:xfrm>
          <a:off x="2183366" y="483943"/>
          <a:ext cx="3862867" cy="3862867"/>
        </a:xfrm>
        <a:custGeom>
          <a:avLst/>
          <a:gdLst/>
          <a:ahLst/>
          <a:cxnLst/>
          <a:rect l="0" t="0" r="0" b="0"/>
          <a:pathLst>
            <a:path>
              <a:moveTo>
                <a:pt x="204996" y="2797372"/>
              </a:moveTo>
              <a:arcTo wR="1931433" hR="1931433" stAng="9201767" swAng="136032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BAB895-5587-7846-964E-20CFEE402ABC}">
      <dsp:nvSpPr>
        <dsp:cNvPr id="0" name=""/>
        <dsp:cNvSpPr/>
      </dsp:nvSpPr>
      <dsp:spPr>
        <a:xfrm>
          <a:off x="1534500" y="1335323"/>
          <a:ext cx="1486792" cy="966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Dialects of Social Status</a:t>
          </a:r>
        </a:p>
      </dsp:txBody>
      <dsp:txXfrm>
        <a:off x="1581676" y="1382499"/>
        <a:ext cx="1392440" cy="872063"/>
      </dsp:txXfrm>
    </dsp:sp>
    <dsp:sp modelId="{90ED17D4-4E30-6240-87A2-1C8D36D6013E}">
      <dsp:nvSpPr>
        <dsp:cNvPr id="0" name=""/>
        <dsp:cNvSpPr/>
      </dsp:nvSpPr>
      <dsp:spPr>
        <a:xfrm>
          <a:off x="2183366" y="483943"/>
          <a:ext cx="3862867" cy="3862867"/>
        </a:xfrm>
        <a:custGeom>
          <a:avLst/>
          <a:gdLst/>
          <a:ahLst/>
          <a:cxnLst/>
          <a:rect l="0" t="0" r="0" b="0"/>
          <a:pathLst>
            <a:path>
              <a:moveTo>
                <a:pt x="464490" y="675044"/>
              </a:moveTo>
              <a:arcTo wR="1931433" hR="1931433" stAng="13234739" swAng="121231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DF689-5354-EE4C-B932-B98F2E9865BB}">
      <dsp:nvSpPr>
        <dsp:cNvPr id="0" name=""/>
        <dsp:cNvSpPr/>
      </dsp:nvSpPr>
      <dsp:spPr>
        <a:xfrm>
          <a:off x="2073237" y="30977"/>
          <a:ext cx="4207523" cy="10518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Traditional methods use a “one size fits all” approach and ignores diversity of learning styles and intelligence preferences. </a:t>
          </a:r>
        </a:p>
      </dsp:txBody>
      <dsp:txXfrm>
        <a:off x="2104046" y="61786"/>
        <a:ext cx="4145905" cy="990262"/>
      </dsp:txXfrm>
    </dsp:sp>
    <dsp:sp modelId="{24EE4F39-EC90-7C46-A1A0-CB9133293AD3}">
      <dsp:nvSpPr>
        <dsp:cNvPr id="0" name=""/>
        <dsp:cNvSpPr/>
      </dsp:nvSpPr>
      <dsp:spPr>
        <a:xfrm rot="5249724">
          <a:off x="4030516" y="1085922"/>
          <a:ext cx="359949" cy="4733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4066127" y="1142672"/>
        <a:ext cx="284008" cy="251964"/>
      </dsp:txXfrm>
    </dsp:sp>
    <dsp:sp modelId="{9994330C-6A71-BB4E-89A0-DFEDCAE59BD1}">
      <dsp:nvSpPr>
        <dsp:cNvPr id="0" name=""/>
        <dsp:cNvSpPr/>
      </dsp:nvSpPr>
      <dsp:spPr>
        <a:xfrm>
          <a:off x="2140221" y="1562332"/>
          <a:ext cx="4207523" cy="10518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Some students lack natural language skills and must be taught the most effective techniques (meta-cognition).</a:t>
          </a:r>
        </a:p>
      </dsp:txBody>
      <dsp:txXfrm>
        <a:off x="2171030" y="1593141"/>
        <a:ext cx="4145905" cy="990262"/>
      </dsp:txXfrm>
    </dsp:sp>
    <dsp:sp modelId="{1A53320A-268B-7A43-A4EF-D544E79B43B8}">
      <dsp:nvSpPr>
        <dsp:cNvPr id="0" name=""/>
        <dsp:cNvSpPr/>
      </dsp:nvSpPr>
      <dsp:spPr>
        <a:xfrm rot="5436130">
          <a:off x="4032562" y="2648254"/>
          <a:ext cx="406094" cy="4733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4094245" y="2681883"/>
        <a:ext cx="284008" cy="284266"/>
      </dsp:txXfrm>
    </dsp:sp>
    <dsp:sp modelId="{9EE4AA26-BD8B-F542-BBD9-67EC03B5D9AC}">
      <dsp:nvSpPr>
        <dsp:cNvPr id="0" name=""/>
        <dsp:cNvSpPr/>
      </dsp:nvSpPr>
      <dsp:spPr>
        <a:xfrm>
          <a:off x="2123475" y="3155642"/>
          <a:ext cx="4207523" cy="10518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Traditional language teaching methods run contrary to  the brain’s natural information  processing.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2154284" y="3186451"/>
        <a:ext cx="4145905" cy="9902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35BE4-22D1-4C44-8F7E-9381B20318A5}">
      <dsp:nvSpPr>
        <dsp:cNvPr id="0" name=""/>
        <dsp:cNvSpPr/>
      </dsp:nvSpPr>
      <dsp:spPr>
        <a:xfrm rot="21300000">
          <a:off x="25254" y="1794666"/>
          <a:ext cx="8179091" cy="936629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A6DA534-56D5-F144-991C-0DF6EE09CC29}">
      <dsp:nvSpPr>
        <dsp:cNvPr id="0" name=""/>
        <dsp:cNvSpPr/>
      </dsp:nvSpPr>
      <dsp:spPr>
        <a:xfrm>
          <a:off x="987552" y="226298"/>
          <a:ext cx="2468880" cy="1810384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FCDF8C-2074-3D4D-A823-3A6818EDFBA0}">
      <dsp:nvSpPr>
        <dsp:cNvPr id="0" name=""/>
        <dsp:cNvSpPr/>
      </dsp:nvSpPr>
      <dsp:spPr>
        <a:xfrm>
          <a:off x="4361688" y="0"/>
          <a:ext cx="2633472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An overreliance on rote memorization</a:t>
          </a:r>
        </a:p>
      </dsp:txBody>
      <dsp:txXfrm>
        <a:off x="4361688" y="0"/>
        <a:ext cx="2633472" cy="1900904"/>
      </dsp:txXfrm>
    </dsp:sp>
    <dsp:sp modelId="{1D7EFFED-5BE6-4745-BB4B-4E4B412E8CB6}">
      <dsp:nvSpPr>
        <dsp:cNvPr id="0" name=""/>
        <dsp:cNvSpPr/>
      </dsp:nvSpPr>
      <dsp:spPr>
        <a:xfrm>
          <a:off x="4773168" y="2489279"/>
          <a:ext cx="2468880" cy="1810384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4A1678-DFFB-DE43-AF40-B5D7BFA1DFE1}">
      <dsp:nvSpPr>
        <dsp:cNvPr id="0" name=""/>
        <dsp:cNvSpPr/>
      </dsp:nvSpPr>
      <dsp:spPr>
        <a:xfrm>
          <a:off x="1234440" y="2625057"/>
          <a:ext cx="2633472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An emphasis of structure and function over meaning </a:t>
          </a:r>
        </a:p>
      </dsp:txBody>
      <dsp:txXfrm>
        <a:off x="1234440" y="2625057"/>
        <a:ext cx="2633472" cy="19009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80064-C0B7-034F-9C4C-1492938D2F73}">
      <dsp:nvSpPr>
        <dsp:cNvPr id="0" name=""/>
        <dsp:cNvSpPr/>
      </dsp:nvSpPr>
      <dsp:spPr>
        <a:xfrm>
          <a:off x="617219" y="0"/>
          <a:ext cx="6995160" cy="452596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1E159A-D4A3-DA45-A439-8A58FCED91B3}">
      <dsp:nvSpPr>
        <dsp:cNvPr id="0" name=""/>
        <dsp:cNvSpPr/>
      </dsp:nvSpPr>
      <dsp:spPr>
        <a:xfrm>
          <a:off x="8840" y="1357788"/>
          <a:ext cx="2648902" cy="18103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Short-term memory filters out important information from non-essential</a:t>
          </a:r>
        </a:p>
      </dsp:txBody>
      <dsp:txXfrm>
        <a:off x="97216" y="1446164"/>
        <a:ext cx="2472150" cy="1633632"/>
      </dsp:txXfrm>
    </dsp:sp>
    <dsp:sp modelId="{CBF0B7DA-D4B0-4543-9DBE-AA6D22880A57}">
      <dsp:nvSpPr>
        <dsp:cNvPr id="0" name=""/>
        <dsp:cNvSpPr/>
      </dsp:nvSpPr>
      <dsp:spPr>
        <a:xfrm>
          <a:off x="2790348" y="1357788"/>
          <a:ext cx="2648902" cy="18103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If information is relevant for the moment it makes it to working memory</a:t>
          </a:r>
        </a:p>
      </dsp:txBody>
      <dsp:txXfrm>
        <a:off x="2878724" y="1446164"/>
        <a:ext cx="2472150" cy="1633632"/>
      </dsp:txXfrm>
    </dsp:sp>
    <dsp:sp modelId="{DAE84FD3-6B7F-BC4A-AB1C-8E3D6F9AB576}">
      <dsp:nvSpPr>
        <dsp:cNvPr id="0" name=""/>
        <dsp:cNvSpPr/>
      </dsp:nvSpPr>
      <dsp:spPr>
        <a:xfrm>
          <a:off x="5571857" y="1357788"/>
          <a:ext cx="2648902" cy="18103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Brain decides if information has long term application: If not discarded. If yes, it goes into long-term memory</a:t>
          </a:r>
        </a:p>
      </dsp:txBody>
      <dsp:txXfrm>
        <a:off x="5660233" y="1446164"/>
        <a:ext cx="2472150" cy="163363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AA61A-7623-1045-99D7-AC9C47F3A2C2}">
      <dsp:nvSpPr>
        <dsp:cNvPr id="0" name=""/>
        <dsp:cNvSpPr/>
      </dsp:nvSpPr>
      <dsp:spPr>
        <a:xfrm>
          <a:off x="3083005" y="2461550"/>
          <a:ext cx="2063588" cy="20635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Rote memorization is </a:t>
          </a:r>
          <a:r>
            <a:rPr lang="en-US" sz="1600" u="sng" kern="1200" dirty="0">
              <a:solidFill>
                <a:schemeClr val="bg1"/>
              </a:solidFill>
            </a:rPr>
            <a:t>not</a:t>
          </a:r>
          <a:r>
            <a:rPr lang="en-US" sz="1600" kern="1200" dirty="0">
              <a:solidFill>
                <a:schemeClr val="bg1"/>
              </a:solidFill>
            </a:rPr>
            <a:t> brain friendly.</a:t>
          </a:r>
        </a:p>
      </dsp:txBody>
      <dsp:txXfrm>
        <a:off x="3385210" y="2763755"/>
        <a:ext cx="1459178" cy="1459178"/>
      </dsp:txXfrm>
    </dsp:sp>
    <dsp:sp modelId="{FFA3B08E-4A43-4C4A-9D5D-A7304B94F0DD}">
      <dsp:nvSpPr>
        <dsp:cNvPr id="0" name=""/>
        <dsp:cNvSpPr/>
      </dsp:nvSpPr>
      <dsp:spPr>
        <a:xfrm rot="12900000">
          <a:off x="1752980" y="2100206"/>
          <a:ext cx="1584351" cy="5881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B362F5-0132-B34D-B8A2-4D7EE017D2F8}">
      <dsp:nvSpPr>
        <dsp:cNvPr id="0" name=""/>
        <dsp:cNvSpPr/>
      </dsp:nvSpPr>
      <dsp:spPr>
        <a:xfrm>
          <a:off x="916039" y="1155730"/>
          <a:ext cx="1960408" cy="1568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The brain must recognize the real world application of the learning to reach long-term memory.</a:t>
          </a:r>
        </a:p>
      </dsp:txBody>
      <dsp:txXfrm>
        <a:off x="961974" y="1201665"/>
        <a:ext cx="1868538" cy="1476457"/>
      </dsp:txXfrm>
    </dsp:sp>
    <dsp:sp modelId="{A2FC20E5-7772-F14D-824E-4F3530E18C40}">
      <dsp:nvSpPr>
        <dsp:cNvPr id="0" name=""/>
        <dsp:cNvSpPr/>
      </dsp:nvSpPr>
      <dsp:spPr>
        <a:xfrm rot="16200000">
          <a:off x="3322624" y="1283101"/>
          <a:ext cx="1584351" cy="5881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757E36-DBF4-1D45-AB4C-BF709B98C059}">
      <dsp:nvSpPr>
        <dsp:cNvPr id="0" name=""/>
        <dsp:cNvSpPr/>
      </dsp:nvSpPr>
      <dsp:spPr>
        <a:xfrm>
          <a:off x="3134595" y="823"/>
          <a:ext cx="1960408" cy="1568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Rote memorization only activates working memory and is devoid of meaning.</a:t>
          </a:r>
        </a:p>
      </dsp:txBody>
      <dsp:txXfrm>
        <a:off x="3180530" y="46758"/>
        <a:ext cx="1868538" cy="1476457"/>
      </dsp:txXfrm>
    </dsp:sp>
    <dsp:sp modelId="{88C32AD9-78E1-8F4F-9A5D-5A0BC87498F1}">
      <dsp:nvSpPr>
        <dsp:cNvPr id="0" name=""/>
        <dsp:cNvSpPr/>
      </dsp:nvSpPr>
      <dsp:spPr>
        <a:xfrm rot="19500000">
          <a:off x="4892267" y="2100206"/>
          <a:ext cx="1584351" cy="5881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65245F-86D8-1B46-AD5D-027186DD8F43}">
      <dsp:nvSpPr>
        <dsp:cNvPr id="0" name=""/>
        <dsp:cNvSpPr/>
      </dsp:nvSpPr>
      <dsp:spPr>
        <a:xfrm>
          <a:off x="5353151" y="1155730"/>
          <a:ext cx="1960408" cy="1568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Working memory is temporary. Information discarded when no longer needed.</a:t>
          </a:r>
        </a:p>
      </dsp:txBody>
      <dsp:txXfrm>
        <a:off x="5399086" y="1201665"/>
        <a:ext cx="1868538" cy="147645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D10AA-6C20-F941-84BD-099AA57C5A09}">
      <dsp:nvSpPr>
        <dsp:cNvPr id="0" name=""/>
        <dsp:cNvSpPr/>
      </dsp:nvSpPr>
      <dsp:spPr>
        <a:xfrm>
          <a:off x="782" y="1330628"/>
          <a:ext cx="2260821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Information is comprehensible and meaningful</a:t>
          </a:r>
        </a:p>
      </dsp:txBody>
      <dsp:txXfrm>
        <a:off x="43694" y="1373540"/>
        <a:ext cx="2174997" cy="1379301"/>
      </dsp:txXfrm>
    </dsp:sp>
    <dsp:sp modelId="{48E4EDFD-3DB7-3244-A4DF-81075FB232FD}">
      <dsp:nvSpPr>
        <dsp:cNvPr id="0" name=""/>
        <dsp:cNvSpPr/>
      </dsp:nvSpPr>
      <dsp:spPr>
        <a:xfrm>
          <a:off x="1279935" y="1805735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BE7DDB-0F04-7B4A-B595-C0DF59EEBBDA}">
      <dsp:nvSpPr>
        <dsp:cNvPr id="0" name=""/>
        <dsp:cNvSpPr/>
      </dsp:nvSpPr>
      <dsp:spPr>
        <a:xfrm>
          <a:off x="503187" y="2795753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Long-term memory</a:t>
          </a:r>
        </a:p>
      </dsp:txBody>
      <dsp:txXfrm>
        <a:off x="526594" y="2819160"/>
        <a:ext cx="1962805" cy="752345"/>
      </dsp:txXfrm>
    </dsp:sp>
    <dsp:sp modelId="{A61FEDF3-6D14-9D4E-9F29-8536D101E680}">
      <dsp:nvSpPr>
        <dsp:cNvPr id="0" name=""/>
        <dsp:cNvSpPr/>
      </dsp:nvSpPr>
      <dsp:spPr>
        <a:xfrm>
          <a:off x="2858787" y="1330628"/>
          <a:ext cx="2260821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Information connects to and enhances previously learned knowledge</a:t>
          </a:r>
        </a:p>
      </dsp:txBody>
      <dsp:txXfrm>
        <a:off x="2901699" y="1773120"/>
        <a:ext cx="2174997" cy="1379301"/>
      </dsp:txXfrm>
    </dsp:sp>
    <dsp:sp modelId="{A11BC7B8-264D-DF4B-AB3A-D3748690F79A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A6C952-43FC-0A4D-9E02-42A37E53727B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Long-term memory</a:t>
          </a:r>
        </a:p>
      </dsp:txBody>
      <dsp:txXfrm>
        <a:off x="3384599" y="954455"/>
        <a:ext cx="1962805" cy="752345"/>
      </dsp:txXfrm>
    </dsp:sp>
    <dsp:sp modelId="{7A9E3841-BCEA-664B-8027-B9A29BCC483C}">
      <dsp:nvSpPr>
        <dsp:cNvPr id="0" name=""/>
        <dsp:cNvSpPr/>
      </dsp:nvSpPr>
      <dsp:spPr>
        <a:xfrm>
          <a:off x="5716792" y="1330628"/>
          <a:ext cx="2260821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The brain recognizes real world application and future benefits of new information</a:t>
          </a:r>
        </a:p>
      </dsp:txBody>
      <dsp:txXfrm>
        <a:off x="5759704" y="1373540"/>
        <a:ext cx="2174997" cy="1379301"/>
      </dsp:txXfrm>
    </dsp:sp>
    <dsp:sp modelId="{8505777F-33A1-924F-821D-6804AB382C1C}">
      <dsp:nvSpPr>
        <dsp:cNvPr id="0" name=""/>
        <dsp:cNvSpPr/>
      </dsp:nvSpPr>
      <dsp:spPr>
        <a:xfrm>
          <a:off x="6219197" y="2795753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Long-term memory</a:t>
          </a:r>
        </a:p>
      </dsp:txBody>
      <dsp:txXfrm>
        <a:off x="6242604" y="2819160"/>
        <a:ext cx="1962805" cy="75234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3A3E8-8B0E-B240-B76E-BE2408E14D4A}">
      <dsp:nvSpPr>
        <dsp:cNvPr id="0" name=""/>
        <dsp:cNvSpPr/>
      </dsp:nvSpPr>
      <dsp:spPr>
        <a:xfrm rot="16200000">
          <a:off x="925909" y="-925909"/>
          <a:ext cx="2262981" cy="41148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brain will retain information that has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long-term value</a:t>
          </a:r>
        </a:p>
      </dsp:txBody>
      <dsp:txXfrm rot="5400000">
        <a:off x="-1" y="1"/>
        <a:ext cx="4114800" cy="1697236"/>
      </dsp:txXfrm>
    </dsp:sp>
    <dsp:sp modelId="{72290FF3-917E-0046-B9B6-E2AE8A0D87C7}">
      <dsp:nvSpPr>
        <dsp:cNvPr id="0" name=""/>
        <dsp:cNvSpPr/>
      </dsp:nvSpPr>
      <dsp:spPr>
        <a:xfrm>
          <a:off x="4114800" y="0"/>
          <a:ext cx="4114800" cy="2262981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student needs to connect the new word with his daily life.</a:t>
          </a:r>
        </a:p>
      </dsp:txBody>
      <dsp:txXfrm>
        <a:off x="4114800" y="0"/>
        <a:ext cx="4114800" cy="1697236"/>
      </dsp:txXfrm>
    </dsp:sp>
    <dsp:sp modelId="{4905D26C-4D39-2C45-8CCA-E32784720ECE}">
      <dsp:nvSpPr>
        <dsp:cNvPr id="0" name=""/>
        <dsp:cNvSpPr/>
      </dsp:nvSpPr>
      <dsp:spPr>
        <a:xfrm rot="10800000">
          <a:off x="0" y="2262981"/>
          <a:ext cx="4114800" cy="2262981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1. The results of my English and Math exams were a </a:t>
          </a:r>
          <a:r>
            <a:rPr lang="en-US" sz="1500" i="1" kern="1200" dirty="0"/>
            <a:t>calamity</a:t>
          </a:r>
          <a:r>
            <a:rPr lang="en-US" sz="1500" kern="1200" dirty="0"/>
            <a:t>, two “</a:t>
          </a:r>
          <a:r>
            <a:rPr lang="en-US" sz="1500" kern="1200" dirty="0" err="1"/>
            <a:t>D”s</a:t>
          </a:r>
          <a:r>
            <a:rPr lang="en-US" sz="1500" kern="1200" dirty="0"/>
            <a:t>. My parents will be so angry.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2. Losing the English competition was a </a:t>
          </a:r>
          <a:r>
            <a:rPr lang="en-US" sz="1500" i="1" kern="1200" dirty="0"/>
            <a:t>calamity</a:t>
          </a:r>
          <a:r>
            <a:rPr lang="en-US" sz="1500" kern="1200" dirty="0"/>
            <a:t>. I was depressed for a week.</a:t>
          </a:r>
        </a:p>
      </dsp:txBody>
      <dsp:txXfrm rot="10800000">
        <a:off x="0" y="2828726"/>
        <a:ext cx="4114800" cy="1697236"/>
      </dsp:txXfrm>
    </dsp:sp>
    <dsp:sp modelId="{CF983C68-4A02-A04D-B2FA-3031B5ECA7E5}">
      <dsp:nvSpPr>
        <dsp:cNvPr id="0" name=""/>
        <dsp:cNvSpPr/>
      </dsp:nvSpPr>
      <dsp:spPr>
        <a:xfrm rot="5400000">
          <a:off x="5040709" y="1337072"/>
          <a:ext cx="2262981" cy="41148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Justin </a:t>
          </a:r>
          <a:r>
            <a:rPr lang="en-US" sz="1500" kern="1200" dirty="0" err="1"/>
            <a:t>Bieber’s</a:t>
          </a:r>
          <a:r>
            <a:rPr lang="en-US" sz="1500" kern="1200" dirty="0"/>
            <a:t> image is </a:t>
          </a:r>
          <a:r>
            <a:rPr lang="en-US" sz="1500" i="1" kern="1200" dirty="0"/>
            <a:t>ubiquitous</a:t>
          </a:r>
          <a:r>
            <a:rPr lang="en-US" sz="1500" kern="1200" dirty="0"/>
            <a:t>; I turn on the TV, he’s there. I turn on the radio; his song is playing. His picture is on every magazine. There’s even a poster of him hanging in the girl’s locker room.</a:t>
          </a:r>
        </a:p>
      </dsp:txBody>
      <dsp:txXfrm rot="-5400000">
        <a:off x="4114799" y="2828726"/>
        <a:ext cx="4114800" cy="1697236"/>
      </dsp:txXfrm>
    </dsp:sp>
    <dsp:sp modelId="{FB1F5C5F-02A5-0C4F-8DF0-E5B316D1BEDB}">
      <dsp:nvSpPr>
        <dsp:cNvPr id="0" name=""/>
        <dsp:cNvSpPr/>
      </dsp:nvSpPr>
      <dsp:spPr>
        <a:xfrm>
          <a:off x="2880359" y="1697236"/>
          <a:ext cx="2468880" cy="1131490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Make the language come alive </a:t>
          </a:r>
        </a:p>
      </dsp:txBody>
      <dsp:txXfrm>
        <a:off x="2935594" y="1752471"/>
        <a:ext cx="2358410" cy="10210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53973-6A8C-4145-A012-9D6D5909FEDB}">
      <dsp:nvSpPr>
        <dsp:cNvPr id="0" name=""/>
        <dsp:cNvSpPr/>
      </dsp:nvSpPr>
      <dsp:spPr>
        <a:xfrm>
          <a:off x="1851819" y="0"/>
          <a:ext cx="4525962" cy="452596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F168BA-656E-B54B-BC47-4FD4925BA5A6}">
      <dsp:nvSpPr>
        <dsp:cNvPr id="0" name=""/>
        <dsp:cNvSpPr/>
      </dsp:nvSpPr>
      <dsp:spPr>
        <a:xfrm>
          <a:off x="2281785" y="429966"/>
          <a:ext cx="1765125" cy="17651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Language comprehension is all about communicating meaning.</a:t>
          </a:r>
        </a:p>
      </dsp:txBody>
      <dsp:txXfrm>
        <a:off x="2367951" y="516132"/>
        <a:ext cx="1592793" cy="1592793"/>
      </dsp:txXfrm>
    </dsp:sp>
    <dsp:sp modelId="{56E342B9-DC04-8E4A-8DBD-0188AB09EBEA}">
      <dsp:nvSpPr>
        <dsp:cNvPr id="0" name=""/>
        <dsp:cNvSpPr/>
      </dsp:nvSpPr>
      <dsp:spPr>
        <a:xfrm>
          <a:off x="4182689" y="429966"/>
          <a:ext cx="1765125" cy="17651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Therefore, more time should be spent on teaching semantics rather than on function.</a:t>
          </a:r>
        </a:p>
      </dsp:txBody>
      <dsp:txXfrm>
        <a:off x="4268855" y="516132"/>
        <a:ext cx="1592793" cy="1592793"/>
      </dsp:txXfrm>
    </dsp:sp>
    <dsp:sp modelId="{CA469531-D5CA-9C45-8C5E-0606DA8D59D0}">
      <dsp:nvSpPr>
        <dsp:cNvPr id="0" name=""/>
        <dsp:cNvSpPr/>
      </dsp:nvSpPr>
      <dsp:spPr>
        <a:xfrm>
          <a:off x="2281785" y="2330870"/>
          <a:ext cx="1765125" cy="17651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The brain is constantly seeking meaning in linguistic communications.</a:t>
          </a:r>
        </a:p>
      </dsp:txBody>
      <dsp:txXfrm>
        <a:off x="2367951" y="2417036"/>
        <a:ext cx="1592793" cy="1592793"/>
      </dsp:txXfrm>
    </dsp:sp>
    <dsp:sp modelId="{6D7CAACA-D21E-8240-ADFB-398DC6063656}">
      <dsp:nvSpPr>
        <dsp:cNvPr id="0" name=""/>
        <dsp:cNvSpPr/>
      </dsp:nvSpPr>
      <dsp:spPr>
        <a:xfrm>
          <a:off x="4114802" y="2262983"/>
          <a:ext cx="1765125" cy="17651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Grammar should be taught by modeling. Model learning is highly brain-friendly.</a:t>
          </a:r>
        </a:p>
      </dsp:txBody>
      <dsp:txXfrm>
        <a:off x="4200968" y="2349149"/>
        <a:ext cx="1592793" cy="159279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2CE40-8076-0F4D-8689-40D270CB8D96}">
      <dsp:nvSpPr>
        <dsp:cNvPr id="0" name=""/>
        <dsp:cNvSpPr/>
      </dsp:nvSpPr>
      <dsp:spPr>
        <a:xfrm>
          <a:off x="0" y="376968"/>
          <a:ext cx="8229600" cy="149292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0" kern="1200" dirty="0"/>
            <a:t>Anyone with an intermediate knowledge of English can easily define these five words. But string them together as a unit and there’s confusion</a:t>
          </a:r>
        </a:p>
      </dsp:txBody>
      <dsp:txXfrm>
        <a:off x="72878" y="449846"/>
        <a:ext cx="8083844" cy="1347164"/>
      </dsp:txXfrm>
    </dsp:sp>
    <dsp:sp modelId="{B8F1346B-8076-5C49-8155-84F2A22DD331}">
      <dsp:nvSpPr>
        <dsp:cNvPr id="0" name=""/>
        <dsp:cNvSpPr/>
      </dsp:nvSpPr>
      <dsp:spPr>
        <a:xfrm>
          <a:off x="0" y="1989942"/>
          <a:ext cx="82296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i="1" kern="1200" dirty="0"/>
            <a:t>Furiously sleep ideas green colorless</a:t>
          </a:r>
        </a:p>
      </dsp:txBody>
      <dsp:txXfrm>
        <a:off x="0" y="1989942"/>
        <a:ext cx="8229600" cy="364320"/>
      </dsp:txXfrm>
    </dsp:sp>
    <dsp:sp modelId="{CA1E5DB7-2DF9-A54F-86AE-26BA6C323E0D}">
      <dsp:nvSpPr>
        <dsp:cNvPr id="0" name=""/>
        <dsp:cNvSpPr/>
      </dsp:nvSpPr>
      <dsp:spPr>
        <a:xfrm>
          <a:off x="0" y="2354262"/>
          <a:ext cx="8229600" cy="149292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0" kern="1200" dirty="0"/>
            <a:t>The next sentence presents a different problem. It sounds correct, but what does it mean? Even a grammatically correct sentence is useless if it lacks meaning.</a:t>
          </a:r>
        </a:p>
      </dsp:txBody>
      <dsp:txXfrm>
        <a:off x="72878" y="2427140"/>
        <a:ext cx="8083844" cy="1347164"/>
      </dsp:txXfrm>
    </dsp:sp>
    <dsp:sp modelId="{27A140C4-DE89-6C4C-BDF4-068029E55F40}">
      <dsp:nvSpPr>
        <dsp:cNvPr id="0" name=""/>
        <dsp:cNvSpPr/>
      </dsp:nvSpPr>
      <dsp:spPr>
        <a:xfrm>
          <a:off x="0" y="3847182"/>
          <a:ext cx="82296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i="1" kern="1200" dirty="0"/>
            <a:t>Colorless green ideas sleep furiously</a:t>
          </a:r>
        </a:p>
      </dsp:txBody>
      <dsp:txXfrm>
        <a:off x="0" y="3847182"/>
        <a:ext cx="8229600" cy="36432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0D5FF-8D3B-424A-9CF7-51292D563882}">
      <dsp:nvSpPr>
        <dsp:cNvPr id="0" name=""/>
        <dsp:cNvSpPr/>
      </dsp:nvSpPr>
      <dsp:spPr>
        <a:xfrm>
          <a:off x="0" y="32341"/>
          <a:ext cx="8229600" cy="2128376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i="0" kern="1200" dirty="0"/>
            <a:t>The final sentence is easy to understand. We can all comprehend its meaning, but it’s grammatically incorrect.</a:t>
          </a:r>
        </a:p>
      </dsp:txBody>
      <dsp:txXfrm>
        <a:off x="103899" y="136240"/>
        <a:ext cx="8021802" cy="1920578"/>
      </dsp:txXfrm>
    </dsp:sp>
    <dsp:sp modelId="{DA766C3E-0A6D-0E4F-AA95-9B4BF9236503}">
      <dsp:nvSpPr>
        <dsp:cNvPr id="0" name=""/>
        <dsp:cNvSpPr/>
      </dsp:nvSpPr>
      <dsp:spPr>
        <a:xfrm>
          <a:off x="0" y="2160717"/>
          <a:ext cx="8229600" cy="193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13970" rIns="78232" bIns="1397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i="0" kern="1200" dirty="0"/>
            <a:t>Sleeping seems the child.</a:t>
          </a:r>
        </a:p>
      </dsp:txBody>
      <dsp:txXfrm>
        <a:off x="0" y="2160717"/>
        <a:ext cx="8229600" cy="193545"/>
      </dsp:txXfrm>
    </dsp:sp>
    <dsp:sp modelId="{51B9A464-D92E-E043-ADA7-588BDE27F281}">
      <dsp:nvSpPr>
        <dsp:cNvPr id="0" name=""/>
        <dsp:cNvSpPr/>
      </dsp:nvSpPr>
      <dsp:spPr>
        <a:xfrm>
          <a:off x="0" y="2354262"/>
          <a:ext cx="8229600" cy="2128376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 dirty="0"/>
            <a:t>1. The first grouping of words is clearly not a sentence despite containing five perfectly good English words.  2. The second sentence is grammatically valid but makes no sense.  3.The third breaks all the rules of grammar but communicates meaning.</a:t>
          </a:r>
        </a:p>
      </dsp:txBody>
      <dsp:txXfrm>
        <a:off x="103899" y="2458161"/>
        <a:ext cx="8021802" cy="1920578"/>
      </dsp:txXfrm>
    </dsp:sp>
    <dsp:sp modelId="{767843B8-00A3-7A43-93CD-C219CCE9BBC5}">
      <dsp:nvSpPr>
        <dsp:cNvPr id="0" name=""/>
        <dsp:cNvSpPr/>
      </dsp:nvSpPr>
      <dsp:spPr>
        <a:xfrm>
          <a:off x="0" y="4482638"/>
          <a:ext cx="8229600" cy="193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13970" rIns="78232" bIns="1397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i="0" kern="1200" dirty="0"/>
            <a:t> Many non-native speakers make mistakes similar to the third sentence.</a:t>
          </a:r>
        </a:p>
      </dsp:txBody>
      <dsp:txXfrm>
        <a:off x="0" y="4482638"/>
        <a:ext cx="8229600" cy="193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B36600-EB72-1A44-A970-414DCBA7A85B}">
      <dsp:nvSpPr>
        <dsp:cNvPr id="0" name=""/>
        <dsp:cNvSpPr/>
      </dsp:nvSpPr>
      <dsp:spPr>
        <a:xfrm>
          <a:off x="744" y="0"/>
          <a:ext cx="1934765" cy="46101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How many languages are there in the world?</a:t>
          </a:r>
        </a:p>
      </dsp:txBody>
      <dsp:txXfrm>
        <a:off x="744" y="0"/>
        <a:ext cx="1934765" cy="1383029"/>
      </dsp:txXfrm>
    </dsp:sp>
    <dsp:sp modelId="{61F11ABE-1E2C-4F4B-883E-8E1B33328711}">
      <dsp:nvSpPr>
        <dsp:cNvPr id="0" name=""/>
        <dsp:cNvSpPr/>
      </dsp:nvSpPr>
      <dsp:spPr>
        <a:xfrm>
          <a:off x="194220" y="1384380"/>
          <a:ext cx="1547812" cy="1390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a. 1,000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  <a:r>
            <a:rPr lang="en-US" sz="1600" kern="1200" dirty="0" err="1"/>
            <a:t>b</a:t>
          </a:r>
          <a:r>
            <a:rPr lang="en-US" sz="1600" kern="1200" dirty="0"/>
            <a:t>. 2,000</a:t>
          </a:r>
        </a:p>
      </dsp:txBody>
      <dsp:txXfrm>
        <a:off x="234932" y="1425092"/>
        <a:ext cx="1466388" cy="1308584"/>
      </dsp:txXfrm>
    </dsp:sp>
    <dsp:sp modelId="{FD25300F-6879-1A48-AE0A-097BC0FE9FA0}">
      <dsp:nvSpPr>
        <dsp:cNvPr id="0" name=""/>
        <dsp:cNvSpPr/>
      </dsp:nvSpPr>
      <dsp:spPr>
        <a:xfrm>
          <a:off x="194220" y="2988236"/>
          <a:ext cx="1547812" cy="1390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c</a:t>
          </a:r>
          <a:r>
            <a:rPr lang="en-US" sz="1600" kern="1200" dirty="0"/>
            <a:t>. 5,000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</a:t>
          </a:r>
          <a:r>
            <a:rPr lang="en-US" sz="1600" kern="1200" dirty="0" err="1"/>
            <a:t>d</a:t>
          </a:r>
          <a:r>
            <a:rPr lang="en-US" sz="1600" kern="1200" dirty="0"/>
            <a:t>. 10,000 </a:t>
          </a:r>
        </a:p>
      </dsp:txBody>
      <dsp:txXfrm>
        <a:off x="234932" y="3028948"/>
        <a:ext cx="1466388" cy="1308584"/>
      </dsp:txXfrm>
    </dsp:sp>
    <dsp:sp modelId="{E7806BEF-32AF-5146-9E19-7D74130CE583}">
      <dsp:nvSpPr>
        <dsp:cNvPr id="0" name=""/>
        <dsp:cNvSpPr/>
      </dsp:nvSpPr>
      <dsp:spPr>
        <a:xfrm>
          <a:off x="2080617" y="0"/>
          <a:ext cx="1934765" cy="46101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How many of these languages have a writing system?</a:t>
          </a:r>
        </a:p>
      </dsp:txBody>
      <dsp:txXfrm>
        <a:off x="2080617" y="0"/>
        <a:ext cx="1934765" cy="1383029"/>
      </dsp:txXfrm>
    </dsp:sp>
    <dsp:sp modelId="{A5B23469-1DAF-0E49-A6EB-A5650958EE67}">
      <dsp:nvSpPr>
        <dsp:cNvPr id="0" name=""/>
        <dsp:cNvSpPr/>
      </dsp:nvSpPr>
      <dsp:spPr>
        <a:xfrm>
          <a:off x="2274093" y="1384380"/>
          <a:ext cx="1547812" cy="1390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a. 100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 </a:t>
          </a:r>
          <a:r>
            <a:rPr lang="en-US" sz="1600" kern="1200" dirty="0" err="1"/>
            <a:t>b</a:t>
          </a:r>
          <a:r>
            <a:rPr lang="en-US" sz="1600" kern="1200" dirty="0"/>
            <a:t>. 1,000</a:t>
          </a:r>
        </a:p>
      </dsp:txBody>
      <dsp:txXfrm>
        <a:off x="2314805" y="1425092"/>
        <a:ext cx="1466388" cy="1308584"/>
      </dsp:txXfrm>
    </dsp:sp>
    <dsp:sp modelId="{58A014B0-4AD1-344E-8B49-BBDB050D253A}">
      <dsp:nvSpPr>
        <dsp:cNvPr id="0" name=""/>
        <dsp:cNvSpPr/>
      </dsp:nvSpPr>
      <dsp:spPr>
        <a:xfrm>
          <a:off x="2274093" y="2988236"/>
          <a:ext cx="1547812" cy="1390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</a:t>
          </a:r>
          <a:r>
            <a:rPr lang="en-US" sz="1600" kern="1200" dirty="0" err="1"/>
            <a:t>c</a:t>
          </a:r>
          <a:r>
            <a:rPr lang="en-US" sz="1600" kern="1200" dirty="0"/>
            <a:t>. 4,000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</a:t>
          </a:r>
          <a:r>
            <a:rPr lang="en-US" sz="1600" kern="1200" dirty="0" err="1"/>
            <a:t>d</a:t>
          </a:r>
          <a:r>
            <a:rPr lang="en-US" sz="1600" kern="1200" dirty="0"/>
            <a:t>. 9,000</a:t>
          </a:r>
        </a:p>
      </dsp:txBody>
      <dsp:txXfrm>
        <a:off x="2314805" y="3028948"/>
        <a:ext cx="1466388" cy="1308584"/>
      </dsp:txXfrm>
    </dsp:sp>
    <dsp:sp modelId="{8A43EF1B-68CB-F945-92EE-8D82816E740F}">
      <dsp:nvSpPr>
        <dsp:cNvPr id="0" name=""/>
        <dsp:cNvSpPr/>
      </dsp:nvSpPr>
      <dsp:spPr>
        <a:xfrm>
          <a:off x="4160490" y="0"/>
          <a:ext cx="1934765" cy="46101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What language has the most speakers?</a:t>
          </a:r>
        </a:p>
      </dsp:txBody>
      <dsp:txXfrm>
        <a:off x="4160490" y="0"/>
        <a:ext cx="1934765" cy="1383029"/>
      </dsp:txXfrm>
    </dsp:sp>
    <dsp:sp modelId="{7EDCE608-90BC-8843-88E0-E2E525AED849}">
      <dsp:nvSpPr>
        <dsp:cNvPr id="0" name=""/>
        <dsp:cNvSpPr/>
      </dsp:nvSpPr>
      <dsp:spPr>
        <a:xfrm>
          <a:off x="4353966" y="1384380"/>
          <a:ext cx="1547812" cy="1390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What country has the most speakers of English?</a:t>
          </a:r>
        </a:p>
      </dsp:txBody>
      <dsp:txXfrm>
        <a:off x="4394678" y="1425092"/>
        <a:ext cx="1466388" cy="1308584"/>
      </dsp:txXfrm>
    </dsp:sp>
    <dsp:sp modelId="{C07F49B4-666D-9947-9F6A-F9D8DEF83004}">
      <dsp:nvSpPr>
        <dsp:cNvPr id="0" name=""/>
        <dsp:cNvSpPr/>
      </dsp:nvSpPr>
      <dsp:spPr>
        <a:xfrm>
          <a:off x="4353966" y="2988236"/>
          <a:ext cx="1547812" cy="1390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True or False?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80% of all information stored on computer in the world is in English.</a:t>
          </a:r>
        </a:p>
      </dsp:txBody>
      <dsp:txXfrm>
        <a:off x="4394678" y="3028948"/>
        <a:ext cx="1466388" cy="130858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2DECF-EDEA-6349-AA15-3B606A509E44}">
      <dsp:nvSpPr>
        <dsp:cNvPr id="0" name=""/>
        <dsp:cNvSpPr/>
      </dsp:nvSpPr>
      <dsp:spPr>
        <a:xfrm>
          <a:off x="1434956" y="1140"/>
          <a:ext cx="1488802" cy="14888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The human brain  is hardwired to learn language in a certain way </a:t>
          </a:r>
        </a:p>
      </dsp:txBody>
      <dsp:txXfrm>
        <a:off x="1652986" y="219170"/>
        <a:ext cx="1052742" cy="1052742"/>
      </dsp:txXfrm>
    </dsp:sp>
    <dsp:sp modelId="{3A4B6A98-08E7-104A-8897-F2035B792D9B}">
      <dsp:nvSpPr>
        <dsp:cNvPr id="0" name=""/>
        <dsp:cNvSpPr/>
      </dsp:nvSpPr>
      <dsp:spPr>
        <a:xfrm>
          <a:off x="1747604" y="1610833"/>
          <a:ext cx="863505" cy="863505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862062" y="1941037"/>
        <a:ext cx="634589" cy="203097"/>
      </dsp:txXfrm>
    </dsp:sp>
    <dsp:sp modelId="{B54995D5-758D-5A44-B921-4E86F37DABBA}">
      <dsp:nvSpPr>
        <dsp:cNvPr id="0" name=""/>
        <dsp:cNvSpPr/>
      </dsp:nvSpPr>
      <dsp:spPr>
        <a:xfrm>
          <a:off x="1206499" y="2595229"/>
          <a:ext cx="1945715" cy="19295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By appealing to the brain’s natural tendencies, learning becomes faster and easier</a:t>
          </a:r>
        </a:p>
      </dsp:txBody>
      <dsp:txXfrm>
        <a:off x="1491442" y="2877811"/>
        <a:ext cx="1375829" cy="1364427"/>
      </dsp:txXfrm>
    </dsp:sp>
    <dsp:sp modelId="{992C74EF-A6D7-F24B-B649-C7CA2A3EA0DF}">
      <dsp:nvSpPr>
        <dsp:cNvPr id="0" name=""/>
        <dsp:cNvSpPr/>
      </dsp:nvSpPr>
      <dsp:spPr>
        <a:xfrm>
          <a:off x="3375535" y="1986063"/>
          <a:ext cx="473439" cy="5538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375535" y="2096830"/>
        <a:ext cx="331407" cy="332300"/>
      </dsp:txXfrm>
    </dsp:sp>
    <dsp:sp modelId="{1F175812-853D-084C-8D54-6B5E947FA7AC}">
      <dsp:nvSpPr>
        <dsp:cNvPr id="0" name=""/>
        <dsp:cNvSpPr/>
      </dsp:nvSpPr>
      <dsp:spPr>
        <a:xfrm>
          <a:off x="4045496" y="774178"/>
          <a:ext cx="2977604" cy="29776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bg1"/>
              </a:solidFill>
            </a:rPr>
            <a:t>Natural Language Learning</a:t>
          </a:r>
        </a:p>
      </dsp:txBody>
      <dsp:txXfrm>
        <a:off x="4481556" y="1210238"/>
        <a:ext cx="2105484" cy="210548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2FFE0-BE5A-3E4B-B64D-41D5D37116DF}">
      <dsp:nvSpPr>
        <dsp:cNvPr id="0" name=""/>
        <dsp:cNvSpPr/>
      </dsp:nvSpPr>
      <dsp:spPr>
        <a:xfrm>
          <a:off x="1851819" y="0"/>
          <a:ext cx="4525962" cy="4525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Writing</a:t>
          </a:r>
        </a:p>
      </dsp:txBody>
      <dsp:txXfrm>
        <a:off x="3482070" y="226298"/>
        <a:ext cx="1265458" cy="678894"/>
      </dsp:txXfrm>
    </dsp:sp>
    <dsp:sp modelId="{EF726F2B-26AE-B54E-8A2D-290EC430F305}">
      <dsp:nvSpPr>
        <dsp:cNvPr id="0" name=""/>
        <dsp:cNvSpPr/>
      </dsp:nvSpPr>
      <dsp:spPr>
        <a:xfrm>
          <a:off x="2304415" y="905192"/>
          <a:ext cx="3620769" cy="362076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Reading</a:t>
          </a:r>
        </a:p>
      </dsp:txBody>
      <dsp:txXfrm>
        <a:off x="3482070" y="1122438"/>
        <a:ext cx="1265458" cy="651738"/>
      </dsp:txXfrm>
    </dsp:sp>
    <dsp:sp modelId="{2DD70C31-848B-DF47-B352-36C5843521BC}">
      <dsp:nvSpPr>
        <dsp:cNvPr id="0" name=""/>
        <dsp:cNvSpPr/>
      </dsp:nvSpPr>
      <dsp:spPr>
        <a:xfrm>
          <a:off x="2757011" y="1810384"/>
          <a:ext cx="2715577" cy="271557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Speaking</a:t>
          </a:r>
        </a:p>
      </dsp:txBody>
      <dsp:txXfrm>
        <a:off x="3482070" y="2014053"/>
        <a:ext cx="1265458" cy="611004"/>
      </dsp:txXfrm>
    </dsp:sp>
    <dsp:sp modelId="{2ADD9E02-982E-4F48-94E1-370D5B3DEFF4}">
      <dsp:nvSpPr>
        <dsp:cNvPr id="0" name=""/>
        <dsp:cNvSpPr/>
      </dsp:nvSpPr>
      <dsp:spPr>
        <a:xfrm>
          <a:off x="3209607" y="2715577"/>
          <a:ext cx="1810384" cy="18103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Listening</a:t>
          </a:r>
        </a:p>
      </dsp:txBody>
      <dsp:txXfrm>
        <a:off x="3474732" y="3168173"/>
        <a:ext cx="1280135" cy="90519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1ED8F-7FE0-7A4D-948A-B8485A3C93DB}">
      <dsp:nvSpPr>
        <dsp:cNvPr id="0" name=""/>
        <dsp:cNvSpPr/>
      </dsp:nvSpPr>
      <dsp:spPr>
        <a:xfrm>
          <a:off x="1021069" y="2352"/>
          <a:ext cx="2330648" cy="116532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Traditional language instruction fails to recognize differences between oral and written language.  </a:t>
          </a:r>
        </a:p>
      </dsp:txBody>
      <dsp:txXfrm>
        <a:off x="1055200" y="36483"/>
        <a:ext cx="2262386" cy="1097062"/>
      </dsp:txXfrm>
    </dsp:sp>
    <dsp:sp modelId="{61A9DB2E-CBF3-FC49-9D56-A93700F66F20}">
      <dsp:nvSpPr>
        <dsp:cNvPr id="0" name=""/>
        <dsp:cNvSpPr/>
      </dsp:nvSpPr>
      <dsp:spPr>
        <a:xfrm>
          <a:off x="1254134" y="1167676"/>
          <a:ext cx="233064" cy="989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9115"/>
              </a:lnTo>
              <a:lnTo>
                <a:pt x="233064" y="98911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142408-A11D-6849-A97F-0312F0464EFC}">
      <dsp:nvSpPr>
        <dsp:cNvPr id="0" name=""/>
        <dsp:cNvSpPr/>
      </dsp:nvSpPr>
      <dsp:spPr>
        <a:xfrm>
          <a:off x="1487198" y="1459007"/>
          <a:ext cx="2447180" cy="13955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There are four abilities related to language.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Two involve oral language: Listening and Speaking.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Two involve written language: Reading and Writing.</a:t>
          </a:r>
        </a:p>
      </dsp:txBody>
      <dsp:txXfrm>
        <a:off x="1528073" y="1499882"/>
        <a:ext cx="2365430" cy="1313818"/>
      </dsp:txXfrm>
    </dsp:sp>
    <dsp:sp modelId="{A3D4CC50-80CD-9F4A-BD62-3BA1C0D826DE}">
      <dsp:nvSpPr>
        <dsp:cNvPr id="0" name=""/>
        <dsp:cNvSpPr/>
      </dsp:nvSpPr>
      <dsp:spPr>
        <a:xfrm>
          <a:off x="1254134" y="1167676"/>
          <a:ext cx="233064" cy="2681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1620"/>
              </a:lnTo>
              <a:lnTo>
                <a:pt x="233064" y="2681620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416E3-7BB1-ED41-AE58-8C39B83DD3BA}">
      <dsp:nvSpPr>
        <dsp:cNvPr id="0" name=""/>
        <dsp:cNvSpPr/>
      </dsp:nvSpPr>
      <dsp:spPr>
        <a:xfrm>
          <a:off x="1487198" y="3145908"/>
          <a:ext cx="2563713" cy="14067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Two of these abilities are passive in that information is received: Listening and Reading.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Two of these abilities are active  and require an act of creation. Speaking and Writing</a:t>
          </a:r>
          <a:r>
            <a:rPr lang="en-US" sz="900" kern="1200" dirty="0"/>
            <a:t>.  </a:t>
          </a:r>
        </a:p>
      </dsp:txBody>
      <dsp:txXfrm>
        <a:off x="1528401" y="3187111"/>
        <a:ext cx="2481307" cy="1324373"/>
      </dsp:txXfrm>
    </dsp:sp>
    <dsp:sp modelId="{B17CB569-26E1-8D41-B07A-5D1CAF4795F2}">
      <dsp:nvSpPr>
        <dsp:cNvPr id="0" name=""/>
        <dsp:cNvSpPr/>
      </dsp:nvSpPr>
      <dsp:spPr>
        <a:xfrm>
          <a:off x="4167444" y="2352"/>
          <a:ext cx="2330648" cy="116532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Natural language learning follows a preset order that </a:t>
          </a:r>
          <a:r>
            <a:rPr lang="en-US" sz="1200" i="1" u="sng" kern="1200" dirty="0"/>
            <a:t>does not change with age</a:t>
          </a:r>
          <a:r>
            <a:rPr lang="en-US" sz="1200" kern="1200" dirty="0"/>
            <a:t>.</a:t>
          </a:r>
        </a:p>
      </dsp:txBody>
      <dsp:txXfrm>
        <a:off x="4201575" y="36483"/>
        <a:ext cx="2262386" cy="1097062"/>
      </dsp:txXfrm>
    </dsp:sp>
    <dsp:sp modelId="{52CF6B99-DBB0-C34A-9BD4-750CE9B59184}">
      <dsp:nvSpPr>
        <dsp:cNvPr id="0" name=""/>
        <dsp:cNvSpPr/>
      </dsp:nvSpPr>
      <dsp:spPr>
        <a:xfrm>
          <a:off x="4400509" y="1167676"/>
          <a:ext cx="269889" cy="1103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3591"/>
              </a:lnTo>
              <a:lnTo>
                <a:pt x="269889" y="1103591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F09437-BC5F-E947-B2A8-F2FD393C7636}">
      <dsp:nvSpPr>
        <dsp:cNvPr id="0" name=""/>
        <dsp:cNvSpPr/>
      </dsp:nvSpPr>
      <dsp:spPr>
        <a:xfrm>
          <a:off x="4670398" y="1495832"/>
          <a:ext cx="2574956" cy="15508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It’s easier to receive information than create it.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The ability to comprehend spoken language will always come before the ability to speak it.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The ability to read will always precede the ability to write</a:t>
          </a:r>
          <a:r>
            <a:rPr lang="en-US" sz="1100" kern="1200" dirty="0"/>
            <a:t>.</a:t>
          </a:r>
        </a:p>
      </dsp:txBody>
      <dsp:txXfrm>
        <a:off x="4715821" y="1541255"/>
        <a:ext cx="2484110" cy="1460025"/>
      </dsp:txXfrm>
    </dsp:sp>
    <dsp:sp modelId="{ABF0EFB9-AACD-304A-AE0C-05629F5523B3}">
      <dsp:nvSpPr>
        <dsp:cNvPr id="0" name=""/>
        <dsp:cNvSpPr/>
      </dsp:nvSpPr>
      <dsp:spPr>
        <a:xfrm>
          <a:off x="4400509" y="1167676"/>
          <a:ext cx="233064" cy="28360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6014"/>
              </a:lnTo>
              <a:lnTo>
                <a:pt x="233064" y="283601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FFDAB4-3B82-0241-A593-F669587EF792}">
      <dsp:nvSpPr>
        <dsp:cNvPr id="0" name=""/>
        <dsp:cNvSpPr/>
      </dsp:nvSpPr>
      <dsp:spPr>
        <a:xfrm>
          <a:off x="4633574" y="3301210"/>
          <a:ext cx="2401444" cy="1404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This process doesn’t work well in reverse.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It makes more sense to use nature to our advantage than working against the way the brain was hardwired.   </a:t>
          </a:r>
        </a:p>
      </dsp:txBody>
      <dsp:txXfrm>
        <a:off x="4674724" y="3342360"/>
        <a:ext cx="2319144" cy="132266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B12F65-6C31-8D4C-B2F6-DA7ECFF15AD9}">
      <dsp:nvSpPr>
        <dsp:cNvPr id="0" name=""/>
        <dsp:cNvSpPr/>
      </dsp:nvSpPr>
      <dsp:spPr>
        <a:xfrm rot="5400000">
          <a:off x="4677413" y="-1485021"/>
          <a:ext cx="1837428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The ability to comprehend oral language will always come before the ability to speak it.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As children, we could understand our parents long before we could express our thoughts.</a:t>
          </a:r>
        </a:p>
      </dsp:txBody>
      <dsp:txXfrm rot="-5400000">
        <a:off x="2962655" y="319433"/>
        <a:ext cx="5177248" cy="1658036"/>
      </dsp:txXfrm>
    </dsp:sp>
    <dsp:sp modelId="{CE6B64A9-0A92-5244-AD52-0A2657F91FB1}">
      <dsp:nvSpPr>
        <dsp:cNvPr id="0" name=""/>
        <dsp:cNvSpPr/>
      </dsp:nvSpPr>
      <dsp:spPr>
        <a:xfrm>
          <a:off x="0" y="57"/>
          <a:ext cx="2962655" cy="2296785"/>
        </a:xfrm>
        <a:prstGeom prst="round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Listening and Speaking</a:t>
          </a:r>
        </a:p>
      </dsp:txBody>
      <dsp:txXfrm>
        <a:off x="112120" y="112177"/>
        <a:ext cx="2738415" cy="2072545"/>
      </dsp:txXfrm>
    </dsp:sp>
    <dsp:sp modelId="{A4AC8BA9-2BD7-B443-9319-77138977D4DD}">
      <dsp:nvSpPr>
        <dsp:cNvPr id="0" name=""/>
        <dsp:cNvSpPr/>
      </dsp:nvSpPr>
      <dsp:spPr>
        <a:xfrm rot="5400000">
          <a:off x="4677413" y="926602"/>
          <a:ext cx="1837428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 school, we master reading long before we master writing.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Writing is always the last and most difficult skill to acquire. Everyone speaks on a daily basis, but not everyone writes.</a:t>
          </a:r>
        </a:p>
      </dsp:txBody>
      <dsp:txXfrm rot="-5400000">
        <a:off x="2962655" y="2731056"/>
        <a:ext cx="5177248" cy="1658036"/>
      </dsp:txXfrm>
    </dsp:sp>
    <dsp:sp modelId="{7E12EF1E-6A49-9048-97FF-33E39D600FD5}">
      <dsp:nvSpPr>
        <dsp:cNvPr id="0" name=""/>
        <dsp:cNvSpPr/>
      </dsp:nvSpPr>
      <dsp:spPr>
        <a:xfrm>
          <a:off x="0" y="2411682"/>
          <a:ext cx="2962655" cy="2296785"/>
        </a:xfrm>
        <a:prstGeom prst="round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Reading and Writing</a:t>
          </a:r>
        </a:p>
      </dsp:txBody>
      <dsp:txXfrm>
        <a:off x="112120" y="2523802"/>
        <a:ext cx="2738415" cy="207254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BD1D1-39E0-3742-96A4-331F7D53528F}">
      <dsp:nvSpPr>
        <dsp:cNvPr id="0" name=""/>
        <dsp:cNvSpPr/>
      </dsp:nvSpPr>
      <dsp:spPr>
        <a:xfrm>
          <a:off x="4526" y="0"/>
          <a:ext cx="2715768" cy="2172461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25A70E-BF63-D04E-BD38-8B20D1C3D742}">
      <dsp:nvSpPr>
        <dsp:cNvPr id="0" name=""/>
        <dsp:cNvSpPr/>
      </dsp:nvSpPr>
      <dsp:spPr>
        <a:xfrm>
          <a:off x="2801767" y="0"/>
          <a:ext cx="4608576" cy="2172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0" rIns="149352" bIns="1493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While oral proficiency can develop in multiple languages simultaneously, literacy cannot.</a:t>
          </a:r>
        </a:p>
      </dsp:txBody>
      <dsp:txXfrm>
        <a:off x="2801767" y="0"/>
        <a:ext cx="4608576" cy="2172461"/>
      </dsp:txXfrm>
    </dsp:sp>
    <dsp:sp modelId="{52CC2E98-9D40-1D44-8AB1-8B893377CF8C}">
      <dsp:nvSpPr>
        <dsp:cNvPr id="0" name=""/>
        <dsp:cNvSpPr/>
      </dsp:nvSpPr>
      <dsp:spPr>
        <a:xfrm>
          <a:off x="819256" y="2353500"/>
          <a:ext cx="2715768" cy="2172461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597A0F-AF5C-1D41-A18D-2919ECA08BEB}">
      <dsp:nvSpPr>
        <dsp:cNvPr id="0" name=""/>
        <dsp:cNvSpPr/>
      </dsp:nvSpPr>
      <dsp:spPr>
        <a:xfrm>
          <a:off x="3616497" y="2353500"/>
          <a:ext cx="4608576" cy="2172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0" rIns="149352" bIns="1493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 Literacy training must be complete in L1 before it can take hold in L2.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Difficult to take L2 students beyond level achieved in L1  </a:t>
          </a:r>
        </a:p>
      </dsp:txBody>
      <dsp:txXfrm>
        <a:off x="3616497" y="2353500"/>
        <a:ext cx="4608576" cy="217246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8A354-A3AB-0B47-A8F0-1E22C46D0E89}">
      <dsp:nvSpPr>
        <dsp:cNvPr id="0" name=""/>
        <dsp:cNvSpPr/>
      </dsp:nvSpPr>
      <dsp:spPr>
        <a:xfrm rot="5400000">
          <a:off x="3712718" y="-279209"/>
          <a:ext cx="376682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They</a:t>
          </a:r>
          <a:r>
            <a:rPr lang="en-US" sz="1900" kern="1200" baseline="0" dirty="0"/>
            <a:t> activate two entirely different parts of the brain.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baseline="0" dirty="0"/>
            <a:t>Written requires formal schooling.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baseline="0" dirty="0"/>
            <a:t>Oral is learned naturally by observation and through modeling.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Oral expression is our first experience with language and is the foundation on which all linguistic skills are built.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(AEP offers a class on oral presentation)</a:t>
          </a:r>
        </a:p>
      </dsp:txBody>
      <dsp:txXfrm rot="-5400000">
        <a:off x="2962657" y="654733"/>
        <a:ext cx="5083063" cy="3399058"/>
      </dsp:txXfrm>
    </dsp:sp>
    <dsp:sp modelId="{1DBE6DE9-371D-6C41-BFE1-84C444A27B34}">
      <dsp:nvSpPr>
        <dsp:cNvPr id="0" name=""/>
        <dsp:cNvSpPr/>
      </dsp:nvSpPr>
      <dsp:spPr>
        <a:xfrm>
          <a:off x="0" y="0"/>
          <a:ext cx="2962655" cy="4708525"/>
        </a:xfrm>
        <a:prstGeom prst="round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What Are The Major Differences</a:t>
          </a:r>
        </a:p>
      </dsp:txBody>
      <dsp:txXfrm>
        <a:off x="144625" y="144625"/>
        <a:ext cx="2673405" cy="441927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4D837-7D9E-D048-9B7A-979B7CAE1635}">
      <dsp:nvSpPr>
        <dsp:cNvPr id="0" name=""/>
        <dsp:cNvSpPr/>
      </dsp:nvSpPr>
      <dsp:spPr>
        <a:xfrm>
          <a:off x="3712" y="2124683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Learning language involves combining images and symbols</a:t>
          </a:r>
        </a:p>
      </dsp:txBody>
      <dsp:txXfrm>
        <a:off x="35399" y="2156370"/>
        <a:ext cx="2100356" cy="1018491"/>
      </dsp:txXfrm>
    </dsp:sp>
    <dsp:sp modelId="{98CC40EA-9262-934C-B4FD-441A06E09D9C}">
      <dsp:nvSpPr>
        <dsp:cNvPr id="0" name=""/>
        <dsp:cNvSpPr/>
      </dsp:nvSpPr>
      <dsp:spPr>
        <a:xfrm rot="18770822">
          <a:off x="1963838" y="2178385"/>
          <a:ext cx="1272701" cy="41352"/>
        </a:xfrm>
        <a:custGeom>
          <a:avLst/>
          <a:gdLst/>
          <a:ahLst/>
          <a:cxnLst/>
          <a:rect l="0" t="0" r="0" b="0"/>
          <a:pathLst>
            <a:path>
              <a:moveTo>
                <a:pt x="0" y="20676"/>
              </a:moveTo>
              <a:lnTo>
                <a:pt x="1272701" y="20676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8371" y="2167244"/>
        <a:ext cx="63635" cy="63635"/>
      </dsp:txXfrm>
    </dsp:sp>
    <dsp:sp modelId="{0B297993-04A3-184A-AABE-F6163A6B0AF3}">
      <dsp:nvSpPr>
        <dsp:cNvPr id="0" name=""/>
        <dsp:cNvSpPr/>
      </dsp:nvSpPr>
      <dsp:spPr>
        <a:xfrm>
          <a:off x="3032934" y="1191574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Language is a social phenomenon. Interaction enhances oral development</a:t>
          </a:r>
        </a:p>
      </dsp:txBody>
      <dsp:txXfrm>
        <a:off x="3064621" y="1223261"/>
        <a:ext cx="2100356" cy="1018491"/>
      </dsp:txXfrm>
    </dsp:sp>
    <dsp:sp modelId="{428E93D2-AF02-FF4F-8260-A8C4DD62E293}">
      <dsp:nvSpPr>
        <dsp:cNvPr id="0" name=""/>
        <dsp:cNvSpPr/>
      </dsp:nvSpPr>
      <dsp:spPr>
        <a:xfrm rot="19457599">
          <a:off x="5096482" y="1400795"/>
          <a:ext cx="1065856" cy="41352"/>
        </a:xfrm>
        <a:custGeom>
          <a:avLst/>
          <a:gdLst/>
          <a:ahLst/>
          <a:cxnLst/>
          <a:rect l="0" t="0" r="0" b="0"/>
          <a:pathLst>
            <a:path>
              <a:moveTo>
                <a:pt x="0" y="20676"/>
              </a:moveTo>
              <a:lnTo>
                <a:pt x="1065856" y="2067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2764" y="1394824"/>
        <a:ext cx="53292" cy="53292"/>
      </dsp:txXfrm>
    </dsp:sp>
    <dsp:sp modelId="{3FC57E84-1A31-D743-9262-0AFE12ED28D9}">
      <dsp:nvSpPr>
        <dsp:cNvPr id="0" name=""/>
        <dsp:cNvSpPr/>
      </dsp:nvSpPr>
      <dsp:spPr>
        <a:xfrm>
          <a:off x="6062157" y="569502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Vocabulary learning is more effective when presented for group discussion</a:t>
          </a:r>
        </a:p>
      </dsp:txBody>
      <dsp:txXfrm>
        <a:off x="6093844" y="601189"/>
        <a:ext cx="2100356" cy="1018491"/>
      </dsp:txXfrm>
    </dsp:sp>
    <dsp:sp modelId="{FD937F72-7E49-684E-99F6-F9B5738364DB}">
      <dsp:nvSpPr>
        <dsp:cNvPr id="0" name=""/>
        <dsp:cNvSpPr/>
      </dsp:nvSpPr>
      <dsp:spPr>
        <a:xfrm rot="2142401">
          <a:off x="5096482" y="2022867"/>
          <a:ext cx="1065856" cy="41352"/>
        </a:xfrm>
        <a:custGeom>
          <a:avLst/>
          <a:gdLst/>
          <a:ahLst/>
          <a:cxnLst/>
          <a:rect l="0" t="0" r="0" b="0"/>
          <a:pathLst>
            <a:path>
              <a:moveTo>
                <a:pt x="0" y="20676"/>
              </a:moveTo>
              <a:lnTo>
                <a:pt x="1065856" y="2067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2764" y="2016897"/>
        <a:ext cx="53292" cy="53292"/>
      </dsp:txXfrm>
    </dsp:sp>
    <dsp:sp modelId="{969B84BC-D700-B240-A622-03F969DEF294}">
      <dsp:nvSpPr>
        <dsp:cNvPr id="0" name=""/>
        <dsp:cNvSpPr/>
      </dsp:nvSpPr>
      <dsp:spPr>
        <a:xfrm>
          <a:off x="6062157" y="1813647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Interacting with peers plants new words in growing minds</a:t>
          </a:r>
        </a:p>
      </dsp:txBody>
      <dsp:txXfrm>
        <a:off x="6093844" y="1845334"/>
        <a:ext cx="2100356" cy="1018491"/>
      </dsp:txXfrm>
    </dsp:sp>
    <dsp:sp modelId="{3210F3C7-3F1A-2142-8F9F-C72CB3E51198}">
      <dsp:nvSpPr>
        <dsp:cNvPr id="0" name=""/>
        <dsp:cNvSpPr/>
      </dsp:nvSpPr>
      <dsp:spPr>
        <a:xfrm rot="2829178">
          <a:off x="1963838" y="3111494"/>
          <a:ext cx="1272701" cy="41352"/>
        </a:xfrm>
        <a:custGeom>
          <a:avLst/>
          <a:gdLst/>
          <a:ahLst/>
          <a:cxnLst/>
          <a:rect l="0" t="0" r="0" b="0"/>
          <a:pathLst>
            <a:path>
              <a:moveTo>
                <a:pt x="0" y="20676"/>
              </a:moveTo>
              <a:lnTo>
                <a:pt x="1272701" y="20676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8371" y="3100353"/>
        <a:ext cx="63635" cy="63635"/>
      </dsp:txXfrm>
    </dsp:sp>
    <dsp:sp modelId="{5F55294F-2172-8E44-B0A6-ADB1EEBE42B0}">
      <dsp:nvSpPr>
        <dsp:cNvPr id="0" name=""/>
        <dsp:cNvSpPr/>
      </dsp:nvSpPr>
      <dsp:spPr>
        <a:xfrm>
          <a:off x="3032934" y="3057792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 second language is learned best through meaningful communication</a:t>
          </a:r>
        </a:p>
      </dsp:txBody>
      <dsp:txXfrm>
        <a:off x="3064621" y="3089479"/>
        <a:ext cx="2100356" cy="1018491"/>
      </dsp:txXfrm>
    </dsp:sp>
    <dsp:sp modelId="{E368FB71-68F0-A447-9820-882C79841A94}">
      <dsp:nvSpPr>
        <dsp:cNvPr id="0" name=""/>
        <dsp:cNvSpPr/>
      </dsp:nvSpPr>
      <dsp:spPr>
        <a:xfrm>
          <a:off x="5196665" y="3578048"/>
          <a:ext cx="865492" cy="41352"/>
        </a:xfrm>
        <a:custGeom>
          <a:avLst/>
          <a:gdLst/>
          <a:ahLst/>
          <a:cxnLst/>
          <a:rect l="0" t="0" r="0" b="0"/>
          <a:pathLst>
            <a:path>
              <a:moveTo>
                <a:pt x="0" y="20676"/>
              </a:moveTo>
              <a:lnTo>
                <a:pt x="865492" y="2067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7773" y="3577087"/>
        <a:ext cx="43274" cy="43274"/>
      </dsp:txXfrm>
    </dsp:sp>
    <dsp:sp modelId="{3AEF130F-7FBE-0143-B9FA-71FFA5CE0015}">
      <dsp:nvSpPr>
        <dsp:cNvPr id="0" name=""/>
        <dsp:cNvSpPr/>
      </dsp:nvSpPr>
      <dsp:spPr>
        <a:xfrm>
          <a:off x="6062157" y="3057792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Oral interaction builds knowledge and stimulates creative thought</a:t>
          </a:r>
        </a:p>
      </dsp:txBody>
      <dsp:txXfrm>
        <a:off x="6093844" y="3089479"/>
        <a:ext cx="2100356" cy="101849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53CF5-671C-FC48-9B02-8225500157F9}">
      <dsp:nvSpPr>
        <dsp:cNvPr id="0" name=""/>
        <dsp:cNvSpPr/>
      </dsp:nvSpPr>
      <dsp:spPr>
        <a:xfrm>
          <a:off x="0" y="982533"/>
          <a:ext cx="8229600" cy="3291840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456D7-9227-3240-9B7F-EAD28573A1B7}">
      <dsp:nvSpPr>
        <dsp:cNvPr id="0" name=""/>
        <dsp:cNvSpPr/>
      </dsp:nvSpPr>
      <dsp:spPr>
        <a:xfrm>
          <a:off x="5423579" y="1805493"/>
          <a:ext cx="1983060" cy="164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2080" rIns="0" bIns="13208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Using first language background knowledge in second language learning offers comprehension support</a:t>
          </a:r>
        </a:p>
      </dsp:txBody>
      <dsp:txXfrm>
        <a:off x="5423579" y="1805493"/>
        <a:ext cx="1983060" cy="1645920"/>
      </dsp:txXfrm>
    </dsp:sp>
    <dsp:sp modelId="{690C5B4B-1C50-9443-837A-878770AFA0E3}">
      <dsp:nvSpPr>
        <dsp:cNvPr id="0" name=""/>
        <dsp:cNvSpPr/>
      </dsp:nvSpPr>
      <dsp:spPr>
        <a:xfrm>
          <a:off x="3043907" y="1805493"/>
          <a:ext cx="1983060" cy="164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2080" rIns="0" bIns="13208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Early language learning connects sensory experience with sound. Sensory input with language learning offers comprehension support</a:t>
          </a:r>
        </a:p>
      </dsp:txBody>
      <dsp:txXfrm>
        <a:off x="3043907" y="1805493"/>
        <a:ext cx="1983060" cy="1645920"/>
      </dsp:txXfrm>
    </dsp:sp>
    <dsp:sp modelId="{E6634282-C7FD-2E42-BBA0-72AFB4DA6319}">
      <dsp:nvSpPr>
        <dsp:cNvPr id="0" name=""/>
        <dsp:cNvSpPr/>
      </dsp:nvSpPr>
      <dsp:spPr>
        <a:xfrm>
          <a:off x="664234" y="1805493"/>
          <a:ext cx="1983060" cy="2121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2080" rIns="0" bIns="13208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Total language immersion is ineffective if it lacks  comprehension support</a:t>
          </a:r>
        </a:p>
      </dsp:txBody>
      <dsp:txXfrm>
        <a:off x="664234" y="1805493"/>
        <a:ext cx="1983060" cy="212147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6693C-6B24-8441-B820-86E2796FE671}">
      <dsp:nvSpPr>
        <dsp:cNvPr id="0" name=""/>
        <dsp:cNvSpPr/>
      </dsp:nvSpPr>
      <dsp:spPr>
        <a:xfrm rot="21300000">
          <a:off x="25254" y="1794666"/>
          <a:ext cx="8179091" cy="936629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97CAEBF-7DAE-DE4F-8DF4-4A74678289A8}">
      <dsp:nvSpPr>
        <dsp:cNvPr id="0" name=""/>
        <dsp:cNvSpPr/>
      </dsp:nvSpPr>
      <dsp:spPr>
        <a:xfrm>
          <a:off x="987552" y="226298"/>
          <a:ext cx="2468880" cy="1810384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06D56C-10E3-A547-86AB-0F859BBE58FC}">
      <dsp:nvSpPr>
        <dsp:cNvPr id="0" name=""/>
        <dsp:cNvSpPr/>
      </dsp:nvSpPr>
      <dsp:spPr>
        <a:xfrm>
          <a:off x="4361688" y="0"/>
          <a:ext cx="2633472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Challenge: Even students from same linguistic background have varying degrees of proficiency</a:t>
          </a:r>
        </a:p>
      </dsp:txBody>
      <dsp:txXfrm>
        <a:off x="4361688" y="0"/>
        <a:ext cx="2633472" cy="1900904"/>
      </dsp:txXfrm>
    </dsp:sp>
    <dsp:sp modelId="{1BFC5404-6A4B-6B4A-8DFF-B848D31F4557}">
      <dsp:nvSpPr>
        <dsp:cNvPr id="0" name=""/>
        <dsp:cNvSpPr/>
      </dsp:nvSpPr>
      <dsp:spPr>
        <a:xfrm>
          <a:off x="4773168" y="2489279"/>
          <a:ext cx="2468880" cy="1810384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2C86AA-7360-964D-8015-FA44BF95EF6A}">
      <dsp:nvSpPr>
        <dsp:cNvPr id="0" name=""/>
        <dsp:cNvSpPr/>
      </dsp:nvSpPr>
      <dsp:spPr>
        <a:xfrm>
          <a:off x="1234440" y="2625057"/>
          <a:ext cx="2633472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Solution: Pair up good students with lesser students: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 Better students model correct language for lesser students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2. Teaching reinforces information for better students</a:t>
          </a:r>
        </a:p>
      </dsp:txBody>
      <dsp:txXfrm>
        <a:off x="1234440" y="2625057"/>
        <a:ext cx="2633472" cy="190090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9D5B5-FB4F-4441-8E60-C7386B57E4DC}">
      <dsp:nvSpPr>
        <dsp:cNvPr id="0" name=""/>
        <dsp:cNvSpPr/>
      </dsp:nvSpPr>
      <dsp:spPr>
        <a:xfrm>
          <a:off x="1777928" y="-27593"/>
          <a:ext cx="4673742" cy="4673742"/>
        </a:xfrm>
        <a:prstGeom prst="circularArrow">
          <a:avLst>
            <a:gd name="adj1" fmla="val 5544"/>
            <a:gd name="adj2" fmla="val 330680"/>
            <a:gd name="adj3" fmla="val 13765853"/>
            <a:gd name="adj4" fmla="val 1739209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18F4B9-953E-9940-A0B6-63A3079C4FFB}">
      <dsp:nvSpPr>
        <dsp:cNvPr id="0" name=""/>
        <dsp:cNvSpPr/>
      </dsp:nvSpPr>
      <dsp:spPr>
        <a:xfrm>
          <a:off x="3015778" y="2323"/>
          <a:ext cx="2198042" cy="1099021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Comprehension support, context, prior knowledge.</a:t>
          </a:r>
        </a:p>
      </dsp:txBody>
      <dsp:txXfrm>
        <a:off x="3069428" y="55973"/>
        <a:ext cx="2090742" cy="991721"/>
      </dsp:txXfrm>
    </dsp:sp>
    <dsp:sp modelId="{9865045D-7F60-4242-9DD8-E72E9E23FDEF}">
      <dsp:nvSpPr>
        <dsp:cNvPr id="0" name=""/>
        <dsp:cNvSpPr/>
      </dsp:nvSpPr>
      <dsp:spPr>
        <a:xfrm>
          <a:off x="4911298" y="1379498"/>
          <a:ext cx="2198042" cy="1099021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Effective language acquisition requires sensory input.</a:t>
          </a:r>
        </a:p>
      </dsp:txBody>
      <dsp:txXfrm>
        <a:off x="4964948" y="1433148"/>
        <a:ext cx="2090742" cy="991721"/>
      </dsp:txXfrm>
    </dsp:sp>
    <dsp:sp modelId="{95BA6A72-C7F7-5F4E-BC5A-85F6BC439997}">
      <dsp:nvSpPr>
        <dsp:cNvPr id="0" name=""/>
        <dsp:cNvSpPr/>
      </dsp:nvSpPr>
      <dsp:spPr>
        <a:xfrm>
          <a:off x="4187274" y="3607815"/>
          <a:ext cx="2198042" cy="1099021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Sensory input connected with sound symbols.</a:t>
          </a:r>
        </a:p>
      </dsp:txBody>
      <dsp:txXfrm>
        <a:off x="4240924" y="3661465"/>
        <a:ext cx="2090742" cy="991721"/>
      </dsp:txXfrm>
    </dsp:sp>
    <dsp:sp modelId="{4E786B5E-0072-0542-BB6B-D4CB51464293}">
      <dsp:nvSpPr>
        <dsp:cNvPr id="0" name=""/>
        <dsp:cNvSpPr/>
      </dsp:nvSpPr>
      <dsp:spPr>
        <a:xfrm>
          <a:off x="1844283" y="3607815"/>
          <a:ext cx="2198042" cy="1099021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Pictures, objects, and body language give visual clues and context.</a:t>
          </a:r>
        </a:p>
      </dsp:txBody>
      <dsp:txXfrm>
        <a:off x="1897933" y="3661465"/>
        <a:ext cx="2090742" cy="991721"/>
      </dsp:txXfrm>
    </dsp:sp>
    <dsp:sp modelId="{1402DAE2-E528-5541-AB52-1B9FEFBC72C4}">
      <dsp:nvSpPr>
        <dsp:cNvPr id="0" name=""/>
        <dsp:cNvSpPr/>
      </dsp:nvSpPr>
      <dsp:spPr>
        <a:xfrm>
          <a:off x="1120259" y="1379498"/>
          <a:ext cx="2198042" cy="1099021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Apply knowledge and skills the student already possesses.</a:t>
          </a:r>
        </a:p>
      </dsp:txBody>
      <dsp:txXfrm>
        <a:off x="1173909" y="1433148"/>
        <a:ext cx="2090742" cy="9917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424AB-D1CF-584F-88D1-89D40178AA93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30E813-C1EA-C941-B8FD-7C01090480F5}">
      <dsp:nvSpPr>
        <dsp:cNvPr id="0" name=""/>
        <dsp:cNvSpPr/>
      </dsp:nvSpPr>
      <dsp:spPr>
        <a:xfrm>
          <a:off x="1402080" y="386079"/>
          <a:ext cx="1584959" cy="15849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What language is most used in aviation?</a:t>
          </a:r>
        </a:p>
      </dsp:txBody>
      <dsp:txXfrm>
        <a:off x="1479451" y="463450"/>
        <a:ext cx="1430217" cy="1430217"/>
      </dsp:txXfrm>
    </dsp:sp>
    <dsp:sp modelId="{C2F9CCF0-8B10-D04D-89CD-BEE3E7B5ECE4}">
      <dsp:nvSpPr>
        <dsp:cNvPr id="0" name=""/>
        <dsp:cNvSpPr/>
      </dsp:nvSpPr>
      <dsp:spPr>
        <a:xfrm>
          <a:off x="3108960" y="386079"/>
          <a:ext cx="1584959" cy="15849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What language is most used in diplomacy?</a:t>
          </a:r>
        </a:p>
      </dsp:txBody>
      <dsp:txXfrm>
        <a:off x="3186331" y="463450"/>
        <a:ext cx="1430217" cy="1430217"/>
      </dsp:txXfrm>
    </dsp:sp>
    <dsp:sp modelId="{23979185-EF37-6D41-966F-01BC74C1882E}">
      <dsp:nvSpPr>
        <dsp:cNvPr id="0" name=""/>
        <dsp:cNvSpPr/>
      </dsp:nvSpPr>
      <dsp:spPr>
        <a:xfrm>
          <a:off x="1402080" y="2092959"/>
          <a:ext cx="1584959" cy="15849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 what language are most scientific journals published in?</a:t>
          </a:r>
        </a:p>
      </dsp:txBody>
      <dsp:txXfrm>
        <a:off x="1479451" y="2170330"/>
        <a:ext cx="1430217" cy="1430217"/>
      </dsp:txXfrm>
    </dsp:sp>
    <dsp:sp modelId="{12C9BC22-9216-CD4A-90F9-C86529AF8725}">
      <dsp:nvSpPr>
        <dsp:cNvPr id="0" name=""/>
        <dsp:cNvSpPr/>
      </dsp:nvSpPr>
      <dsp:spPr>
        <a:xfrm>
          <a:off x="3108960" y="2092959"/>
          <a:ext cx="1584959" cy="15849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Why has English become the world’s international language?</a:t>
          </a:r>
        </a:p>
      </dsp:txBody>
      <dsp:txXfrm>
        <a:off x="3186331" y="2170330"/>
        <a:ext cx="1430217" cy="143021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25A06-81AA-BF47-ADD1-433CCB9F12C4}">
      <dsp:nvSpPr>
        <dsp:cNvPr id="0" name=""/>
        <dsp:cNvSpPr/>
      </dsp:nvSpPr>
      <dsp:spPr>
        <a:xfrm rot="10800000">
          <a:off x="0" y="0"/>
          <a:ext cx="8229599" cy="1508653"/>
        </a:xfrm>
        <a:prstGeom prst="trapezoid">
          <a:avLst>
            <a:gd name="adj" fmla="val 9091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4"/>
              </a:solidFill>
            </a:rPr>
            <a:t> </a:t>
          </a:r>
          <a:r>
            <a:rPr lang="en-US" sz="1900" kern="1200" dirty="0">
              <a:solidFill>
                <a:schemeClr val="tx1"/>
              </a:solidFill>
            </a:rPr>
            <a:t>Human brain is hardwired to learn from interacting with others. Remains effective through out our lives</a:t>
          </a:r>
        </a:p>
      </dsp:txBody>
      <dsp:txXfrm rot="-10800000">
        <a:off x="1440180" y="0"/>
        <a:ext cx="5349239" cy="1508653"/>
      </dsp:txXfrm>
    </dsp:sp>
    <dsp:sp modelId="{DE121024-593C-3741-B592-72DB59844C20}">
      <dsp:nvSpPr>
        <dsp:cNvPr id="0" name=""/>
        <dsp:cNvSpPr/>
      </dsp:nvSpPr>
      <dsp:spPr>
        <a:xfrm rot="10800000">
          <a:off x="1371599" y="1508654"/>
          <a:ext cx="5486400" cy="1508653"/>
        </a:xfrm>
        <a:prstGeom prst="trapezoid">
          <a:avLst>
            <a:gd name="adj" fmla="val 9091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/>
              </a:solidFill>
            </a:rPr>
            <a:t>More skilled members model behavior for those less skilled in the behavior</a:t>
          </a:r>
        </a:p>
      </dsp:txBody>
      <dsp:txXfrm rot="-10800000">
        <a:off x="2331720" y="1508654"/>
        <a:ext cx="3566160" cy="1508653"/>
      </dsp:txXfrm>
    </dsp:sp>
    <dsp:sp modelId="{6BD5BF84-4DEE-2247-ABAA-FCAB44920CB0}">
      <dsp:nvSpPr>
        <dsp:cNvPr id="0" name=""/>
        <dsp:cNvSpPr/>
      </dsp:nvSpPr>
      <dsp:spPr>
        <a:xfrm rot="10800000">
          <a:off x="2743199" y="3017307"/>
          <a:ext cx="2743200" cy="1508653"/>
        </a:xfrm>
        <a:prstGeom prst="trapezoid">
          <a:avLst>
            <a:gd name="adj" fmla="val 90915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/>
              </a:solidFill>
            </a:rPr>
            <a:t>As young children, we learned by observing behaviors of parents and older siblings</a:t>
          </a:r>
        </a:p>
      </dsp:txBody>
      <dsp:txXfrm rot="-10800000">
        <a:off x="2743199" y="3017307"/>
        <a:ext cx="2743200" cy="150865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40FBD-724A-D048-8418-0B242012B6BF}">
      <dsp:nvSpPr>
        <dsp:cNvPr id="0" name=""/>
        <dsp:cNvSpPr/>
      </dsp:nvSpPr>
      <dsp:spPr>
        <a:xfrm>
          <a:off x="1090482" y="2332"/>
          <a:ext cx="2688282" cy="13441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Oral language is a social phenomenon</a:t>
          </a:r>
        </a:p>
      </dsp:txBody>
      <dsp:txXfrm>
        <a:off x="1129851" y="41701"/>
        <a:ext cx="2609544" cy="1265403"/>
      </dsp:txXfrm>
    </dsp:sp>
    <dsp:sp modelId="{CE338A08-D548-6240-B21B-F8150F9B735C}">
      <dsp:nvSpPr>
        <dsp:cNvPr id="0" name=""/>
        <dsp:cNvSpPr/>
      </dsp:nvSpPr>
      <dsp:spPr>
        <a:xfrm>
          <a:off x="1359310" y="1346474"/>
          <a:ext cx="268828" cy="1008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105"/>
              </a:lnTo>
              <a:lnTo>
                <a:pt x="268828" y="100810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BFE8E1-C885-8A4A-AF03-EE0F3284B99A}">
      <dsp:nvSpPr>
        <dsp:cNvPr id="0" name=""/>
        <dsp:cNvSpPr/>
      </dsp:nvSpPr>
      <dsp:spPr>
        <a:xfrm>
          <a:off x="1628138" y="1682509"/>
          <a:ext cx="2150625" cy="1344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Interacting with others supports word meaning.</a:t>
          </a:r>
        </a:p>
      </dsp:txBody>
      <dsp:txXfrm>
        <a:off x="1667507" y="1721878"/>
        <a:ext cx="2071887" cy="1265403"/>
      </dsp:txXfrm>
    </dsp:sp>
    <dsp:sp modelId="{3CA2D41F-80DB-724A-B0AA-2B6BB2B4514A}">
      <dsp:nvSpPr>
        <dsp:cNvPr id="0" name=""/>
        <dsp:cNvSpPr/>
      </dsp:nvSpPr>
      <dsp:spPr>
        <a:xfrm>
          <a:off x="1359310" y="1346474"/>
          <a:ext cx="268828" cy="2688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8282"/>
              </a:lnTo>
              <a:lnTo>
                <a:pt x="268828" y="268828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0C8FC-45EC-0745-9F90-17CEBFA6214F}">
      <dsp:nvSpPr>
        <dsp:cNvPr id="0" name=""/>
        <dsp:cNvSpPr/>
      </dsp:nvSpPr>
      <dsp:spPr>
        <a:xfrm>
          <a:off x="1628138" y="3362685"/>
          <a:ext cx="2150625" cy="1344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Our environment provides context which supports word meaning.</a:t>
          </a:r>
        </a:p>
      </dsp:txBody>
      <dsp:txXfrm>
        <a:off x="1667507" y="3402054"/>
        <a:ext cx="2071887" cy="1265403"/>
      </dsp:txXfrm>
    </dsp:sp>
    <dsp:sp modelId="{B321FFDE-DB20-994F-B016-35ED0F2D086B}">
      <dsp:nvSpPr>
        <dsp:cNvPr id="0" name=""/>
        <dsp:cNvSpPr/>
      </dsp:nvSpPr>
      <dsp:spPr>
        <a:xfrm>
          <a:off x="4450835" y="2332"/>
          <a:ext cx="2688282" cy="13441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Providing context, stimulating the senses, , and using authentic communication</a:t>
          </a:r>
        </a:p>
      </dsp:txBody>
      <dsp:txXfrm>
        <a:off x="4490204" y="41701"/>
        <a:ext cx="2609544" cy="1265403"/>
      </dsp:txXfrm>
    </dsp:sp>
    <dsp:sp modelId="{F84E0F33-2102-8047-9158-684881C36DF6}">
      <dsp:nvSpPr>
        <dsp:cNvPr id="0" name=""/>
        <dsp:cNvSpPr/>
      </dsp:nvSpPr>
      <dsp:spPr>
        <a:xfrm>
          <a:off x="4719663" y="1346474"/>
          <a:ext cx="268828" cy="1008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105"/>
              </a:lnTo>
              <a:lnTo>
                <a:pt x="268828" y="100810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984BFA-B0C0-9845-AC56-E407FADCC2B3}">
      <dsp:nvSpPr>
        <dsp:cNvPr id="0" name=""/>
        <dsp:cNvSpPr/>
      </dsp:nvSpPr>
      <dsp:spPr>
        <a:xfrm>
          <a:off x="4988491" y="1682509"/>
          <a:ext cx="2150625" cy="1344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Interaction includes gestures, facial expressions, and intonations. </a:t>
          </a:r>
        </a:p>
      </dsp:txBody>
      <dsp:txXfrm>
        <a:off x="5027860" y="1721878"/>
        <a:ext cx="2071887" cy="1265403"/>
      </dsp:txXfrm>
    </dsp:sp>
    <dsp:sp modelId="{86D61EFC-BEF4-E047-8AD0-39251AB4552E}">
      <dsp:nvSpPr>
        <dsp:cNvPr id="0" name=""/>
        <dsp:cNvSpPr/>
      </dsp:nvSpPr>
      <dsp:spPr>
        <a:xfrm>
          <a:off x="4719663" y="1346474"/>
          <a:ext cx="268828" cy="2688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8282"/>
              </a:lnTo>
              <a:lnTo>
                <a:pt x="268828" y="268828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B0366B-EC80-3046-B815-E08D6665D09A}">
      <dsp:nvSpPr>
        <dsp:cNvPr id="0" name=""/>
        <dsp:cNvSpPr/>
      </dsp:nvSpPr>
      <dsp:spPr>
        <a:xfrm>
          <a:off x="4988491" y="3362685"/>
          <a:ext cx="2150625" cy="1344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Comprehension support is missing in written language.</a:t>
          </a:r>
        </a:p>
      </dsp:txBody>
      <dsp:txXfrm>
        <a:off x="5027860" y="3402054"/>
        <a:ext cx="2071887" cy="1265403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C8206-2DBD-1C4B-B373-B71EC1ECB367}">
      <dsp:nvSpPr>
        <dsp:cNvPr id="0" name=""/>
        <dsp:cNvSpPr/>
      </dsp:nvSpPr>
      <dsp:spPr>
        <a:xfrm>
          <a:off x="2105" y="1187244"/>
          <a:ext cx="2221434" cy="1832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Myth: never allow students to use their native language when learning a second language</a:t>
          </a:r>
        </a:p>
      </dsp:txBody>
      <dsp:txXfrm>
        <a:off x="44269" y="1229408"/>
        <a:ext cx="2137106" cy="1355272"/>
      </dsp:txXfrm>
    </dsp:sp>
    <dsp:sp modelId="{3BE76411-7485-F847-A90D-7C124034EC9A}">
      <dsp:nvSpPr>
        <dsp:cNvPr id="0" name=""/>
        <dsp:cNvSpPr/>
      </dsp:nvSpPr>
      <dsp:spPr>
        <a:xfrm>
          <a:off x="1244180" y="1947569"/>
          <a:ext cx="2405599" cy="2405599"/>
        </a:xfrm>
        <a:prstGeom prst="leftCircularArrow">
          <a:avLst>
            <a:gd name="adj1" fmla="val 2968"/>
            <a:gd name="adj2" fmla="val 363608"/>
            <a:gd name="adj3" fmla="val 2049953"/>
            <a:gd name="adj4" fmla="val 8935324"/>
            <a:gd name="adj5" fmla="val 346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C4FB7C-C201-6449-8112-9A8C80BC8AF0}">
      <dsp:nvSpPr>
        <dsp:cNvPr id="0" name=""/>
        <dsp:cNvSpPr/>
      </dsp:nvSpPr>
      <dsp:spPr>
        <a:xfrm>
          <a:off x="495757" y="2307591"/>
          <a:ext cx="1974608" cy="14237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Myth: mixing language interferes with learning process </a:t>
          </a:r>
        </a:p>
      </dsp:txBody>
      <dsp:txXfrm>
        <a:off x="537457" y="2349291"/>
        <a:ext cx="1891208" cy="1340344"/>
      </dsp:txXfrm>
    </dsp:sp>
    <dsp:sp modelId="{5E5EBFC0-74D6-3A4D-AEB3-8DA675BEC857}">
      <dsp:nvSpPr>
        <dsp:cNvPr id="0" name=""/>
        <dsp:cNvSpPr/>
      </dsp:nvSpPr>
      <dsp:spPr>
        <a:xfrm>
          <a:off x="2810319" y="1455736"/>
          <a:ext cx="2221434" cy="1832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Code mixing (combining L1 and L2) </a:t>
          </a:r>
          <a:r>
            <a:rPr lang="en-US" sz="1100" i="1" kern="1200" dirty="0"/>
            <a:t>does not interfere </a:t>
          </a:r>
          <a:r>
            <a:rPr lang="en-US" sz="1100" kern="1200" dirty="0"/>
            <a:t>with learning L2. It in fact facilitates  its integration by connecting new learning with old.</a:t>
          </a:r>
        </a:p>
      </dsp:txBody>
      <dsp:txXfrm>
        <a:off x="2852483" y="1890519"/>
        <a:ext cx="2137106" cy="1355272"/>
      </dsp:txXfrm>
    </dsp:sp>
    <dsp:sp modelId="{5839F8F9-930E-3049-BEB6-2CF274D012F4}">
      <dsp:nvSpPr>
        <dsp:cNvPr id="0" name=""/>
        <dsp:cNvSpPr/>
      </dsp:nvSpPr>
      <dsp:spPr>
        <a:xfrm>
          <a:off x="4014565" y="-61100"/>
          <a:ext cx="2680539" cy="2680539"/>
        </a:xfrm>
        <a:prstGeom prst="circularArrow">
          <a:avLst>
            <a:gd name="adj1" fmla="val 2663"/>
            <a:gd name="adj2" fmla="val 323998"/>
            <a:gd name="adj3" fmla="val 19746184"/>
            <a:gd name="adj4" fmla="val 12821204"/>
            <a:gd name="adj5" fmla="val 310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0D3699-5879-3548-90E7-E188C69D9058}">
      <dsp:nvSpPr>
        <dsp:cNvPr id="0" name=""/>
        <dsp:cNvSpPr/>
      </dsp:nvSpPr>
      <dsp:spPr>
        <a:xfrm>
          <a:off x="3316668" y="578682"/>
          <a:ext cx="1974608" cy="1220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Mixing old knowledge with new knowledge makes it easier to assimilate</a:t>
          </a:r>
        </a:p>
      </dsp:txBody>
      <dsp:txXfrm>
        <a:off x="3352421" y="614435"/>
        <a:ext cx="1903102" cy="1149191"/>
      </dsp:txXfrm>
    </dsp:sp>
    <dsp:sp modelId="{D8E24941-8313-C840-A548-F4F3301ACE95}">
      <dsp:nvSpPr>
        <dsp:cNvPr id="0" name=""/>
        <dsp:cNvSpPr/>
      </dsp:nvSpPr>
      <dsp:spPr>
        <a:xfrm>
          <a:off x="5618533" y="1128141"/>
          <a:ext cx="2221434" cy="18322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Using first language offers comprehension support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As new vocabulary knowledge grows,  gradually replace old language with new language vocabulary</a:t>
          </a:r>
        </a:p>
      </dsp:txBody>
      <dsp:txXfrm>
        <a:off x="5660697" y="1170305"/>
        <a:ext cx="2137106" cy="1355272"/>
      </dsp:txXfrm>
    </dsp:sp>
    <dsp:sp modelId="{15FEB3D1-89FF-CD40-8DCC-59EDAC384B4F}">
      <dsp:nvSpPr>
        <dsp:cNvPr id="0" name=""/>
        <dsp:cNvSpPr/>
      </dsp:nvSpPr>
      <dsp:spPr>
        <a:xfrm>
          <a:off x="5653987" y="2625586"/>
          <a:ext cx="2256010" cy="16601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1. In beginning, language mixture 80/20  L1/L2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2. As mastery increases. Gradually replace L1 words with L2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3. Towards end, lessons become 20/80 L1/L2</a:t>
          </a:r>
        </a:p>
      </dsp:txBody>
      <dsp:txXfrm>
        <a:off x="5702611" y="2674210"/>
        <a:ext cx="2158762" cy="156290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36178-F1DD-B043-AA6E-7062F94070D2}">
      <dsp:nvSpPr>
        <dsp:cNvPr id="0" name=""/>
        <dsp:cNvSpPr/>
      </dsp:nvSpPr>
      <dsp:spPr>
        <a:xfrm>
          <a:off x="2887" y="2006330"/>
          <a:ext cx="2079358" cy="1039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Oral and written language independents skills</a:t>
          </a:r>
        </a:p>
      </dsp:txBody>
      <dsp:txXfrm>
        <a:off x="33338" y="2036781"/>
        <a:ext cx="2018456" cy="978777"/>
      </dsp:txXfrm>
    </dsp:sp>
    <dsp:sp modelId="{3CA808BF-F22D-2B4F-B9A7-D345113D9131}">
      <dsp:nvSpPr>
        <dsp:cNvPr id="0" name=""/>
        <dsp:cNvSpPr/>
      </dsp:nvSpPr>
      <dsp:spPr>
        <a:xfrm rot="18770822">
          <a:off x="1886580" y="2056802"/>
          <a:ext cx="1223073" cy="42011"/>
        </a:xfrm>
        <a:custGeom>
          <a:avLst/>
          <a:gdLst/>
          <a:ahLst/>
          <a:cxnLst/>
          <a:rect l="0" t="0" r="0" b="0"/>
          <a:pathLst>
            <a:path>
              <a:moveTo>
                <a:pt x="0" y="21005"/>
              </a:moveTo>
              <a:lnTo>
                <a:pt x="1223073" y="2100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7540" y="2047231"/>
        <a:ext cx="61153" cy="61153"/>
      </dsp:txXfrm>
    </dsp:sp>
    <dsp:sp modelId="{F8185556-3FEC-CB4C-A119-71F4A5D70A76}">
      <dsp:nvSpPr>
        <dsp:cNvPr id="0" name=""/>
        <dsp:cNvSpPr/>
      </dsp:nvSpPr>
      <dsp:spPr>
        <a:xfrm>
          <a:off x="2913989" y="1109607"/>
          <a:ext cx="2079358" cy="1039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They activate two separate parts of the brain.</a:t>
          </a:r>
        </a:p>
      </dsp:txBody>
      <dsp:txXfrm>
        <a:off x="2944440" y="1140058"/>
        <a:ext cx="2018456" cy="978777"/>
      </dsp:txXfrm>
    </dsp:sp>
    <dsp:sp modelId="{85C36204-8596-8041-94AE-73C13D183BF5}">
      <dsp:nvSpPr>
        <dsp:cNvPr id="0" name=""/>
        <dsp:cNvSpPr/>
      </dsp:nvSpPr>
      <dsp:spPr>
        <a:xfrm rot="19457599">
          <a:off x="4897071" y="1309533"/>
          <a:ext cx="1024295" cy="42011"/>
        </a:xfrm>
        <a:custGeom>
          <a:avLst/>
          <a:gdLst/>
          <a:ahLst/>
          <a:cxnLst/>
          <a:rect l="0" t="0" r="0" b="0"/>
          <a:pathLst>
            <a:path>
              <a:moveTo>
                <a:pt x="0" y="21005"/>
              </a:moveTo>
              <a:lnTo>
                <a:pt x="1024295" y="2100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83611" y="1304931"/>
        <a:ext cx="51214" cy="51214"/>
      </dsp:txXfrm>
    </dsp:sp>
    <dsp:sp modelId="{D4782CFE-B4E4-3945-9F41-40ADB0E5A375}">
      <dsp:nvSpPr>
        <dsp:cNvPr id="0" name=""/>
        <dsp:cNvSpPr/>
      </dsp:nvSpPr>
      <dsp:spPr>
        <a:xfrm>
          <a:off x="5825091" y="511791"/>
          <a:ext cx="2079358" cy="1039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Many courses address each skill as distinct subjects.</a:t>
          </a:r>
        </a:p>
      </dsp:txBody>
      <dsp:txXfrm>
        <a:off x="5855542" y="542242"/>
        <a:ext cx="2018456" cy="978777"/>
      </dsp:txXfrm>
    </dsp:sp>
    <dsp:sp modelId="{1F8E6C9D-5B6F-864B-B2F1-BDA1EB1764EE}">
      <dsp:nvSpPr>
        <dsp:cNvPr id="0" name=""/>
        <dsp:cNvSpPr/>
      </dsp:nvSpPr>
      <dsp:spPr>
        <a:xfrm rot="2142401">
          <a:off x="4897071" y="1907348"/>
          <a:ext cx="1024295" cy="42011"/>
        </a:xfrm>
        <a:custGeom>
          <a:avLst/>
          <a:gdLst/>
          <a:ahLst/>
          <a:cxnLst/>
          <a:rect l="0" t="0" r="0" b="0"/>
          <a:pathLst>
            <a:path>
              <a:moveTo>
                <a:pt x="0" y="21005"/>
              </a:moveTo>
              <a:lnTo>
                <a:pt x="1024295" y="2100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83611" y="1902747"/>
        <a:ext cx="51214" cy="51214"/>
      </dsp:txXfrm>
    </dsp:sp>
    <dsp:sp modelId="{654C50DB-A655-5840-BB6E-D223C1F183BD}">
      <dsp:nvSpPr>
        <dsp:cNvPr id="0" name=""/>
        <dsp:cNvSpPr/>
      </dsp:nvSpPr>
      <dsp:spPr>
        <a:xfrm>
          <a:off x="5825091" y="1707422"/>
          <a:ext cx="2079358" cy="1039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However, each skill should be addressed simultaneously.</a:t>
          </a:r>
        </a:p>
      </dsp:txBody>
      <dsp:txXfrm>
        <a:off x="5855542" y="1737873"/>
        <a:ext cx="2018456" cy="978777"/>
      </dsp:txXfrm>
    </dsp:sp>
    <dsp:sp modelId="{0CD1D724-EBDB-8146-806F-A25EEB8E8E23}">
      <dsp:nvSpPr>
        <dsp:cNvPr id="0" name=""/>
        <dsp:cNvSpPr/>
      </dsp:nvSpPr>
      <dsp:spPr>
        <a:xfrm rot="2829178">
          <a:off x="1886580" y="2953526"/>
          <a:ext cx="1223073" cy="42011"/>
        </a:xfrm>
        <a:custGeom>
          <a:avLst/>
          <a:gdLst/>
          <a:ahLst/>
          <a:cxnLst/>
          <a:rect l="0" t="0" r="0" b="0"/>
          <a:pathLst>
            <a:path>
              <a:moveTo>
                <a:pt x="0" y="21005"/>
              </a:moveTo>
              <a:lnTo>
                <a:pt x="1223073" y="2100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67540" y="2943955"/>
        <a:ext cx="61153" cy="61153"/>
      </dsp:txXfrm>
    </dsp:sp>
    <dsp:sp modelId="{536F38DE-3F6A-0D4D-8ADF-25CFA0339E0F}">
      <dsp:nvSpPr>
        <dsp:cNvPr id="0" name=""/>
        <dsp:cNvSpPr/>
      </dsp:nvSpPr>
      <dsp:spPr>
        <a:xfrm>
          <a:off x="2913989" y="2903053"/>
          <a:ext cx="2079358" cy="1039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Never-the-less, the brain does co-ordinate between the four skills. </a:t>
          </a:r>
        </a:p>
      </dsp:txBody>
      <dsp:txXfrm>
        <a:off x="2944440" y="2933504"/>
        <a:ext cx="2018456" cy="978777"/>
      </dsp:txXfrm>
    </dsp:sp>
    <dsp:sp modelId="{FBF455CC-D833-F740-9BB1-C9687327FCAE}">
      <dsp:nvSpPr>
        <dsp:cNvPr id="0" name=""/>
        <dsp:cNvSpPr/>
      </dsp:nvSpPr>
      <dsp:spPr>
        <a:xfrm>
          <a:off x="4993347" y="3401887"/>
          <a:ext cx="831743" cy="42011"/>
        </a:xfrm>
        <a:custGeom>
          <a:avLst/>
          <a:gdLst/>
          <a:ahLst/>
          <a:cxnLst/>
          <a:rect l="0" t="0" r="0" b="0"/>
          <a:pathLst>
            <a:path>
              <a:moveTo>
                <a:pt x="0" y="21005"/>
              </a:moveTo>
              <a:lnTo>
                <a:pt x="831743" y="2100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88425" y="3402099"/>
        <a:ext cx="41587" cy="41587"/>
      </dsp:txXfrm>
    </dsp:sp>
    <dsp:sp modelId="{B7BF204B-74D5-1C4A-A928-A7D27A025891}">
      <dsp:nvSpPr>
        <dsp:cNvPr id="0" name=""/>
        <dsp:cNvSpPr/>
      </dsp:nvSpPr>
      <dsp:spPr>
        <a:xfrm>
          <a:off x="5825091" y="2903053"/>
          <a:ext cx="2079358" cy="1039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Each domain supports the other, facilitating long-term retention.</a:t>
          </a:r>
        </a:p>
      </dsp:txBody>
      <dsp:txXfrm>
        <a:off x="5855542" y="2933504"/>
        <a:ext cx="2018456" cy="978777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CE544-F07C-DC43-B218-ED0A14D75AD4}">
      <dsp:nvSpPr>
        <dsp:cNvPr id="0" name=""/>
        <dsp:cNvSpPr/>
      </dsp:nvSpPr>
      <dsp:spPr>
        <a:xfrm>
          <a:off x="2292195" y="294187"/>
          <a:ext cx="3801808" cy="3801808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Offers  listening, speaking, reading, and writing  instruction concurrently</a:t>
          </a:r>
        </a:p>
      </dsp:txBody>
      <dsp:txXfrm>
        <a:off x="4295838" y="1099808"/>
        <a:ext cx="1357788" cy="1131490"/>
      </dsp:txXfrm>
    </dsp:sp>
    <dsp:sp modelId="{83AADEB9-08ED-9943-A69A-3187EDD8C681}">
      <dsp:nvSpPr>
        <dsp:cNvPr id="0" name=""/>
        <dsp:cNvSpPr/>
      </dsp:nvSpPr>
      <dsp:spPr>
        <a:xfrm>
          <a:off x="2213895" y="429966"/>
          <a:ext cx="3801808" cy="3801808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bg1"/>
              </a:solidFill>
            </a:rPr>
            <a:t>Each domain reinforces the others, cementing learning into long-term memory</a:t>
          </a:r>
        </a:p>
      </dsp:txBody>
      <dsp:txXfrm>
        <a:off x="3119088" y="2896615"/>
        <a:ext cx="2036682" cy="995711"/>
      </dsp:txXfrm>
    </dsp:sp>
    <dsp:sp modelId="{39107F1C-32C3-1D42-83AE-1EE5082E4268}">
      <dsp:nvSpPr>
        <dsp:cNvPr id="0" name=""/>
        <dsp:cNvSpPr/>
      </dsp:nvSpPr>
      <dsp:spPr>
        <a:xfrm>
          <a:off x="2135596" y="294187"/>
          <a:ext cx="3801808" cy="3801808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Audio, visual, tactile, &amp; kinesthetic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learning is activated </a:t>
          </a:r>
        </a:p>
      </dsp:txBody>
      <dsp:txXfrm>
        <a:off x="2575972" y="1099808"/>
        <a:ext cx="1357788" cy="1131490"/>
      </dsp:txXfrm>
    </dsp:sp>
    <dsp:sp modelId="{AEB8395C-A2F8-CC4E-A064-F10C90744A9B}">
      <dsp:nvSpPr>
        <dsp:cNvPr id="0" name=""/>
        <dsp:cNvSpPr/>
      </dsp:nvSpPr>
      <dsp:spPr>
        <a:xfrm>
          <a:off x="2057158" y="58837"/>
          <a:ext cx="4272508" cy="427250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58962D-77F5-5E4B-BF98-89EB960D1FFC}">
      <dsp:nvSpPr>
        <dsp:cNvPr id="0" name=""/>
        <dsp:cNvSpPr/>
      </dsp:nvSpPr>
      <dsp:spPr>
        <a:xfrm>
          <a:off x="1978545" y="194375"/>
          <a:ext cx="4272508" cy="427250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0827E4-1BC3-7047-A780-45831557A316}">
      <dsp:nvSpPr>
        <dsp:cNvPr id="0" name=""/>
        <dsp:cNvSpPr/>
      </dsp:nvSpPr>
      <dsp:spPr>
        <a:xfrm>
          <a:off x="1899932" y="58837"/>
          <a:ext cx="4272508" cy="427250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EE471-3813-3E4A-A579-D18DADBF8F16}">
      <dsp:nvSpPr>
        <dsp:cNvPr id="0" name=""/>
        <dsp:cNvSpPr/>
      </dsp:nvSpPr>
      <dsp:spPr>
        <a:xfrm rot="10800000">
          <a:off x="2798063" y="0"/>
          <a:ext cx="5431536" cy="4709160"/>
        </a:xfrm>
        <a:prstGeom prst="nonIsoscelesTrapezoid">
          <a:avLst>
            <a:gd name="adj1" fmla="val 0"/>
            <a:gd name="adj2" fmla="val 59417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Skills already mastered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Memorable past experiences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New layers of information on top of old layers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It’s easier to build onto something that already exists than to start from scratch</a:t>
          </a:r>
        </a:p>
      </dsp:txBody>
      <dsp:txXfrm rot="10800000">
        <a:off x="5596127" y="0"/>
        <a:ext cx="2633472" cy="4709160"/>
      </dsp:txXfrm>
    </dsp:sp>
    <dsp:sp modelId="{DD446015-87D8-D044-AB7F-C7DF270E05AA}">
      <dsp:nvSpPr>
        <dsp:cNvPr id="0" name=""/>
        <dsp:cNvSpPr/>
      </dsp:nvSpPr>
      <dsp:spPr>
        <a:xfrm>
          <a:off x="0" y="0"/>
          <a:ext cx="5596127" cy="4709160"/>
        </a:xfrm>
        <a:prstGeom prst="trapezoid">
          <a:avLst>
            <a:gd name="adj" fmla="val 59417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Previously Acquired Information</a:t>
          </a:r>
        </a:p>
      </dsp:txBody>
      <dsp:txXfrm>
        <a:off x="0" y="0"/>
        <a:ext cx="5596127" cy="470916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70448-87DA-BA4D-BDC1-A47284E441CD}">
      <dsp:nvSpPr>
        <dsp:cNvPr id="0" name=""/>
        <dsp:cNvSpPr/>
      </dsp:nvSpPr>
      <dsp:spPr>
        <a:xfrm>
          <a:off x="0" y="0"/>
          <a:ext cx="4708524" cy="470852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CD974A-4EBC-174C-A39D-1F16C327C4C9}">
      <dsp:nvSpPr>
        <dsp:cNvPr id="0" name=""/>
        <dsp:cNvSpPr/>
      </dsp:nvSpPr>
      <dsp:spPr>
        <a:xfrm>
          <a:off x="2354262" y="0"/>
          <a:ext cx="5875337" cy="47085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Vocabulary and Decoding skills are not enough</a:t>
          </a:r>
        </a:p>
      </dsp:txBody>
      <dsp:txXfrm>
        <a:off x="2354262" y="0"/>
        <a:ext cx="2937668" cy="1412560"/>
      </dsp:txXfrm>
    </dsp:sp>
    <dsp:sp modelId="{2A4EDE3C-DC2E-B14F-B3F3-02B6F67A95E1}">
      <dsp:nvSpPr>
        <dsp:cNvPr id="0" name=""/>
        <dsp:cNvSpPr/>
      </dsp:nvSpPr>
      <dsp:spPr>
        <a:xfrm>
          <a:off x="823993" y="1412560"/>
          <a:ext cx="3060538" cy="306053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4A9E28-6C50-DA4F-8F3D-FD909340CAFD}">
      <dsp:nvSpPr>
        <dsp:cNvPr id="0" name=""/>
        <dsp:cNvSpPr/>
      </dsp:nvSpPr>
      <dsp:spPr>
        <a:xfrm>
          <a:off x="2354262" y="1412560"/>
          <a:ext cx="5875337" cy="30605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Background knowledge on the subject matter is needed for comprehension</a:t>
          </a:r>
        </a:p>
      </dsp:txBody>
      <dsp:txXfrm>
        <a:off x="2354262" y="1412560"/>
        <a:ext cx="2937668" cy="1412555"/>
      </dsp:txXfrm>
    </dsp:sp>
    <dsp:sp modelId="{A9FC6D81-25E3-1747-889E-39DC30377070}">
      <dsp:nvSpPr>
        <dsp:cNvPr id="0" name=""/>
        <dsp:cNvSpPr/>
      </dsp:nvSpPr>
      <dsp:spPr>
        <a:xfrm>
          <a:off x="1647984" y="2825116"/>
          <a:ext cx="1412556" cy="141255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E7B2F6-DD75-0E40-9830-3C617D48AC0D}">
      <dsp:nvSpPr>
        <dsp:cNvPr id="0" name=""/>
        <dsp:cNvSpPr/>
      </dsp:nvSpPr>
      <dsp:spPr>
        <a:xfrm>
          <a:off x="2354262" y="2825116"/>
          <a:ext cx="5875337" cy="14125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The vast majority of the </a:t>
          </a:r>
          <a:r>
            <a:rPr lang="en-US" sz="1500" kern="1200" dirty="0" err="1"/>
            <a:t>U.S.population</a:t>
          </a:r>
          <a:r>
            <a:rPr lang="en-US" sz="1500" kern="1200" dirty="0"/>
            <a:t> already knows the nuances of culture, politics, or geography.</a:t>
          </a:r>
        </a:p>
      </dsp:txBody>
      <dsp:txXfrm>
        <a:off x="2354262" y="2825116"/>
        <a:ext cx="2937668" cy="1412556"/>
      </dsp:txXfrm>
    </dsp:sp>
    <dsp:sp modelId="{30419A7D-21F2-7D47-AFD7-319F206E2A4D}">
      <dsp:nvSpPr>
        <dsp:cNvPr id="0" name=""/>
        <dsp:cNvSpPr/>
      </dsp:nvSpPr>
      <dsp:spPr>
        <a:xfrm>
          <a:off x="5291931" y="0"/>
          <a:ext cx="2937668" cy="1412560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 ability to decipher a language is only half the battle. </a:t>
          </a:r>
        </a:p>
      </dsp:txBody>
      <dsp:txXfrm>
        <a:off x="5291931" y="0"/>
        <a:ext cx="2937668" cy="1412560"/>
      </dsp:txXfrm>
    </dsp:sp>
    <dsp:sp modelId="{A84DF35B-0A88-504D-87F5-2EB4B66BADD1}">
      <dsp:nvSpPr>
        <dsp:cNvPr id="0" name=""/>
        <dsp:cNvSpPr/>
      </dsp:nvSpPr>
      <dsp:spPr>
        <a:xfrm>
          <a:off x="5291931" y="1412560"/>
          <a:ext cx="2937668" cy="1412555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Textbook writers will assume student has pre-requisite background knowledge. ESL students start at a distinct disadvantage.</a:t>
          </a:r>
        </a:p>
      </dsp:txBody>
      <dsp:txXfrm>
        <a:off x="5291931" y="1412560"/>
        <a:ext cx="2937668" cy="1412555"/>
      </dsp:txXfrm>
    </dsp:sp>
    <dsp:sp modelId="{679C8B1F-B550-1245-B189-C1D612D20410}">
      <dsp:nvSpPr>
        <dsp:cNvPr id="0" name=""/>
        <dsp:cNvSpPr/>
      </dsp:nvSpPr>
      <dsp:spPr>
        <a:xfrm>
          <a:off x="5291931" y="2825116"/>
          <a:ext cx="2937668" cy="1412556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Without this information, non-native speakers flounder in a sea of confusion.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Language is culture: Culture is language.</a:t>
          </a:r>
        </a:p>
      </dsp:txBody>
      <dsp:txXfrm>
        <a:off x="5291931" y="2825116"/>
        <a:ext cx="2937668" cy="1412556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A9CFB-9C15-C94F-95F1-79529AD391B2}">
      <dsp:nvSpPr>
        <dsp:cNvPr id="0" name=""/>
        <dsp:cNvSpPr/>
      </dsp:nvSpPr>
      <dsp:spPr>
        <a:xfrm rot="21300000">
          <a:off x="25254" y="1794666"/>
          <a:ext cx="8179091" cy="936629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C3A8C14-43E1-0F47-82F2-0AF79716ACA8}">
      <dsp:nvSpPr>
        <dsp:cNvPr id="0" name=""/>
        <dsp:cNvSpPr/>
      </dsp:nvSpPr>
      <dsp:spPr>
        <a:xfrm>
          <a:off x="987552" y="226298"/>
          <a:ext cx="2468880" cy="1810384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06C7EF-D0B6-AC4B-8D61-24B2B4ABAB2A}">
      <dsp:nvSpPr>
        <dsp:cNvPr id="0" name=""/>
        <dsp:cNvSpPr/>
      </dsp:nvSpPr>
      <dsp:spPr>
        <a:xfrm>
          <a:off x="4361688" y="0"/>
          <a:ext cx="2633472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Native speakers carry a store of cultural, historical, geographical, and social knowledge into a conversation.</a:t>
          </a:r>
        </a:p>
      </dsp:txBody>
      <dsp:txXfrm>
        <a:off x="4361688" y="0"/>
        <a:ext cx="2633472" cy="1900904"/>
      </dsp:txXfrm>
    </dsp:sp>
    <dsp:sp modelId="{C1431594-68AD-8B49-8998-1456CE86115B}">
      <dsp:nvSpPr>
        <dsp:cNvPr id="0" name=""/>
        <dsp:cNvSpPr/>
      </dsp:nvSpPr>
      <dsp:spPr>
        <a:xfrm>
          <a:off x="4773168" y="2489279"/>
          <a:ext cx="2468880" cy="1810384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784DE9-27DC-C34A-AF28-D7DAEE1E6881}">
      <dsp:nvSpPr>
        <dsp:cNvPr id="0" name=""/>
        <dsp:cNvSpPr/>
      </dsp:nvSpPr>
      <dsp:spPr>
        <a:xfrm>
          <a:off x="1234440" y="2625057"/>
          <a:ext cx="2633472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speaker will assume the listener has this knowledge and will not take the time to explain the details.</a:t>
          </a:r>
        </a:p>
      </dsp:txBody>
      <dsp:txXfrm>
        <a:off x="1234440" y="2625057"/>
        <a:ext cx="2633472" cy="1900904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B07A9-4632-5A4B-911F-385A4212870F}">
      <dsp:nvSpPr>
        <dsp:cNvPr id="0" name=""/>
        <dsp:cNvSpPr/>
      </dsp:nvSpPr>
      <dsp:spPr>
        <a:xfrm rot="16200000">
          <a:off x="-956009" y="957014"/>
          <a:ext cx="4525962" cy="261193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687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Before reading an assignment in English, allow student to read in native language</a:t>
          </a:r>
        </a:p>
      </dsp:txBody>
      <dsp:txXfrm rot="5400000">
        <a:off x="1005" y="905192"/>
        <a:ext cx="2611933" cy="2715578"/>
      </dsp:txXfrm>
    </dsp:sp>
    <dsp:sp modelId="{F194409F-0346-C04C-9D97-37ECEB51A9CB}">
      <dsp:nvSpPr>
        <dsp:cNvPr id="0" name=""/>
        <dsp:cNvSpPr/>
      </dsp:nvSpPr>
      <dsp:spPr>
        <a:xfrm rot="16200000">
          <a:off x="1851818" y="957014"/>
          <a:ext cx="4525962" cy="261193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687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Before reading an assignment in English, students must focus on any vocabulary words they are unfamiliar with</a:t>
          </a:r>
        </a:p>
      </dsp:txBody>
      <dsp:txXfrm rot="5400000">
        <a:off x="2808832" y="905192"/>
        <a:ext cx="2611933" cy="2715578"/>
      </dsp:txXfrm>
    </dsp:sp>
    <dsp:sp modelId="{6E3C2090-AD66-DB49-9F8F-1095D9E9694E}">
      <dsp:nvSpPr>
        <dsp:cNvPr id="0" name=""/>
        <dsp:cNvSpPr/>
      </dsp:nvSpPr>
      <dsp:spPr>
        <a:xfrm rot="16200000">
          <a:off x="4659647" y="957014"/>
          <a:ext cx="4525962" cy="261193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687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Before reading assignment in English, students should read simplified  outline that summarizes key points</a:t>
          </a:r>
        </a:p>
      </dsp:txBody>
      <dsp:txXfrm rot="5400000">
        <a:off x="5616661" y="905192"/>
        <a:ext cx="2611933" cy="271557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A149C-6877-E145-9593-6083972FC421}">
      <dsp:nvSpPr>
        <dsp:cNvPr id="0" name=""/>
        <dsp:cNvSpPr/>
      </dsp:nvSpPr>
      <dsp:spPr>
        <a:xfrm>
          <a:off x="1968503" y="0"/>
          <a:ext cx="4292592" cy="1131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Proficiency requires setting expectations and making predictions.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By focusing on relevant details, previewing builds foundations upon which more complex learning is built</a:t>
          </a:r>
        </a:p>
      </dsp:txBody>
      <dsp:txXfrm>
        <a:off x="2001643" y="33140"/>
        <a:ext cx="4226312" cy="1065210"/>
      </dsp:txXfrm>
    </dsp:sp>
    <dsp:sp modelId="{787031BD-62A7-9C41-B11E-BCCB433758E6}">
      <dsp:nvSpPr>
        <dsp:cNvPr id="0" name=""/>
        <dsp:cNvSpPr/>
      </dsp:nvSpPr>
      <dsp:spPr>
        <a:xfrm rot="5400000">
          <a:off x="3902645" y="1159777"/>
          <a:ext cx="424308" cy="5091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3962048" y="1202208"/>
        <a:ext cx="305502" cy="297016"/>
      </dsp:txXfrm>
    </dsp:sp>
    <dsp:sp modelId="{28EC97EB-330C-6241-8DAE-F9C8896874EC}">
      <dsp:nvSpPr>
        <dsp:cNvPr id="0" name=""/>
        <dsp:cNvSpPr/>
      </dsp:nvSpPr>
      <dsp:spPr>
        <a:xfrm>
          <a:off x="1968503" y="1697235"/>
          <a:ext cx="4292592" cy="1131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Allows for </a:t>
          </a:r>
          <a:r>
            <a:rPr lang="en-US" sz="1200" i="1" kern="1200" dirty="0"/>
            <a:t>bridging, </a:t>
          </a:r>
          <a:r>
            <a:rPr lang="en-US" sz="1200" kern="1200" dirty="0"/>
            <a:t>making connections to previous learning. Necessary when students lack background knowledge </a:t>
          </a:r>
        </a:p>
      </dsp:txBody>
      <dsp:txXfrm>
        <a:off x="2001643" y="1730375"/>
        <a:ext cx="4226312" cy="1065210"/>
      </dsp:txXfrm>
    </dsp:sp>
    <dsp:sp modelId="{2DA76F46-B99C-8342-A601-7DC93B804A09}">
      <dsp:nvSpPr>
        <dsp:cNvPr id="0" name=""/>
        <dsp:cNvSpPr/>
      </dsp:nvSpPr>
      <dsp:spPr>
        <a:xfrm rot="5400000">
          <a:off x="3902645" y="2857013"/>
          <a:ext cx="424308" cy="50917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3962048" y="2899444"/>
        <a:ext cx="305502" cy="297016"/>
      </dsp:txXfrm>
    </dsp:sp>
    <dsp:sp modelId="{02121EE0-9DA9-EA4F-8835-1AEAF6A1F988}">
      <dsp:nvSpPr>
        <dsp:cNvPr id="0" name=""/>
        <dsp:cNvSpPr/>
      </dsp:nvSpPr>
      <dsp:spPr>
        <a:xfrm>
          <a:off x="1968503" y="3394471"/>
          <a:ext cx="4292592" cy="11314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There may be something in previous learning that shares similarities with the new information.</a:t>
          </a:r>
          <a:endParaRPr lang="en-US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</a:t>
          </a:r>
          <a:r>
            <a:rPr lang="en-US" sz="1200" kern="1200" dirty="0"/>
            <a:t>Connecting new information to old facilitates assimilation of the new</a:t>
          </a:r>
        </a:p>
      </dsp:txBody>
      <dsp:txXfrm>
        <a:off x="2001643" y="3427611"/>
        <a:ext cx="4226312" cy="10652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65D24-F873-924C-AB9C-C0364A60CBAC}">
      <dsp:nvSpPr>
        <dsp:cNvPr id="0" name=""/>
        <dsp:cNvSpPr/>
      </dsp:nvSpPr>
      <dsp:spPr>
        <a:xfrm>
          <a:off x="5357" y="221847"/>
          <a:ext cx="1601390" cy="1378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The English language is 1,500 years old and is broken into three periods</a:t>
          </a:r>
        </a:p>
      </dsp:txBody>
      <dsp:txXfrm>
        <a:off x="45728" y="262218"/>
        <a:ext cx="1520648" cy="1297613"/>
      </dsp:txXfrm>
    </dsp:sp>
    <dsp:sp modelId="{67B5965A-CB36-AF4D-BFFB-8667D431860D}">
      <dsp:nvSpPr>
        <dsp:cNvPr id="0" name=""/>
        <dsp:cNvSpPr/>
      </dsp:nvSpPr>
      <dsp:spPr>
        <a:xfrm rot="21579477">
          <a:off x="1722520" y="706148"/>
          <a:ext cx="278916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722521" y="785827"/>
        <a:ext cx="195241" cy="238286"/>
      </dsp:txXfrm>
    </dsp:sp>
    <dsp:sp modelId="{3CC9CA8D-2C4E-1849-80B0-EA811783DF83}">
      <dsp:nvSpPr>
        <dsp:cNvPr id="0" name=""/>
        <dsp:cNvSpPr/>
      </dsp:nvSpPr>
      <dsp:spPr>
        <a:xfrm>
          <a:off x="2132997" y="417905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Old English</a:t>
          </a:r>
        </a:p>
      </dsp:txBody>
      <dsp:txXfrm>
        <a:off x="2161139" y="446047"/>
        <a:ext cx="1545106" cy="904550"/>
      </dsp:txXfrm>
    </dsp:sp>
    <dsp:sp modelId="{6CCBF532-C72F-244F-8C78-5D1BEB991CDF}">
      <dsp:nvSpPr>
        <dsp:cNvPr id="0" name=""/>
        <dsp:cNvSpPr/>
      </dsp:nvSpPr>
      <dsp:spPr>
        <a:xfrm rot="18532">
          <a:off x="3900455" y="706040"/>
          <a:ext cx="400083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900456" y="785148"/>
        <a:ext cx="280940" cy="238286"/>
      </dsp:txXfrm>
    </dsp:sp>
    <dsp:sp modelId="{369B880C-7362-8942-9EBB-EA97AAD756BB}">
      <dsp:nvSpPr>
        <dsp:cNvPr id="0" name=""/>
        <dsp:cNvSpPr/>
      </dsp:nvSpPr>
      <dsp:spPr>
        <a:xfrm>
          <a:off x="4489251" y="430607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Middle English </a:t>
          </a:r>
        </a:p>
      </dsp:txBody>
      <dsp:txXfrm>
        <a:off x="4517393" y="458749"/>
        <a:ext cx="1545106" cy="904550"/>
      </dsp:txXfrm>
    </dsp:sp>
    <dsp:sp modelId="{8DC27C0D-03FB-204A-89F5-E938F627A60E}">
      <dsp:nvSpPr>
        <dsp:cNvPr id="0" name=""/>
        <dsp:cNvSpPr/>
      </dsp:nvSpPr>
      <dsp:spPr>
        <a:xfrm rot="5391406">
          <a:off x="4979271" y="1766284"/>
          <a:ext cx="626620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5173289" y="1651547"/>
        <a:ext cx="238286" cy="507477"/>
      </dsp:txXfrm>
    </dsp:sp>
    <dsp:sp modelId="{FC3095C3-7F3B-BD48-A4FB-DF390918BF23}">
      <dsp:nvSpPr>
        <dsp:cNvPr id="0" name=""/>
        <dsp:cNvSpPr/>
      </dsp:nvSpPr>
      <dsp:spPr>
        <a:xfrm>
          <a:off x="4494609" y="2573740"/>
          <a:ext cx="1601390" cy="960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Modern English</a:t>
          </a:r>
        </a:p>
      </dsp:txBody>
      <dsp:txXfrm>
        <a:off x="4522751" y="2601882"/>
        <a:ext cx="1545106" cy="904550"/>
      </dsp:txXfrm>
    </dsp:sp>
    <dsp:sp modelId="{62FA5F7D-92CE-2847-8FAF-986AA73695F5}">
      <dsp:nvSpPr>
        <dsp:cNvPr id="0" name=""/>
        <dsp:cNvSpPr/>
      </dsp:nvSpPr>
      <dsp:spPr>
        <a:xfrm rot="10818011">
          <a:off x="4010171" y="2849749"/>
          <a:ext cx="342339" cy="3971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4112872" y="2929447"/>
        <a:ext cx="239637" cy="238286"/>
      </dsp:txXfrm>
    </dsp:sp>
    <dsp:sp modelId="{6E5F4746-0061-4143-B4D2-9C36D80F17AB}">
      <dsp:nvSpPr>
        <dsp:cNvPr id="0" name=""/>
        <dsp:cNvSpPr/>
      </dsp:nvSpPr>
      <dsp:spPr>
        <a:xfrm>
          <a:off x="1892900" y="2240758"/>
          <a:ext cx="1955794" cy="1601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William Shakespeare is considered the greatest writer in English history. Which period does he belong to?</a:t>
          </a:r>
        </a:p>
      </dsp:txBody>
      <dsp:txXfrm>
        <a:off x="1939803" y="2287661"/>
        <a:ext cx="1861988" cy="1507587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C0761-F090-A24C-B695-D0754CAFB812}">
      <dsp:nvSpPr>
        <dsp:cNvPr id="0" name=""/>
        <dsp:cNvSpPr/>
      </dsp:nvSpPr>
      <dsp:spPr>
        <a:xfrm>
          <a:off x="494030" y="0"/>
          <a:ext cx="7241539" cy="452596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48F6F8-05F4-FC46-8170-05B423D35462}">
      <dsp:nvSpPr>
        <dsp:cNvPr id="0" name=""/>
        <dsp:cNvSpPr/>
      </dsp:nvSpPr>
      <dsp:spPr>
        <a:xfrm>
          <a:off x="1413705" y="3123818"/>
          <a:ext cx="188280" cy="1882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61152-6127-B44F-B197-0B37B2E6262A}">
      <dsp:nvSpPr>
        <dsp:cNvPr id="0" name=""/>
        <dsp:cNvSpPr/>
      </dsp:nvSpPr>
      <dsp:spPr>
        <a:xfrm>
          <a:off x="1507845" y="3217958"/>
          <a:ext cx="1687278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Research shows literacy is transferable from L1 to L2.</a:t>
          </a:r>
        </a:p>
      </dsp:txBody>
      <dsp:txXfrm>
        <a:off x="1507845" y="3217958"/>
        <a:ext cx="1687278" cy="1308003"/>
      </dsp:txXfrm>
    </dsp:sp>
    <dsp:sp modelId="{9BD1E9A8-DDA1-C442-818B-89DE26793437}">
      <dsp:nvSpPr>
        <dsp:cNvPr id="0" name=""/>
        <dsp:cNvSpPr/>
      </dsp:nvSpPr>
      <dsp:spPr>
        <a:xfrm>
          <a:off x="3075639" y="1893662"/>
          <a:ext cx="340352" cy="3403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6E666-2007-824D-B814-E1AB3FA55B0E}">
      <dsp:nvSpPr>
        <dsp:cNvPr id="0" name=""/>
        <dsp:cNvSpPr/>
      </dsp:nvSpPr>
      <dsp:spPr>
        <a:xfrm>
          <a:off x="3245815" y="2063838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Images and associations connected to L1 words should  be used to facilitate L2 assimilation.</a:t>
          </a:r>
        </a:p>
      </dsp:txBody>
      <dsp:txXfrm>
        <a:off x="3245815" y="2063838"/>
        <a:ext cx="1737969" cy="2462123"/>
      </dsp:txXfrm>
    </dsp:sp>
    <dsp:sp modelId="{E010D0E4-1381-6145-8658-D724B379F2CD}">
      <dsp:nvSpPr>
        <dsp:cNvPr id="0" name=""/>
        <dsp:cNvSpPr/>
      </dsp:nvSpPr>
      <dsp:spPr>
        <a:xfrm>
          <a:off x="5074303" y="1145068"/>
          <a:ext cx="470700" cy="4707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9E8280-00FB-DA4D-BF0A-76DFFFFE1C1D}">
      <dsp:nvSpPr>
        <dsp:cNvPr id="0" name=""/>
        <dsp:cNvSpPr/>
      </dsp:nvSpPr>
      <dsp:spPr>
        <a:xfrm>
          <a:off x="5309653" y="1380418"/>
          <a:ext cx="1737969" cy="3145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The more proficient students are in L1, the easier it is to learn additional languages.</a:t>
          </a:r>
        </a:p>
      </dsp:txBody>
      <dsp:txXfrm>
        <a:off x="5309653" y="1380418"/>
        <a:ext cx="1737969" cy="3145543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AB0AD-ECF8-364B-B5A2-FD02446348F8}">
      <dsp:nvSpPr>
        <dsp:cNvPr id="0" name=""/>
        <dsp:cNvSpPr/>
      </dsp:nvSpPr>
      <dsp:spPr>
        <a:xfrm>
          <a:off x="944" y="958"/>
          <a:ext cx="8227711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Formatively assess for background knowledge</a:t>
          </a:r>
        </a:p>
      </dsp:txBody>
      <dsp:txXfrm>
        <a:off x="42305" y="42319"/>
        <a:ext cx="8144989" cy="1329431"/>
      </dsp:txXfrm>
    </dsp:sp>
    <dsp:sp modelId="{B558DFFF-F6F4-3140-A0D0-8DFEB8CB5BEF}">
      <dsp:nvSpPr>
        <dsp:cNvPr id="0" name=""/>
        <dsp:cNvSpPr/>
      </dsp:nvSpPr>
      <dsp:spPr>
        <a:xfrm>
          <a:off x="944" y="1556904"/>
          <a:ext cx="5374595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Have students peruse text for unknown vocabulary</a:t>
          </a:r>
        </a:p>
      </dsp:txBody>
      <dsp:txXfrm>
        <a:off x="42305" y="1598265"/>
        <a:ext cx="5291873" cy="1329431"/>
      </dsp:txXfrm>
    </dsp:sp>
    <dsp:sp modelId="{17C7E48D-9C37-F14B-AD61-AD7C0A0D20FC}">
      <dsp:nvSpPr>
        <dsp:cNvPr id="0" name=""/>
        <dsp:cNvSpPr/>
      </dsp:nvSpPr>
      <dsp:spPr>
        <a:xfrm>
          <a:off x="944" y="3112850"/>
          <a:ext cx="2632025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Provide outlines, summaries, illustrations, graphs (Visuals)</a:t>
          </a:r>
        </a:p>
      </dsp:txBody>
      <dsp:txXfrm>
        <a:off x="42305" y="3154211"/>
        <a:ext cx="2549303" cy="1329431"/>
      </dsp:txXfrm>
    </dsp:sp>
    <dsp:sp modelId="{FA8CB381-7900-4745-8F84-58CD1DCA105A}">
      <dsp:nvSpPr>
        <dsp:cNvPr id="0" name=""/>
        <dsp:cNvSpPr/>
      </dsp:nvSpPr>
      <dsp:spPr>
        <a:xfrm>
          <a:off x="2743514" y="3112850"/>
          <a:ext cx="2632025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Allow students to research material using native language sources</a:t>
          </a:r>
        </a:p>
      </dsp:txBody>
      <dsp:txXfrm>
        <a:off x="2784875" y="3154211"/>
        <a:ext cx="2549303" cy="1329431"/>
      </dsp:txXfrm>
    </dsp:sp>
    <dsp:sp modelId="{98E67526-403C-1D41-B66E-8DAA1B126EC0}">
      <dsp:nvSpPr>
        <dsp:cNvPr id="0" name=""/>
        <dsp:cNvSpPr/>
      </dsp:nvSpPr>
      <dsp:spPr>
        <a:xfrm>
          <a:off x="5596630" y="1556904"/>
          <a:ext cx="2632025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Connect key concepts to student’s lives (</a:t>
          </a:r>
          <a:r>
            <a:rPr lang="en-US" sz="1800" i="1" kern="1200" dirty="0">
              <a:solidFill>
                <a:schemeClr val="bg1"/>
              </a:solidFill>
            </a:rPr>
            <a:t>Bridging</a:t>
          </a:r>
          <a:r>
            <a:rPr lang="en-US" sz="1800" kern="1200" dirty="0">
              <a:solidFill>
                <a:schemeClr val="bg1"/>
              </a:solidFill>
            </a:rPr>
            <a:t>)</a:t>
          </a:r>
        </a:p>
      </dsp:txBody>
      <dsp:txXfrm>
        <a:off x="5637991" y="1598265"/>
        <a:ext cx="2549303" cy="1329431"/>
      </dsp:txXfrm>
    </dsp:sp>
    <dsp:sp modelId="{C0440308-570D-324E-BAD2-AB401C8F7967}">
      <dsp:nvSpPr>
        <dsp:cNvPr id="0" name=""/>
        <dsp:cNvSpPr/>
      </dsp:nvSpPr>
      <dsp:spPr>
        <a:xfrm>
          <a:off x="5596630" y="3112850"/>
          <a:ext cx="2632025" cy="1412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Clear up misconceptions and gaps in knowledge</a:t>
          </a:r>
        </a:p>
      </dsp:txBody>
      <dsp:txXfrm>
        <a:off x="5637991" y="3154211"/>
        <a:ext cx="2549303" cy="1329431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34546-BB80-0E4F-BD00-372518C60F90}">
      <dsp:nvSpPr>
        <dsp:cNvPr id="0" name=""/>
        <dsp:cNvSpPr/>
      </dsp:nvSpPr>
      <dsp:spPr>
        <a:xfrm>
          <a:off x="3712" y="2124683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Before a lesson is given in English, key words and ideas are introduced.</a:t>
          </a:r>
        </a:p>
      </dsp:txBody>
      <dsp:txXfrm>
        <a:off x="35399" y="2156370"/>
        <a:ext cx="2100356" cy="1018491"/>
      </dsp:txXfrm>
    </dsp:sp>
    <dsp:sp modelId="{614E8776-37E5-0345-8222-D9AE814DA44C}">
      <dsp:nvSpPr>
        <dsp:cNvPr id="0" name=""/>
        <dsp:cNvSpPr/>
      </dsp:nvSpPr>
      <dsp:spPr>
        <a:xfrm rot="18770822">
          <a:off x="1963838" y="2178385"/>
          <a:ext cx="1272701" cy="41352"/>
        </a:xfrm>
        <a:custGeom>
          <a:avLst/>
          <a:gdLst/>
          <a:ahLst/>
          <a:cxnLst/>
          <a:rect l="0" t="0" r="0" b="0"/>
          <a:pathLst>
            <a:path>
              <a:moveTo>
                <a:pt x="0" y="20676"/>
              </a:moveTo>
              <a:lnTo>
                <a:pt x="1272701" y="20676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8371" y="2167244"/>
        <a:ext cx="63635" cy="63635"/>
      </dsp:txXfrm>
    </dsp:sp>
    <dsp:sp modelId="{518E73F4-994E-C145-A275-D1A4CB07D26A}">
      <dsp:nvSpPr>
        <dsp:cNvPr id="0" name=""/>
        <dsp:cNvSpPr/>
      </dsp:nvSpPr>
      <dsp:spPr>
        <a:xfrm>
          <a:off x="3032934" y="1191574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Text can be summarized. A copy of lesson can be delivered first in L1</a:t>
          </a:r>
        </a:p>
      </dsp:txBody>
      <dsp:txXfrm>
        <a:off x="3064621" y="1223261"/>
        <a:ext cx="2100356" cy="1018491"/>
      </dsp:txXfrm>
    </dsp:sp>
    <dsp:sp modelId="{B3E7B125-9D37-F548-A566-1F8CCE0DF0F7}">
      <dsp:nvSpPr>
        <dsp:cNvPr id="0" name=""/>
        <dsp:cNvSpPr/>
      </dsp:nvSpPr>
      <dsp:spPr>
        <a:xfrm rot="19457599">
          <a:off x="5096482" y="1400795"/>
          <a:ext cx="1065856" cy="41352"/>
        </a:xfrm>
        <a:custGeom>
          <a:avLst/>
          <a:gdLst/>
          <a:ahLst/>
          <a:cxnLst/>
          <a:rect l="0" t="0" r="0" b="0"/>
          <a:pathLst>
            <a:path>
              <a:moveTo>
                <a:pt x="0" y="20676"/>
              </a:moveTo>
              <a:lnTo>
                <a:pt x="1065856" y="2067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2764" y="1394824"/>
        <a:ext cx="53292" cy="53292"/>
      </dsp:txXfrm>
    </dsp:sp>
    <dsp:sp modelId="{F95179D7-884C-4C43-98DB-96DF54A816A4}">
      <dsp:nvSpPr>
        <dsp:cNvPr id="0" name=""/>
        <dsp:cNvSpPr/>
      </dsp:nvSpPr>
      <dsp:spPr>
        <a:xfrm>
          <a:off x="6062157" y="569502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Lesson is given in English.</a:t>
          </a:r>
        </a:p>
      </dsp:txBody>
      <dsp:txXfrm>
        <a:off x="6093844" y="601189"/>
        <a:ext cx="2100356" cy="1018491"/>
      </dsp:txXfrm>
    </dsp:sp>
    <dsp:sp modelId="{D126E627-4C94-F442-B100-E7D8B2FA3784}">
      <dsp:nvSpPr>
        <dsp:cNvPr id="0" name=""/>
        <dsp:cNvSpPr/>
      </dsp:nvSpPr>
      <dsp:spPr>
        <a:xfrm rot="2142401">
          <a:off x="5096482" y="2022867"/>
          <a:ext cx="1065856" cy="41352"/>
        </a:xfrm>
        <a:custGeom>
          <a:avLst/>
          <a:gdLst/>
          <a:ahLst/>
          <a:cxnLst/>
          <a:rect l="0" t="0" r="0" b="0"/>
          <a:pathLst>
            <a:path>
              <a:moveTo>
                <a:pt x="0" y="20676"/>
              </a:moveTo>
              <a:lnTo>
                <a:pt x="1065856" y="2067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2764" y="2016897"/>
        <a:ext cx="53292" cy="53292"/>
      </dsp:txXfrm>
    </dsp:sp>
    <dsp:sp modelId="{474C3CCA-5D69-D649-8C81-5D60CD4353EF}">
      <dsp:nvSpPr>
        <dsp:cNvPr id="0" name=""/>
        <dsp:cNvSpPr/>
      </dsp:nvSpPr>
      <dsp:spPr>
        <a:xfrm>
          <a:off x="6062157" y="1813647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Key vocabulary and main ideas are reviewed, cementing information in students’ minds.</a:t>
          </a:r>
        </a:p>
      </dsp:txBody>
      <dsp:txXfrm>
        <a:off x="6093844" y="1845334"/>
        <a:ext cx="2100356" cy="1018491"/>
      </dsp:txXfrm>
    </dsp:sp>
    <dsp:sp modelId="{954CCD7E-9CE0-ED45-8BFC-5C1C271C75FD}">
      <dsp:nvSpPr>
        <dsp:cNvPr id="0" name=""/>
        <dsp:cNvSpPr/>
      </dsp:nvSpPr>
      <dsp:spPr>
        <a:xfrm rot="2829178">
          <a:off x="1963838" y="3111494"/>
          <a:ext cx="1272701" cy="41352"/>
        </a:xfrm>
        <a:custGeom>
          <a:avLst/>
          <a:gdLst/>
          <a:ahLst/>
          <a:cxnLst/>
          <a:rect l="0" t="0" r="0" b="0"/>
          <a:pathLst>
            <a:path>
              <a:moveTo>
                <a:pt x="0" y="20676"/>
              </a:moveTo>
              <a:lnTo>
                <a:pt x="1272701" y="20676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8371" y="3100353"/>
        <a:ext cx="63635" cy="63635"/>
      </dsp:txXfrm>
    </dsp:sp>
    <dsp:sp modelId="{F419F90D-DB65-3A46-B153-31EB0556EA5F}">
      <dsp:nvSpPr>
        <dsp:cNvPr id="0" name=""/>
        <dsp:cNvSpPr/>
      </dsp:nvSpPr>
      <dsp:spPr>
        <a:xfrm>
          <a:off x="3032934" y="3057792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 film related to subject can be shown. </a:t>
          </a:r>
        </a:p>
      </dsp:txBody>
      <dsp:txXfrm>
        <a:off x="3064621" y="3089479"/>
        <a:ext cx="2100356" cy="1018491"/>
      </dsp:txXfrm>
    </dsp:sp>
    <dsp:sp modelId="{B9FB40D2-8FA8-7348-961B-565B8E83D155}">
      <dsp:nvSpPr>
        <dsp:cNvPr id="0" name=""/>
        <dsp:cNvSpPr/>
      </dsp:nvSpPr>
      <dsp:spPr>
        <a:xfrm>
          <a:off x="5196665" y="3578048"/>
          <a:ext cx="865492" cy="41352"/>
        </a:xfrm>
        <a:custGeom>
          <a:avLst/>
          <a:gdLst/>
          <a:ahLst/>
          <a:cxnLst/>
          <a:rect l="0" t="0" r="0" b="0"/>
          <a:pathLst>
            <a:path>
              <a:moveTo>
                <a:pt x="0" y="20676"/>
              </a:moveTo>
              <a:lnTo>
                <a:pt x="865492" y="20676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7773" y="3577087"/>
        <a:ext cx="43274" cy="43274"/>
      </dsp:txXfrm>
    </dsp:sp>
    <dsp:sp modelId="{C83AB357-B780-CD4F-915C-296F73E2252E}">
      <dsp:nvSpPr>
        <dsp:cNvPr id="0" name=""/>
        <dsp:cNvSpPr/>
      </dsp:nvSpPr>
      <dsp:spPr>
        <a:xfrm>
          <a:off x="6062157" y="3057792"/>
          <a:ext cx="2163730" cy="1081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Background knowledge adds context and stimulates associations.</a:t>
          </a:r>
        </a:p>
      </dsp:txBody>
      <dsp:txXfrm>
        <a:off x="6093844" y="3089479"/>
        <a:ext cx="2100356" cy="1018491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46C1C-ACF5-844E-BD71-23367FCE8548}">
      <dsp:nvSpPr>
        <dsp:cNvPr id="0" name=""/>
        <dsp:cNvSpPr/>
      </dsp:nvSpPr>
      <dsp:spPr>
        <a:xfrm>
          <a:off x="3644415" y="1810853"/>
          <a:ext cx="2814727" cy="2997116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brain is already searching for information that makes lesson comprehensible</a:t>
          </a:r>
        </a:p>
      </dsp:txBody>
      <dsp:txXfrm>
        <a:off x="4210300" y="2500795"/>
        <a:ext cx="1682957" cy="1564018"/>
      </dsp:txXfrm>
    </dsp:sp>
    <dsp:sp modelId="{C577D635-46C4-DB48-8926-D6F06B58A9BF}">
      <dsp:nvSpPr>
        <dsp:cNvPr id="0" name=""/>
        <dsp:cNvSpPr/>
      </dsp:nvSpPr>
      <dsp:spPr>
        <a:xfrm>
          <a:off x="2057402" y="1177013"/>
          <a:ext cx="2413242" cy="2409151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By building expectations, we activate background knowledge</a:t>
          </a:r>
        </a:p>
      </dsp:txBody>
      <dsp:txXfrm>
        <a:off x="2664508" y="1787190"/>
        <a:ext cx="1199030" cy="1188797"/>
      </dsp:txXfrm>
    </dsp:sp>
    <dsp:sp modelId="{F758C95F-E660-E047-8A97-FB76F74F5373}">
      <dsp:nvSpPr>
        <dsp:cNvPr id="0" name=""/>
        <dsp:cNvSpPr/>
      </dsp:nvSpPr>
      <dsp:spPr>
        <a:xfrm rot="20700000">
          <a:off x="3144051" y="-32318"/>
          <a:ext cx="2231369" cy="2293276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Previewing builds expectations</a:t>
          </a:r>
        </a:p>
      </dsp:txBody>
      <dsp:txXfrm rot="-20700000">
        <a:off x="3629784" y="474336"/>
        <a:ext cx="1259903" cy="1279967"/>
      </dsp:txXfrm>
    </dsp:sp>
    <dsp:sp modelId="{C344F675-1976-E04F-AFB8-9A636F39D3AD}">
      <dsp:nvSpPr>
        <dsp:cNvPr id="0" name=""/>
        <dsp:cNvSpPr/>
      </dsp:nvSpPr>
      <dsp:spPr>
        <a:xfrm>
          <a:off x="3619384" y="1687063"/>
          <a:ext cx="3186277" cy="3186277"/>
        </a:xfrm>
        <a:prstGeom prst="circularArrow">
          <a:avLst>
            <a:gd name="adj1" fmla="val 4688"/>
            <a:gd name="adj2" fmla="val 299029"/>
            <a:gd name="adj3" fmla="val 2523572"/>
            <a:gd name="adj4" fmla="val 15845412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9CE1C1-FFF9-F149-92AA-939D7AB37EB5}">
      <dsp:nvSpPr>
        <dsp:cNvPr id="0" name=""/>
        <dsp:cNvSpPr/>
      </dsp:nvSpPr>
      <dsp:spPr>
        <a:xfrm>
          <a:off x="2038216" y="1074403"/>
          <a:ext cx="2315029" cy="231502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4F2811-2E15-CA4B-AB42-0303BD019AF7}">
      <dsp:nvSpPr>
        <dsp:cNvPr id="0" name=""/>
        <dsp:cNvSpPr/>
      </dsp:nvSpPr>
      <dsp:spPr>
        <a:xfrm>
          <a:off x="2962532" y="-162537"/>
          <a:ext cx="2496068" cy="24960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99EE5-0F5E-4D4D-B037-3F3E30B4A0A6}">
      <dsp:nvSpPr>
        <dsp:cNvPr id="0" name=""/>
        <dsp:cNvSpPr/>
      </dsp:nvSpPr>
      <dsp:spPr>
        <a:xfrm rot="16200000">
          <a:off x="-656422" y="1114598"/>
          <a:ext cx="4708525" cy="2479327"/>
        </a:xfrm>
        <a:prstGeom prst="flowChartManualOperation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583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 order to decode language, a person receiving communication must know rules, structure, and basic vocabulary.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 He must be familiar with with parts of speech, mechanics of  speech and text, and grammar rules.</a:t>
          </a:r>
        </a:p>
      </dsp:txBody>
      <dsp:txXfrm rot="5400000">
        <a:off x="458177" y="941704"/>
        <a:ext cx="2479327" cy="2825115"/>
      </dsp:txXfrm>
    </dsp:sp>
    <dsp:sp modelId="{C5698B6D-672F-DA44-9299-F0CA56AE4007}">
      <dsp:nvSpPr>
        <dsp:cNvPr id="0" name=""/>
        <dsp:cNvSpPr/>
      </dsp:nvSpPr>
      <dsp:spPr>
        <a:xfrm rot="16200000">
          <a:off x="2001652" y="906669"/>
          <a:ext cx="4708525" cy="2895185"/>
        </a:xfrm>
        <a:prstGeom prst="flowChartManualOperation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583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average five year old has mastered the rules and structure in his native tongue.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His understanding of natural grammar will form the foundation of formal grammar training.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The need for decoding skills is the reason most foreign language courses  emphasize grammar.</a:t>
          </a:r>
        </a:p>
      </dsp:txBody>
      <dsp:txXfrm rot="5400000">
        <a:off x="2908322" y="941704"/>
        <a:ext cx="2895185" cy="2825115"/>
      </dsp:txXfrm>
    </dsp:sp>
    <dsp:sp modelId="{C33229A5-D27A-624B-8FD0-6BF02C0B1E02}">
      <dsp:nvSpPr>
        <dsp:cNvPr id="0" name=""/>
        <dsp:cNvSpPr/>
      </dsp:nvSpPr>
      <dsp:spPr>
        <a:xfrm rot="16200000">
          <a:off x="4635673" y="1114598"/>
          <a:ext cx="4708525" cy="2479327"/>
        </a:xfrm>
        <a:prstGeom prst="flowChartManualOperation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4583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However, oral language and written language are separate skills.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Formal grammar is a product of writing and requires formal instruction.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Natural grammar as learned in speech is intuitive and is acquired through modeling.</a:t>
          </a:r>
        </a:p>
      </dsp:txBody>
      <dsp:txXfrm rot="5400000">
        <a:off x="5750272" y="941704"/>
        <a:ext cx="2479327" cy="2825115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A82AC-EA56-2E41-B169-4E9E7D15B3E8}">
      <dsp:nvSpPr>
        <dsp:cNvPr id="0" name=""/>
        <dsp:cNvSpPr/>
      </dsp:nvSpPr>
      <dsp:spPr>
        <a:xfrm>
          <a:off x="0" y="591343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Phonological</a:t>
          </a:r>
        </a:p>
      </dsp:txBody>
      <dsp:txXfrm>
        <a:off x="0" y="591343"/>
        <a:ext cx="2571749" cy="1543049"/>
      </dsp:txXfrm>
    </dsp:sp>
    <dsp:sp modelId="{CDA63448-6093-D940-83FB-CB88F69FD71A}">
      <dsp:nvSpPr>
        <dsp:cNvPr id="0" name=""/>
        <dsp:cNvSpPr/>
      </dsp:nvSpPr>
      <dsp:spPr>
        <a:xfrm>
          <a:off x="2828925" y="591343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Orthographic</a:t>
          </a:r>
        </a:p>
      </dsp:txBody>
      <dsp:txXfrm>
        <a:off x="2828925" y="591343"/>
        <a:ext cx="2571749" cy="1543049"/>
      </dsp:txXfrm>
    </dsp:sp>
    <dsp:sp modelId="{8F0C0C05-F5EF-8C41-A96E-1B838021F68F}">
      <dsp:nvSpPr>
        <dsp:cNvPr id="0" name=""/>
        <dsp:cNvSpPr/>
      </dsp:nvSpPr>
      <dsp:spPr>
        <a:xfrm>
          <a:off x="5657849" y="591343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Syntactic</a:t>
          </a:r>
        </a:p>
      </dsp:txBody>
      <dsp:txXfrm>
        <a:off x="5657849" y="591343"/>
        <a:ext cx="2571749" cy="1543049"/>
      </dsp:txXfrm>
    </dsp:sp>
    <dsp:sp modelId="{1E819787-24F0-AE48-8818-3383DC89E221}">
      <dsp:nvSpPr>
        <dsp:cNvPr id="0" name=""/>
        <dsp:cNvSpPr/>
      </dsp:nvSpPr>
      <dsp:spPr>
        <a:xfrm>
          <a:off x="1414462" y="2391568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Semantic</a:t>
          </a:r>
        </a:p>
      </dsp:txBody>
      <dsp:txXfrm>
        <a:off x="1414462" y="2391568"/>
        <a:ext cx="2571749" cy="1543049"/>
      </dsp:txXfrm>
    </dsp:sp>
    <dsp:sp modelId="{0F6B73DA-7B72-974A-9723-87417D65ED73}">
      <dsp:nvSpPr>
        <dsp:cNvPr id="0" name=""/>
        <dsp:cNvSpPr/>
      </dsp:nvSpPr>
      <dsp:spPr>
        <a:xfrm>
          <a:off x="4243387" y="2391568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Pragmatic</a:t>
          </a:r>
        </a:p>
      </dsp:txBody>
      <dsp:txXfrm>
        <a:off x="4243387" y="2391568"/>
        <a:ext cx="2571749" cy="1543049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62A02-9442-2E47-8327-BCD4C291B5B6}">
      <dsp:nvSpPr>
        <dsp:cNvPr id="0" name=""/>
        <dsp:cNvSpPr/>
      </dsp:nvSpPr>
      <dsp:spPr>
        <a:xfrm>
          <a:off x="1512371" y="0"/>
          <a:ext cx="4525962" cy="4525962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C08BFE-A289-954E-9770-39BDBE153000}">
      <dsp:nvSpPr>
        <dsp:cNvPr id="0" name=""/>
        <dsp:cNvSpPr/>
      </dsp:nvSpPr>
      <dsp:spPr>
        <a:xfrm>
          <a:off x="3775352" y="455027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inability to pronounce a word hinders long-term retention</a:t>
          </a:r>
        </a:p>
      </dsp:txBody>
      <dsp:txXfrm>
        <a:off x="3827652" y="507327"/>
        <a:ext cx="2837275" cy="966780"/>
      </dsp:txXfrm>
    </dsp:sp>
    <dsp:sp modelId="{827F78E9-17E7-394F-8F2D-7314F6F0D093}">
      <dsp:nvSpPr>
        <dsp:cNvPr id="0" name=""/>
        <dsp:cNvSpPr/>
      </dsp:nvSpPr>
      <dsp:spPr>
        <a:xfrm>
          <a:off x="3775352" y="1660329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Phonemes: sounds that signal a shift in meaning in similar sounding words</a:t>
          </a:r>
        </a:p>
      </dsp:txBody>
      <dsp:txXfrm>
        <a:off x="3827652" y="1712629"/>
        <a:ext cx="2837275" cy="966780"/>
      </dsp:txXfrm>
    </dsp:sp>
    <dsp:sp modelId="{641D5D82-2031-1548-9B09-77CC0A79F7DC}">
      <dsp:nvSpPr>
        <dsp:cNvPr id="0" name=""/>
        <dsp:cNvSpPr/>
      </dsp:nvSpPr>
      <dsp:spPr>
        <a:xfrm>
          <a:off x="3775352" y="2865632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Allophones: variations in sounds that do not signal semantic shifts (dialect)</a:t>
          </a:r>
        </a:p>
      </dsp:txBody>
      <dsp:txXfrm>
        <a:off x="3827652" y="2917932"/>
        <a:ext cx="2837275" cy="966780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01F10-C9D1-F440-8CC7-62074A446B5D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Do not overcorrect. Overcorrecting will embarrass and discourage students from speaking.</a:t>
          </a:r>
        </a:p>
      </dsp:txBody>
      <dsp:txXfrm>
        <a:off x="0" y="0"/>
        <a:ext cx="5609536" cy="1357788"/>
      </dsp:txXfrm>
    </dsp:sp>
    <dsp:sp modelId="{6A89A0AE-C853-DC47-BF95-AA9B06BB4B69}">
      <dsp:nvSpPr>
        <dsp:cNvPr id="0" name=""/>
        <dsp:cNvSpPr/>
      </dsp:nvSpPr>
      <dsp:spPr>
        <a:xfrm>
          <a:off x="617219" y="1584086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If communication is successful, acknowledge understanding by repeating the information in correct form.</a:t>
          </a:r>
        </a:p>
      </dsp:txBody>
      <dsp:txXfrm>
        <a:off x="617219" y="1584086"/>
        <a:ext cx="5495377" cy="1357788"/>
      </dsp:txXfrm>
    </dsp:sp>
    <dsp:sp modelId="{43DC0243-947D-2E47-A021-6276260BDC4A}">
      <dsp:nvSpPr>
        <dsp:cNvPr id="0" name=""/>
        <dsp:cNvSpPr/>
      </dsp:nvSpPr>
      <dsp:spPr>
        <a:xfrm>
          <a:off x="1234439" y="3168173"/>
          <a:ext cx="6995160" cy="13577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By modeling correct sounds and structures during social interaction, proficiency is developed.</a:t>
          </a:r>
        </a:p>
      </dsp:txBody>
      <dsp:txXfrm>
        <a:off x="1234439" y="3168173"/>
        <a:ext cx="5495377" cy="1357788"/>
      </dsp:txXfrm>
    </dsp:sp>
    <dsp:sp modelId="{B59F464C-8F8D-BB49-8005-3326FF5B5FF2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112597" y="1029656"/>
        <a:ext cx="882562" cy="882562"/>
      </dsp:txXfrm>
    </dsp:sp>
    <dsp:sp modelId="{1C754AA4-3E7A-FD43-AE21-1778BB6548DD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729817" y="2604691"/>
        <a:ext cx="882562" cy="882562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937FA-71E3-D54F-9548-FCFA520F690D}">
      <dsp:nvSpPr>
        <dsp:cNvPr id="0" name=""/>
        <dsp:cNvSpPr/>
      </dsp:nvSpPr>
      <dsp:spPr>
        <a:xfrm>
          <a:off x="1851819" y="0"/>
          <a:ext cx="4525962" cy="452596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C120D7-C794-9B49-89AB-CDB44BFFCD12}">
      <dsp:nvSpPr>
        <dsp:cNvPr id="0" name=""/>
        <dsp:cNvSpPr/>
      </dsp:nvSpPr>
      <dsp:spPr>
        <a:xfrm>
          <a:off x="2281785" y="294263"/>
          <a:ext cx="1765125" cy="20365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Letter to sound correspondence in English is imperfect and inconsistent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(giant/grant/gnat).</a:t>
          </a:r>
        </a:p>
      </dsp:txBody>
      <dsp:txXfrm>
        <a:off x="2281785" y="294263"/>
        <a:ext cx="1765125" cy="2036530"/>
      </dsp:txXfrm>
    </dsp:sp>
    <dsp:sp modelId="{49F60F84-3B86-4541-A835-2170A6230813}">
      <dsp:nvSpPr>
        <dsp:cNvPr id="0" name=""/>
        <dsp:cNvSpPr/>
      </dsp:nvSpPr>
      <dsp:spPr>
        <a:xfrm>
          <a:off x="4182689" y="280892"/>
          <a:ext cx="1765125" cy="206327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Writing conventions do not correspond to speaking conventions (sign/signal).</a:t>
          </a:r>
        </a:p>
      </dsp:txBody>
      <dsp:txXfrm>
        <a:off x="4182689" y="280892"/>
        <a:ext cx="1765125" cy="2063272"/>
      </dsp:txXfrm>
    </dsp:sp>
    <dsp:sp modelId="{38F20BE4-D4EA-4F4D-9FAE-83F9FD07CC8C}">
      <dsp:nvSpPr>
        <dsp:cNvPr id="0" name=""/>
        <dsp:cNvSpPr/>
      </dsp:nvSpPr>
      <dsp:spPr>
        <a:xfrm>
          <a:off x="2281785" y="2262983"/>
          <a:ext cx="1765125" cy="19008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Problem areas: homographs, consonant, and vowel shifts.</a:t>
          </a:r>
        </a:p>
      </dsp:txBody>
      <dsp:txXfrm>
        <a:off x="2281785" y="2262983"/>
        <a:ext cx="1765125" cy="1900898"/>
      </dsp:txXfrm>
    </dsp:sp>
    <dsp:sp modelId="{7C9AA1A4-541F-3248-90B1-5B991BCACC67}">
      <dsp:nvSpPr>
        <dsp:cNvPr id="0" name=""/>
        <dsp:cNvSpPr/>
      </dsp:nvSpPr>
      <dsp:spPr>
        <a:xfrm>
          <a:off x="4182689" y="2262983"/>
          <a:ext cx="1765125" cy="19008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Recommendation: correct spelling errors but do not deduct points for them. Most Americans struggle with spelling. Mastery takes time and practice</a:t>
          </a:r>
        </a:p>
      </dsp:txBody>
      <dsp:txXfrm>
        <a:off x="4182689" y="2262983"/>
        <a:ext cx="1765125" cy="1900898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CA4732-6293-D441-986A-12ADA2C4D747}">
      <dsp:nvSpPr>
        <dsp:cNvPr id="0" name=""/>
        <dsp:cNvSpPr/>
      </dsp:nvSpPr>
      <dsp:spPr>
        <a:xfrm rot="16200000">
          <a:off x="925909" y="-925909"/>
          <a:ext cx="2262981" cy="41148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Word order signals function and relationship between words.</a:t>
          </a:r>
        </a:p>
      </dsp:txBody>
      <dsp:txXfrm rot="5400000">
        <a:off x="0" y="0"/>
        <a:ext cx="4114800" cy="1697235"/>
      </dsp:txXfrm>
    </dsp:sp>
    <dsp:sp modelId="{DC9F28E7-A303-274A-A93F-71B8D4FA6E24}">
      <dsp:nvSpPr>
        <dsp:cNvPr id="0" name=""/>
        <dsp:cNvSpPr/>
      </dsp:nvSpPr>
      <dsp:spPr>
        <a:xfrm>
          <a:off x="4114800" y="0"/>
          <a:ext cx="4114800" cy="2262981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Word knowledge alone is insufficient to convey meaning.</a:t>
          </a:r>
        </a:p>
      </dsp:txBody>
      <dsp:txXfrm>
        <a:off x="4114800" y="0"/>
        <a:ext cx="4114800" cy="1697235"/>
      </dsp:txXfrm>
    </dsp:sp>
    <dsp:sp modelId="{770CA216-F19A-7844-897C-0DFB5F1FB5C1}">
      <dsp:nvSpPr>
        <dsp:cNvPr id="0" name=""/>
        <dsp:cNvSpPr/>
      </dsp:nvSpPr>
      <dsp:spPr>
        <a:xfrm rot="10800000">
          <a:off x="0" y="2262981"/>
          <a:ext cx="4114800" cy="2262981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Every sentence has “word strings” or groups of words  that act as independent units of thought and meaning.</a:t>
          </a:r>
        </a:p>
      </dsp:txBody>
      <dsp:txXfrm rot="10800000">
        <a:off x="0" y="2828726"/>
        <a:ext cx="4114800" cy="1697235"/>
      </dsp:txXfrm>
    </dsp:sp>
    <dsp:sp modelId="{34EEB602-4A86-964B-960A-1414D68234FE}">
      <dsp:nvSpPr>
        <dsp:cNvPr id="0" name=""/>
        <dsp:cNvSpPr/>
      </dsp:nvSpPr>
      <dsp:spPr>
        <a:xfrm rot="5400000">
          <a:off x="5040709" y="1337071"/>
          <a:ext cx="2262981" cy="4114800"/>
        </a:xfrm>
        <a:prstGeom prst="round1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ability to recognize groupings within sentences is essential for comprehension</a:t>
          </a:r>
        </a:p>
      </dsp:txBody>
      <dsp:txXfrm rot="-5400000">
        <a:off x="4114800" y="2828726"/>
        <a:ext cx="4114800" cy="1697235"/>
      </dsp:txXfrm>
    </dsp:sp>
    <dsp:sp modelId="{72D39FAB-3F82-1D4C-9B69-A16417305B41}">
      <dsp:nvSpPr>
        <dsp:cNvPr id="0" name=""/>
        <dsp:cNvSpPr/>
      </dsp:nvSpPr>
      <dsp:spPr>
        <a:xfrm>
          <a:off x="2880359" y="1697235"/>
          <a:ext cx="2468880" cy="1131490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English is heavily dependent of syntax</a:t>
          </a:r>
        </a:p>
      </dsp:txBody>
      <dsp:txXfrm>
        <a:off x="2935594" y="1752470"/>
        <a:ext cx="2358410" cy="10210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AA195-79DD-E545-A30B-EF68E72EBCF8}">
      <dsp:nvSpPr>
        <dsp:cNvPr id="0" name=""/>
        <dsp:cNvSpPr/>
      </dsp:nvSpPr>
      <dsp:spPr>
        <a:xfrm>
          <a:off x="1867780" y="-27639"/>
          <a:ext cx="4494039" cy="4494039"/>
        </a:xfrm>
        <a:prstGeom prst="circularArrow">
          <a:avLst>
            <a:gd name="adj1" fmla="val 5544"/>
            <a:gd name="adj2" fmla="val 330680"/>
            <a:gd name="adj3" fmla="val 13765712"/>
            <a:gd name="adj4" fmla="val 17392183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3CE74E-5530-C244-B010-3CD4E6D0B510}">
      <dsp:nvSpPr>
        <dsp:cNvPr id="0" name=""/>
        <dsp:cNvSpPr/>
      </dsp:nvSpPr>
      <dsp:spPr>
        <a:xfrm>
          <a:off x="3057971" y="1135"/>
          <a:ext cx="2113657" cy="1056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Learning Objectives for English Language Learners (ELL) </a:t>
          </a:r>
        </a:p>
      </dsp:txBody>
      <dsp:txXfrm>
        <a:off x="3109561" y="52725"/>
        <a:ext cx="2010477" cy="953648"/>
      </dsp:txXfrm>
    </dsp:sp>
    <dsp:sp modelId="{6AC50CD6-D604-FC4A-93C0-D74D905E1F77}">
      <dsp:nvSpPr>
        <dsp:cNvPr id="0" name=""/>
        <dsp:cNvSpPr/>
      </dsp:nvSpPr>
      <dsp:spPr>
        <a:xfrm>
          <a:off x="4880609" y="1325359"/>
          <a:ext cx="2113657" cy="1056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Acculturation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(ESL vs. EFL)</a:t>
          </a:r>
        </a:p>
      </dsp:txBody>
      <dsp:txXfrm>
        <a:off x="4932199" y="1376949"/>
        <a:ext cx="2010477" cy="953648"/>
      </dsp:txXfrm>
    </dsp:sp>
    <dsp:sp modelId="{EC172B08-D37E-CD48-916E-B7007302BC7F}">
      <dsp:nvSpPr>
        <dsp:cNvPr id="0" name=""/>
        <dsp:cNvSpPr/>
      </dsp:nvSpPr>
      <dsp:spPr>
        <a:xfrm>
          <a:off x="4184423" y="3467998"/>
          <a:ext cx="2113657" cy="1056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Language Proficiency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(Oral vs. Written)</a:t>
          </a:r>
        </a:p>
      </dsp:txBody>
      <dsp:txXfrm>
        <a:off x="4236013" y="3519588"/>
        <a:ext cx="2010477" cy="953648"/>
      </dsp:txXfrm>
    </dsp:sp>
    <dsp:sp modelId="{5E85B52A-6713-E140-A894-11B92C54469C}">
      <dsp:nvSpPr>
        <dsp:cNvPr id="0" name=""/>
        <dsp:cNvSpPr/>
      </dsp:nvSpPr>
      <dsp:spPr>
        <a:xfrm>
          <a:off x="1931519" y="3467998"/>
          <a:ext cx="2113657" cy="1056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Motivation and autonomous </a:t>
          </a:r>
          <a:r>
            <a:rPr lang="en-US" sz="1400" kern="1200">
              <a:solidFill>
                <a:schemeClr val="bg1"/>
              </a:solidFill>
            </a:rPr>
            <a:t>learning 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983109" y="3519588"/>
        <a:ext cx="2010477" cy="953648"/>
      </dsp:txXfrm>
    </dsp:sp>
    <dsp:sp modelId="{7CCC5570-FAE0-A044-9B07-4448EA90012F}">
      <dsp:nvSpPr>
        <dsp:cNvPr id="0" name=""/>
        <dsp:cNvSpPr/>
      </dsp:nvSpPr>
      <dsp:spPr>
        <a:xfrm>
          <a:off x="1235333" y="1325359"/>
          <a:ext cx="2113657" cy="1056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Meta-cognitive and meta-linguistic understanding</a:t>
          </a:r>
        </a:p>
      </dsp:txBody>
      <dsp:txXfrm>
        <a:off x="1286923" y="1376949"/>
        <a:ext cx="2010477" cy="953648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AE634-D689-D040-AF69-1234DBB09A66}">
      <dsp:nvSpPr>
        <dsp:cNvPr id="0" name=""/>
        <dsp:cNvSpPr/>
      </dsp:nvSpPr>
      <dsp:spPr>
        <a:xfrm>
          <a:off x="5622396" y="0"/>
          <a:ext cx="1575594" cy="49069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Like pieces of a puzzle, meaning becomes clear</a:t>
          </a:r>
        </a:p>
      </dsp:txBody>
      <dsp:txXfrm>
        <a:off x="5622396" y="0"/>
        <a:ext cx="1575594" cy="1472088"/>
      </dsp:txXfrm>
    </dsp:sp>
    <dsp:sp modelId="{E1203D64-BA8E-5547-A1AA-0AD59813223C}">
      <dsp:nvSpPr>
        <dsp:cNvPr id="0" name=""/>
        <dsp:cNvSpPr/>
      </dsp:nvSpPr>
      <dsp:spPr>
        <a:xfrm>
          <a:off x="3784202" y="0"/>
          <a:ext cx="1575594" cy="49069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Certain words group together</a:t>
          </a:r>
        </a:p>
      </dsp:txBody>
      <dsp:txXfrm>
        <a:off x="3784202" y="0"/>
        <a:ext cx="1575594" cy="1472088"/>
      </dsp:txXfrm>
    </dsp:sp>
    <dsp:sp modelId="{61A98A8C-27D8-124F-A986-34108CB071B1}">
      <dsp:nvSpPr>
        <dsp:cNvPr id="0" name=""/>
        <dsp:cNvSpPr/>
      </dsp:nvSpPr>
      <dsp:spPr>
        <a:xfrm>
          <a:off x="1946008" y="0"/>
          <a:ext cx="1575594" cy="49069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Without syntactical awareness, a sentence is a string of words devoid of context</a:t>
          </a:r>
        </a:p>
      </dsp:txBody>
      <dsp:txXfrm>
        <a:off x="1946008" y="0"/>
        <a:ext cx="1575594" cy="1472088"/>
      </dsp:txXfrm>
    </dsp:sp>
    <dsp:sp modelId="{A08C7638-E9A2-2742-98C4-EA6965F2AA01}">
      <dsp:nvSpPr>
        <dsp:cNvPr id="0" name=""/>
        <dsp:cNvSpPr/>
      </dsp:nvSpPr>
      <dsp:spPr>
        <a:xfrm>
          <a:off x="2077308" y="2212069"/>
          <a:ext cx="1312995" cy="16522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i="1" kern="1200" dirty="0"/>
            <a:t>Heavy- drifted- a-sky-the-Jack rain-glanced  while- lightning across illuminated outside- the night-room cloud As.</a:t>
          </a:r>
          <a:endParaRPr lang="en-US" sz="1100" kern="1200" dirty="0"/>
        </a:p>
      </dsp:txBody>
      <dsp:txXfrm>
        <a:off x="2115764" y="2250525"/>
        <a:ext cx="1236083" cy="1575355"/>
      </dsp:txXfrm>
    </dsp:sp>
    <dsp:sp modelId="{40C9277D-3FEA-894E-8BF1-661EA48CBE44}">
      <dsp:nvSpPr>
        <dsp:cNvPr id="0" name=""/>
        <dsp:cNvSpPr/>
      </dsp:nvSpPr>
      <dsp:spPr>
        <a:xfrm rot="18952270">
          <a:off x="3287051" y="2771429"/>
          <a:ext cx="731702" cy="24082"/>
        </a:xfrm>
        <a:custGeom>
          <a:avLst/>
          <a:gdLst/>
          <a:ahLst/>
          <a:cxnLst/>
          <a:rect l="0" t="0" r="0" b="0"/>
          <a:pathLst>
            <a:path>
              <a:moveTo>
                <a:pt x="0" y="12041"/>
              </a:moveTo>
              <a:lnTo>
                <a:pt x="731702" y="1204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34610" y="2765177"/>
        <a:ext cx="36585" cy="36585"/>
      </dsp:txXfrm>
    </dsp:sp>
    <dsp:sp modelId="{7B44278D-EBA6-544F-A2A1-4BC7A8E98F93}">
      <dsp:nvSpPr>
        <dsp:cNvPr id="0" name=""/>
        <dsp:cNvSpPr/>
      </dsp:nvSpPr>
      <dsp:spPr>
        <a:xfrm>
          <a:off x="3915502" y="1473325"/>
          <a:ext cx="1439017" cy="21108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Heavy rain clouds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The night sky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Illuminated the room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Glanced outside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3957649" y="1515472"/>
        <a:ext cx="1354723" cy="2026530"/>
      </dsp:txXfrm>
    </dsp:sp>
    <dsp:sp modelId="{3A6DEFA5-EDE1-8E48-A38A-1FBB3EE2598D}">
      <dsp:nvSpPr>
        <dsp:cNvPr id="0" name=""/>
        <dsp:cNvSpPr/>
      </dsp:nvSpPr>
      <dsp:spPr>
        <a:xfrm rot="19457599">
          <a:off x="5293726" y="2327953"/>
          <a:ext cx="646783" cy="24082"/>
        </a:xfrm>
        <a:custGeom>
          <a:avLst/>
          <a:gdLst/>
          <a:ahLst/>
          <a:cxnLst/>
          <a:rect l="0" t="0" r="0" b="0"/>
          <a:pathLst>
            <a:path>
              <a:moveTo>
                <a:pt x="0" y="12041"/>
              </a:moveTo>
              <a:lnTo>
                <a:pt x="646783" y="1204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0948" y="2323825"/>
        <a:ext cx="32339" cy="32339"/>
      </dsp:txXfrm>
    </dsp:sp>
    <dsp:sp modelId="{646A77A3-6F4B-9946-94AF-566A939BDDAC}">
      <dsp:nvSpPr>
        <dsp:cNvPr id="0" name=""/>
        <dsp:cNvSpPr/>
      </dsp:nvSpPr>
      <dsp:spPr>
        <a:xfrm>
          <a:off x="5879717" y="1823002"/>
          <a:ext cx="1312995" cy="6564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 heavy rain cloud drifted</a:t>
          </a:r>
        </a:p>
      </dsp:txBody>
      <dsp:txXfrm>
        <a:off x="5898945" y="1842230"/>
        <a:ext cx="1274539" cy="618041"/>
      </dsp:txXfrm>
    </dsp:sp>
    <dsp:sp modelId="{B1F82FCD-E935-B145-B78B-4484AAF156E1}">
      <dsp:nvSpPr>
        <dsp:cNvPr id="0" name=""/>
        <dsp:cNvSpPr/>
      </dsp:nvSpPr>
      <dsp:spPr>
        <a:xfrm rot="2142401">
          <a:off x="5293726" y="2705439"/>
          <a:ext cx="646783" cy="24082"/>
        </a:xfrm>
        <a:custGeom>
          <a:avLst/>
          <a:gdLst/>
          <a:ahLst/>
          <a:cxnLst/>
          <a:rect l="0" t="0" r="0" b="0"/>
          <a:pathLst>
            <a:path>
              <a:moveTo>
                <a:pt x="0" y="12041"/>
              </a:moveTo>
              <a:lnTo>
                <a:pt x="646783" y="1204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0948" y="2701311"/>
        <a:ext cx="32339" cy="32339"/>
      </dsp:txXfrm>
    </dsp:sp>
    <dsp:sp modelId="{C689C857-985C-9144-A07B-F3E4F0454F1A}">
      <dsp:nvSpPr>
        <dsp:cNvPr id="0" name=""/>
        <dsp:cNvSpPr/>
      </dsp:nvSpPr>
      <dsp:spPr>
        <a:xfrm>
          <a:off x="5879717" y="2577975"/>
          <a:ext cx="1312995" cy="6564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Across the night sky</a:t>
          </a:r>
        </a:p>
      </dsp:txBody>
      <dsp:txXfrm>
        <a:off x="5898945" y="2597203"/>
        <a:ext cx="1274539" cy="618041"/>
      </dsp:txXfrm>
    </dsp:sp>
    <dsp:sp modelId="{ECD3659C-1EF4-4644-B679-7890F51CA765}">
      <dsp:nvSpPr>
        <dsp:cNvPr id="0" name=""/>
        <dsp:cNvSpPr/>
      </dsp:nvSpPr>
      <dsp:spPr>
        <a:xfrm rot="3874294">
          <a:off x="3041330" y="3578486"/>
          <a:ext cx="1223145" cy="24082"/>
        </a:xfrm>
        <a:custGeom>
          <a:avLst/>
          <a:gdLst/>
          <a:ahLst/>
          <a:cxnLst/>
          <a:rect l="0" t="0" r="0" b="0"/>
          <a:pathLst>
            <a:path>
              <a:moveTo>
                <a:pt x="0" y="12041"/>
              </a:moveTo>
              <a:lnTo>
                <a:pt x="1223145" y="1204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2324" y="3559949"/>
        <a:ext cx="61157" cy="61157"/>
      </dsp:txXfrm>
    </dsp:sp>
    <dsp:sp modelId="{9FDD2A71-EEA8-FC47-8A35-89A8C6191DA6}">
      <dsp:nvSpPr>
        <dsp:cNvPr id="0" name=""/>
        <dsp:cNvSpPr/>
      </dsp:nvSpPr>
      <dsp:spPr>
        <a:xfrm>
          <a:off x="3915502" y="3682624"/>
          <a:ext cx="1312995" cy="9204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Drifted across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While lightning</a:t>
          </a:r>
        </a:p>
      </dsp:txBody>
      <dsp:txXfrm>
        <a:off x="3942461" y="3709583"/>
        <a:ext cx="1259077" cy="866537"/>
      </dsp:txXfrm>
    </dsp:sp>
    <dsp:sp modelId="{581C56F6-66F8-2046-B68F-3E9822A46BAC}">
      <dsp:nvSpPr>
        <dsp:cNvPr id="0" name=""/>
        <dsp:cNvSpPr/>
      </dsp:nvSpPr>
      <dsp:spPr>
        <a:xfrm>
          <a:off x="5228497" y="4130811"/>
          <a:ext cx="525198" cy="24082"/>
        </a:xfrm>
        <a:custGeom>
          <a:avLst/>
          <a:gdLst/>
          <a:ahLst/>
          <a:cxnLst/>
          <a:rect l="0" t="0" r="0" b="0"/>
          <a:pathLst>
            <a:path>
              <a:moveTo>
                <a:pt x="0" y="12041"/>
              </a:moveTo>
              <a:lnTo>
                <a:pt x="525198" y="1204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77967" y="4129722"/>
        <a:ext cx="26259" cy="26259"/>
      </dsp:txXfrm>
    </dsp:sp>
    <dsp:sp modelId="{3F138BB6-BE15-AE4B-9046-E7E168951F94}">
      <dsp:nvSpPr>
        <dsp:cNvPr id="0" name=""/>
        <dsp:cNvSpPr/>
      </dsp:nvSpPr>
      <dsp:spPr>
        <a:xfrm>
          <a:off x="5753696" y="3576258"/>
          <a:ext cx="1312995" cy="11331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Jack glanced outside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While lightning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Illuminated the room</a:t>
          </a:r>
        </a:p>
      </dsp:txBody>
      <dsp:txXfrm>
        <a:off x="5786886" y="3609448"/>
        <a:ext cx="1246615" cy="1066807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A5BD4-A6A8-D543-8132-2B00751C6C1B}">
      <dsp:nvSpPr>
        <dsp:cNvPr id="0" name=""/>
        <dsp:cNvSpPr/>
      </dsp:nvSpPr>
      <dsp:spPr>
        <a:xfrm>
          <a:off x="0" y="0"/>
          <a:ext cx="8229600" cy="135778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bg1"/>
              </a:solidFill>
            </a:rPr>
            <a:t>Vocabulary knowledge is the number one factor in comprehension.</a:t>
          </a:r>
        </a:p>
      </dsp:txBody>
      <dsp:txXfrm>
        <a:off x="0" y="0"/>
        <a:ext cx="8229600" cy="1357788"/>
      </dsp:txXfrm>
    </dsp:sp>
    <dsp:sp modelId="{0A0EF717-E5C0-3840-82CA-F1E150C2DF4D}">
      <dsp:nvSpPr>
        <dsp:cNvPr id="0" name=""/>
        <dsp:cNvSpPr/>
      </dsp:nvSpPr>
      <dsp:spPr>
        <a:xfrm>
          <a:off x="4018" y="1357788"/>
          <a:ext cx="2740521" cy="28513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Vocabulary is best learned in context and in real world situations.</a:t>
          </a:r>
        </a:p>
      </dsp:txBody>
      <dsp:txXfrm>
        <a:off x="4018" y="1357788"/>
        <a:ext cx="2740521" cy="2851356"/>
      </dsp:txXfrm>
    </dsp:sp>
    <dsp:sp modelId="{2F5F8C69-DE4F-7B4B-85BB-FBCCB5512489}">
      <dsp:nvSpPr>
        <dsp:cNvPr id="0" name=""/>
        <dsp:cNvSpPr/>
      </dsp:nvSpPr>
      <dsp:spPr>
        <a:xfrm>
          <a:off x="2744539" y="1357788"/>
          <a:ext cx="2740521" cy="28513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Rote memorization of dictionary definitions is NOT true learning and is an ineffective way to build vocabulary.</a:t>
          </a:r>
        </a:p>
      </dsp:txBody>
      <dsp:txXfrm>
        <a:off x="2744539" y="1357788"/>
        <a:ext cx="2740521" cy="2851356"/>
      </dsp:txXfrm>
    </dsp:sp>
    <dsp:sp modelId="{C9D0D3E4-7A40-3842-8438-B1950D8BEFE9}">
      <dsp:nvSpPr>
        <dsp:cNvPr id="0" name=""/>
        <dsp:cNvSpPr/>
      </dsp:nvSpPr>
      <dsp:spPr>
        <a:xfrm>
          <a:off x="5485060" y="1357788"/>
          <a:ext cx="2740521" cy="28513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Assimilating new words requires multiple exposures in varied contexts over time.</a:t>
          </a:r>
        </a:p>
      </dsp:txBody>
      <dsp:txXfrm>
        <a:off x="5485060" y="1357788"/>
        <a:ext cx="2740521" cy="2851356"/>
      </dsp:txXfrm>
    </dsp:sp>
    <dsp:sp modelId="{0C2D2C60-B6C6-E644-BBB8-EB3E463BCD1F}">
      <dsp:nvSpPr>
        <dsp:cNvPr id="0" name=""/>
        <dsp:cNvSpPr/>
      </dsp:nvSpPr>
      <dsp:spPr>
        <a:xfrm>
          <a:off x="0" y="4209144"/>
          <a:ext cx="8229600" cy="31681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F77D7-80C5-BD42-A62A-CEC078000A9E}">
      <dsp:nvSpPr>
        <dsp:cNvPr id="0" name=""/>
        <dsp:cNvSpPr/>
      </dsp:nvSpPr>
      <dsp:spPr>
        <a:xfrm>
          <a:off x="1695324" y="63"/>
          <a:ext cx="1860583" cy="18034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Word associations and mental pictures supply depth and breadth of knowledge.</a:t>
          </a:r>
        </a:p>
      </dsp:txBody>
      <dsp:txXfrm>
        <a:off x="1967800" y="264166"/>
        <a:ext cx="1315631" cy="1275201"/>
      </dsp:txXfrm>
    </dsp:sp>
    <dsp:sp modelId="{B3883B28-A36D-EF45-94C9-5B284F15A0A6}">
      <dsp:nvSpPr>
        <dsp:cNvPr id="0" name=""/>
        <dsp:cNvSpPr/>
      </dsp:nvSpPr>
      <dsp:spPr>
        <a:xfrm>
          <a:off x="2365479" y="1876309"/>
          <a:ext cx="520272" cy="520272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434441" y="2075261"/>
        <a:ext cx="382348" cy="122368"/>
      </dsp:txXfrm>
    </dsp:sp>
    <dsp:sp modelId="{9382B2EA-205D-3A4E-8228-48A1844DCE5A}">
      <dsp:nvSpPr>
        <dsp:cNvPr id="0" name=""/>
        <dsp:cNvSpPr/>
      </dsp:nvSpPr>
      <dsp:spPr>
        <a:xfrm>
          <a:off x="1718368" y="2469420"/>
          <a:ext cx="1814495" cy="18278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Connecting new words with sensory experiences cements the word in long-term memory.</a:t>
          </a:r>
        </a:p>
      </dsp:txBody>
      <dsp:txXfrm>
        <a:off x="1984095" y="2737107"/>
        <a:ext cx="1283041" cy="1292504"/>
      </dsp:txXfrm>
    </dsp:sp>
    <dsp:sp modelId="{FEE8FB0A-3280-BB43-B693-5B8A0DFB2869}">
      <dsp:nvSpPr>
        <dsp:cNvPr id="0" name=""/>
        <dsp:cNvSpPr/>
      </dsp:nvSpPr>
      <dsp:spPr>
        <a:xfrm>
          <a:off x="3690461" y="1981835"/>
          <a:ext cx="285252" cy="3336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690461" y="2048573"/>
        <a:ext cx="199676" cy="200215"/>
      </dsp:txXfrm>
    </dsp:sp>
    <dsp:sp modelId="{1DC4077F-776C-B54C-B438-2D52E4E6392E}">
      <dsp:nvSpPr>
        <dsp:cNvPr id="0" name=""/>
        <dsp:cNvSpPr/>
      </dsp:nvSpPr>
      <dsp:spPr>
        <a:xfrm>
          <a:off x="4094120" y="1251660"/>
          <a:ext cx="1794042" cy="17940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Vocabulary learning requires comprehension support. </a:t>
          </a:r>
        </a:p>
      </dsp:txBody>
      <dsp:txXfrm>
        <a:off x="4356851" y="1514391"/>
        <a:ext cx="1268580" cy="1268580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18F1E-D3AB-694B-873B-384187F7FA2E}">
      <dsp:nvSpPr>
        <dsp:cNvPr id="0" name=""/>
        <dsp:cNvSpPr/>
      </dsp:nvSpPr>
      <dsp:spPr>
        <a:xfrm>
          <a:off x="4086" y="2033105"/>
          <a:ext cx="2163533" cy="1081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Beach</a:t>
          </a:r>
        </a:p>
      </dsp:txBody>
      <dsp:txXfrm>
        <a:off x="35770" y="2064789"/>
        <a:ext cx="2100165" cy="1018398"/>
      </dsp:txXfrm>
    </dsp:sp>
    <dsp:sp modelId="{6D106494-B88C-9B4D-B6B2-56641ECBF717}">
      <dsp:nvSpPr>
        <dsp:cNvPr id="0" name=""/>
        <dsp:cNvSpPr/>
      </dsp:nvSpPr>
      <dsp:spPr>
        <a:xfrm rot="18770822">
          <a:off x="1964033" y="2085965"/>
          <a:ext cx="1272585" cy="43022"/>
        </a:xfrm>
        <a:custGeom>
          <a:avLst/>
          <a:gdLst/>
          <a:ahLst/>
          <a:cxnLst/>
          <a:rect l="0" t="0" r="0" b="0"/>
          <a:pathLst>
            <a:path>
              <a:moveTo>
                <a:pt x="0" y="21511"/>
              </a:moveTo>
              <a:lnTo>
                <a:pt x="1272585" y="2151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8511" y="2075662"/>
        <a:ext cx="63629" cy="63629"/>
      </dsp:txXfrm>
    </dsp:sp>
    <dsp:sp modelId="{EED34A19-4F99-4840-AF83-98A642B4420D}">
      <dsp:nvSpPr>
        <dsp:cNvPr id="0" name=""/>
        <dsp:cNvSpPr/>
      </dsp:nvSpPr>
      <dsp:spPr>
        <a:xfrm>
          <a:off x="3033033" y="1100081"/>
          <a:ext cx="2163533" cy="1081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ocean</a:t>
          </a:r>
        </a:p>
      </dsp:txBody>
      <dsp:txXfrm>
        <a:off x="3064717" y="1131765"/>
        <a:ext cx="2100165" cy="1018398"/>
      </dsp:txXfrm>
    </dsp:sp>
    <dsp:sp modelId="{1B6E1E6E-92D8-994F-9756-609398110429}">
      <dsp:nvSpPr>
        <dsp:cNvPr id="0" name=""/>
        <dsp:cNvSpPr/>
      </dsp:nvSpPr>
      <dsp:spPr>
        <a:xfrm rot="19457599">
          <a:off x="5096393" y="1308445"/>
          <a:ext cx="1065759" cy="43022"/>
        </a:xfrm>
        <a:custGeom>
          <a:avLst/>
          <a:gdLst/>
          <a:ahLst/>
          <a:cxnLst/>
          <a:rect l="0" t="0" r="0" b="0"/>
          <a:pathLst>
            <a:path>
              <a:moveTo>
                <a:pt x="0" y="21511"/>
              </a:moveTo>
              <a:lnTo>
                <a:pt x="1065759" y="2151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2629" y="1303313"/>
        <a:ext cx="53287" cy="53287"/>
      </dsp:txXfrm>
    </dsp:sp>
    <dsp:sp modelId="{14874E47-AC51-8548-B7CE-4E2F0F207694}">
      <dsp:nvSpPr>
        <dsp:cNvPr id="0" name=""/>
        <dsp:cNvSpPr/>
      </dsp:nvSpPr>
      <dsp:spPr>
        <a:xfrm>
          <a:off x="6061980" y="478065"/>
          <a:ext cx="2163533" cy="1081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waves </a:t>
          </a:r>
        </a:p>
      </dsp:txBody>
      <dsp:txXfrm>
        <a:off x="6093664" y="509749"/>
        <a:ext cx="2100165" cy="1018398"/>
      </dsp:txXfrm>
    </dsp:sp>
    <dsp:sp modelId="{2C3ECD79-9C6E-7347-8977-6C2719842541}">
      <dsp:nvSpPr>
        <dsp:cNvPr id="0" name=""/>
        <dsp:cNvSpPr/>
      </dsp:nvSpPr>
      <dsp:spPr>
        <a:xfrm rot="2142401">
          <a:off x="5096393" y="1930461"/>
          <a:ext cx="1065759" cy="43022"/>
        </a:xfrm>
        <a:custGeom>
          <a:avLst/>
          <a:gdLst/>
          <a:ahLst/>
          <a:cxnLst/>
          <a:rect l="0" t="0" r="0" b="0"/>
          <a:pathLst>
            <a:path>
              <a:moveTo>
                <a:pt x="0" y="21511"/>
              </a:moveTo>
              <a:lnTo>
                <a:pt x="1065759" y="2151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2629" y="1925329"/>
        <a:ext cx="53287" cy="53287"/>
      </dsp:txXfrm>
    </dsp:sp>
    <dsp:sp modelId="{F7370191-EB5A-FD47-89B9-DF21FE18C526}">
      <dsp:nvSpPr>
        <dsp:cNvPr id="0" name=""/>
        <dsp:cNvSpPr/>
      </dsp:nvSpPr>
      <dsp:spPr>
        <a:xfrm>
          <a:off x="6061980" y="1722097"/>
          <a:ext cx="2163533" cy="1081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sand</a:t>
          </a:r>
        </a:p>
      </dsp:txBody>
      <dsp:txXfrm>
        <a:off x="6093664" y="1753781"/>
        <a:ext cx="2100165" cy="1018398"/>
      </dsp:txXfrm>
    </dsp:sp>
    <dsp:sp modelId="{F60B492A-115D-8B42-BA41-A438472ADA09}">
      <dsp:nvSpPr>
        <dsp:cNvPr id="0" name=""/>
        <dsp:cNvSpPr/>
      </dsp:nvSpPr>
      <dsp:spPr>
        <a:xfrm rot="2829178">
          <a:off x="1964033" y="3018989"/>
          <a:ext cx="1272585" cy="43022"/>
        </a:xfrm>
        <a:custGeom>
          <a:avLst/>
          <a:gdLst/>
          <a:ahLst/>
          <a:cxnLst/>
          <a:rect l="0" t="0" r="0" b="0"/>
          <a:pathLst>
            <a:path>
              <a:moveTo>
                <a:pt x="0" y="21511"/>
              </a:moveTo>
              <a:lnTo>
                <a:pt x="1272585" y="21511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8511" y="3008686"/>
        <a:ext cx="63629" cy="63629"/>
      </dsp:txXfrm>
    </dsp:sp>
    <dsp:sp modelId="{FE56DA2D-C07F-A243-A27F-ECADEA107192}">
      <dsp:nvSpPr>
        <dsp:cNvPr id="0" name=""/>
        <dsp:cNvSpPr/>
      </dsp:nvSpPr>
      <dsp:spPr>
        <a:xfrm>
          <a:off x="3033033" y="2966129"/>
          <a:ext cx="2163533" cy="1081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seagulls</a:t>
          </a:r>
        </a:p>
      </dsp:txBody>
      <dsp:txXfrm>
        <a:off x="3064717" y="2997813"/>
        <a:ext cx="2100165" cy="1018398"/>
      </dsp:txXfrm>
    </dsp:sp>
    <dsp:sp modelId="{75BD49A1-3323-1D42-BD48-0F26660A1264}">
      <dsp:nvSpPr>
        <dsp:cNvPr id="0" name=""/>
        <dsp:cNvSpPr/>
      </dsp:nvSpPr>
      <dsp:spPr>
        <a:xfrm>
          <a:off x="5196566" y="3485501"/>
          <a:ext cx="865413" cy="43022"/>
        </a:xfrm>
        <a:custGeom>
          <a:avLst/>
          <a:gdLst/>
          <a:ahLst/>
          <a:cxnLst/>
          <a:rect l="0" t="0" r="0" b="0"/>
          <a:pathLst>
            <a:path>
              <a:moveTo>
                <a:pt x="0" y="21511"/>
              </a:moveTo>
              <a:lnTo>
                <a:pt x="865413" y="21511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07638" y="3485377"/>
        <a:ext cx="43270" cy="43270"/>
      </dsp:txXfrm>
    </dsp:sp>
    <dsp:sp modelId="{CEFF467E-BD76-B746-83AD-A3112D6CD753}">
      <dsp:nvSpPr>
        <dsp:cNvPr id="0" name=""/>
        <dsp:cNvSpPr/>
      </dsp:nvSpPr>
      <dsp:spPr>
        <a:xfrm>
          <a:off x="6061980" y="2966129"/>
          <a:ext cx="2163533" cy="1081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sun bathers</a:t>
          </a:r>
        </a:p>
      </dsp:txBody>
      <dsp:txXfrm>
        <a:off x="6093664" y="2997813"/>
        <a:ext cx="2100165" cy="1018398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CD0D1-827C-0F48-9936-74BC8A82F9D9}">
      <dsp:nvSpPr>
        <dsp:cNvPr id="0" name=""/>
        <dsp:cNvSpPr/>
      </dsp:nvSpPr>
      <dsp:spPr>
        <a:xfrm>
          <a:off x="622" y="654833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SOUND</a:t>
          </a:r>
        </a:p>
      </dsp:txBody>
      <dsp:txXfrm rot="16200000">
        <a:off x="-1050033" y="1705489"/>
        <a:ext cx="2637361" cy="536049"/>
      </dsp:txXfrm>
    </dsp:sp>
    <dsp:sp modelId="{BB5CFF50-AC9B-C146-84A0-03F3EE77A811}">
      <dsp:nvSpPr>
        <dsp:cNvPr id="0" name=""/>
        <dsp:cNvSpPr/>
      </dsp:nvSpPr>
      <dsp:spPr>
        <a:xfrm>
          <a:off x="536671" y="654833"/>
          <a:ext cx="1996783" cy="3216294"/>
        </a:xfrm>
        <a:prstGeom prst="rect">
          <a:avLst/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* </a:t>
          </a:r>
          <a:r>
            <a:rPr lang="en-US" sz="2000" kern="1200" dirty="0"/>
            <a:t>Hear the waves crashing against the surf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* Hear seagulls cawing</a:t>
          </a:r>
        </a:p>
      </dsp:txBody>
      <dsp:txXfrm>
        <a:off x="536671" y="654833"/>
        <a:ext cx="1996783" cy="3216294"/>
      </dsp:txXfrm>
    </dsp:sp>
    <dsp:sp modelId="{928669B8-94EF-704A-B35E-475726F816A1}">
      <dsp:nvSpPr>
        <dsp:cNvPr id="0" name=""/>
        <dsp:cNvSpPr/>
      </dsp:nvSpPr>
      <dsp:spPr>
        <a:xfrm>
          <a:off x="2761972" y="654833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Feeling</a:t>
          </a:r>
        </a:p>
      </dsp:txBody>
      <dsp:txXfrm rot="16200000">
        <a:off x="1711316" y="1705489"/>
        <a:ext cx="2637361" cy="536049"/>
      </dsp:txXfrm>
    </dsp:sp>
    <dsp:sp modelId="{47C81D95-1158-6548-AE9F-B3940945DB8E}">
      <dsp:nvSpPr>
        <dsp:cNvPr id="0" name=""/>
        <dsp:cNvSpPr/>
      </dsp:nvSpPr>
      <dsp:spPr>
        <a:xfrm rot="5400000">
          <a:off x="2551860" y="3209695"/>
          <a:ext cx="472436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89BB2-2288-654A-9F3F-10513CAFE233}">
      <dsp:nvSpPr>
        <dsp:cNvPr id="0" name=""/>
        <dsp:cNvSpPr/>
      </dsp:nvSpPr>
      <dsp:spPr>
        <a:xfrm>
          <a:off x="3298021" y="654833"/>
          <a:ext cx="1996783" cy="3216294"/>
        </a:xfrm>
        <a:prstGeom prst="rect">
          <a:avLst/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* Feeling the warm sun on your face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*Feeling the ocean breeze blowing against your body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*Feeling the hot sand on your feet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3298021" y="654833"/>
        <a:ext cx="1996783" cy="3216294"/>
      </dsp:txXfrm>
    </dsp:sp>
    <dsp:sp modelId="{24C1EDD2-FC70-494D-A8A3-EF71CA3650EC}">
      <dsp:nvSpPr>
        <dsp:cNvPr id="0" name=""/>
        <dsp:cNvSpPr/>
      </dsp:nvSpPr>
      <dsp:spPr>
        <a:xfrm>
          <a:off x="5548731" y="654833"/>
          <a:ext cx="2680245" cy="321629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Smell</a:t>
          </a:r>
        </a:p>
      </dsp:txBody>
      <dsp:txXfrm rot="16200000">
        <a:off x="4498075" y="1705489"/>
        <a:ext cx="2637361" cy="536049"/>
      </dsp:txXfrm>
    </dsp:sp>
    <dsp:sp modelId="{3EA88979-CCDB-9A47-AECF-7A814514BFD6}">
      <dsp:nvSpPr>
        <dsp:cNvPr id="0" name=""/>
        <dsp:cNvSpPr/>
      </dsp:nvSpPr>
      <dsp:spPr>
        <a:xfrm rot="5400000">
          <a:off x="5325914" y="3209695"/>
          <a:ext cx="472436" cy="40203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0815A-C2B1-B645-B1FA-88E1AA6B206C}">
      <dsp:nvSpPr>
        <dsp:cNvPr id="0" name=""/>
        <dsp:cNvSpPr/>
      </dsp:nvSpPr>
      <dsp:spPr>
        <a:xfrm>
          <a:off x="6084780" y="654833"/>
          <a:ext cx="1996783" cy="3216294"/>
        </a:xfrm>
        <a:prstGeom prst="rect">
          <a:avLst/>
        </a:prstGeom>
        <a:noFill/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* Smell the suntan lotion that people are wearing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* Smell the salty ocean air</a:t>
          </a:r>
        </a:p>
      </dsp:txBody>
      <dsp:txXfrm>
        <a:off x="6084780" y="654833"/>
        <a:ext cx="1996783" cy="3216294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142E5-E143-EF4A-8004-CE3112292F55}">
      <dsp:nvSpPr>
        <dsp:cNvPr id="0" name=""/>
        <dsp:cNvSpPr/>
      </dsp:nvSpPr>
      <dsp:spPr>
        <a:xfrm>
          <a:off x="1286073" y="1131490"/>
          <a:ext cx="3394471" cy="339447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B5D857-4A76-DE46-8431-FB8000B78E13}">
      <dsp:nvSpPr>
        <dsp:cNvPr id="0" name=""/>
        <dsp:cNvSpPr/>
      </dsp:nvSpPr>
      <dsp:spPr>
        <a:xfrm>
          <a:off x="1964968" y="1810384"/>
          <a:ext cx="2036682" cy="203668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8126F2-9438-CA4C-B280-A26150F0BE82}">
      <dsp:nvSpPr>
        <dsp:cNvPr id="0" name=""/>
        <dsp:cNvSpPr/>
      </dsp:nvSpPr>
      <dsp:spPr>
        <a:xfrm>
          <a:off x="2643862" y="2489279"/>
          <a:ext cx="678894" cy="6788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6E9431-F0D7-8C40-828F-EC8B83B2E914}">
      <dsp:nvSpPr>
        <dsp:cNvPr id="0" name=""/>
        <dsp:cNvSpPr/>
      </dsp:nvSpPr>
      <dsp:spPr>
        <a:xfrm>
          <a:off x="5246290" y="0"/>
          <a:ext cx="1697235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Knowing a word</a:t>
          </a:r>
        </a:p>
      </dsp:txBody>
      <dsp:txXfrm>
        <a:off x="5246290" y="0"/>
        <a:ext cx="1697235" cy="990054"/>
      </dsp:txXfrm>
    </dsp:sp>
    <dsp:sp modelId="{02B0214D-E1CF-A846-89A7-65A06336BDD0}">
      <dsp:nvSpPr>
        <dsp:cNvPr id="0" name=""/>
        <dsp:cNvSpPr/>
      </dsp:nvSpPr>
      <dsp:spPr>
        <a:xfrm>
          <a:off x="4821981" y="495027"/>
          <a:ext cx="4243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79E45DC-ED41-274D-942F-4BA611D79027}">
      <dsp:nvSpPr>
        <dsp:cNvPr id="0" name=""/>
        <dsp:cNvSpPr/>
      </dsp:nvSpPr>
      <dsp:spPr>
        <a:xfrm rot="5400000">
          <a:off x="2735230" y="743672"/>
          <a:ext cx="2333133" cy="183697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60D360-21A7-8646-9A97-696EEA871AAC}">
      <dsp:nvSpPr>
        <dsp:cNvPr id="0" name=""/>
        <dsp:cNvSpPr/>
      </dsp:nvSpPr>
      <dsp:spPr>
        <a:xfrm>
          <a:off x="5246290" y="990054"/>
          <a:ext cx="1697235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more words filed  together in long-term memory, </a:t>
          </a:r>
        </a:p>
      </dsp:txBody>
      <dsp:txXfrm>
        <a:off x="5246290" y="990054"/>
        <a:ext cx="1697235" cy="990054"/>
      </dsp:txXfrm>
    </dsp:sp>
    <dsp:sp modelId="{D693B640-9E64-DA41-927E-F0056AF3C09F}">
      <dsp:nvSpPr>
        <dsp:cNvPr id="0" name=""/>
        <dsp:cNvSpPr/>
      </dsp:nvSpPr>
      <dsp:spPr>
        <a:xfrm>
          <a:off x="4821981" y="1485081"/>
          <a:ext cx="4243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6C589E-8691-7344-A567-6CC87B41E9F3}">
      <dsp:nvSpPr>
        <dsp:cNvPr id="0" name=""/>
        <dsp:cNvSpPr/>
      </dsp:nvSpPr>
      <dsp:spPr>
        <a:xfrm rot="5400000">
          <a:off x="3236027" y="1718281"/>
          <a:ext cx="1818078" cy="135043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CC311C-68C1-424F-B385-73A2D0AFDCAB}">
      <dsp:nvSpPr>
        <dsp:cNvPr id="0" name=""/>
        <dsp:cNvSpPr/>
      </dsp:nvSpPr>
      <dsp:spPr>
        <a:xfrm>
          <a:off x="5246290" y="1980108"/>
          <a:ext cx="1697235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16510" bIns="1651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deeper and broader our understanding</a:t>
          </a:r>
        </a:p>
      </dsp:txBody>
      <dsp:txXfrm>
        <a:off x="5246290" y="1980108"/>
        <a:ext cx="1697235" cy="990054"/>
      </dsp:txXfrm>
    </dsp:sp>
    <dsp:sp modelId="{D0E59A7F-66EA-0B48-85BF-6A714DC8AEB1}">
      <dsp:nvSpPr>
        <dsp:cNvPr id="0" name=""/>
        <dsp:cNvSpPr/>
      </dsp:nvSpPr>
      <dsp:spPr>
        <a:xfrm>
          <a:off x="4821981" y="2475135"/>
          <a:ext cx="4243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14070C-37A0-B74D-AF70-60954144828F}">
      <dsp:nvSpPr>
        <dsp:cNvPr id="0" name=""/>
        <dsp:cNvSpPr/>
      </dsp:nvSpPr>
      <dsp:spPr>
        <a:xfrm rot="5400000">
          <a:off x="3737447" y="2692098"/>
          <a:ext cx="1298951" cy="86389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F98B3-C0E2-624E-944A-BC8AEF7E01D3}">
      <dsp:nvSpPr>
        <dsp:cNvPr id="0" name=""/>
        <dsp:cNvSpPr/>
      </dsp:nvSpPr>
      <dsp:spPr>
        <a:xfrm>
          <a:off x="0" y="3406931"/>
          <a:ext cx="8229600" cy="111823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Denotative vs. Connotative</a:t>
          </a:r>
        </a:p>
      </dsp:txBody>
      <dsp:txXfrm>
        <a:off x="0" y="3406931"/>
        <a:ext cx="8229600" cy="603844"/>
      </dsp:txXfrm>
    </dsp:sp>
    <dsp:sp modelId="{D20AEAA7-F43C-FA40-AC80-9C4506D389A1}">
      <dsp:nvSpPr>
        <dsp:cNvPr id="0" name=""/>
        <dsp:cNvSpPr/>
      </dsp:nvSpPr>
      <dsp:spPr>
        <a:xfrm>
          <a:off x="0" y="3988411"/>
          <a:ext cx="4114799" cy="5143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Smart</a:t>
          </a:r>
        </a:p>
      </dsp:txBody>
      <dsp:txXfrm>
        <a:off x="0" y="3988411"/>
        <a:ext cx="4114799" cy="514386"/>
      </dsp:txXfrm>
    </dsp:sp>
    <dsp:sp modelId="{C0FFE774-1267-3B42-861F-C0F2C236CF20}">
      <dsp:nvSpPr>
        <dsp:cNvPr id="0" name=""/>
        <dsp:cNvSpPr/>
      </dsp:nvSpPr>
      <dsp:spPr>
        <a:xfrm>
          <a:off x="4114800" y="3988411"/>
          <a:ext cx="4114799" cy="5143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Sly</a:t>
          </a:r>
        </a:p>
      </dsp:txBody>
      <dsp:txXfrm>
        <a:off x="4114800" y="3988411"/>
        <a:ext cx="4114799" cy="514386"/>
      </dsp:txXfrm>
    </dsp:sp>
    <dsp:sp modelId="{56B76765-2292-D64C-9FBE-F5A50F55F26A}">
      <dsp:nvSpPr>
        <dsp:cNvPr id="0" name=""/>
        <dsp:cNvSpPr/>
      </dsp:nvSpPr>
      <dsp:spPr>
        <a:xfrm rot="10800000">
          <a:off x="0" y="1640369"/>
          <a:ext cx="8229600" cy="1719839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Literal vs. Figurative</a:t>
          </a:r>
        </a:p>
      </dsp:txBody>
      <dsp:txXfrm rot="-10800000">
        <a:off x="0" y="1640369"/>
        <a:ext cx="8229600" cy="603663"/>
      </dsp:txXfrm>
    </dsp:sp>
    <dsp:sp modelId="{330D7666-B0EE-6B48-8343-20EEB7ED1369}">
      <dsp:nvSpPr>
        <dsp:cNvPr id="0" name=""/>
        <dsp:cNvSpPr/>
      </dsp:nvSpPr>
      <dsp:spPr>
        <a:xfrm>
          <a:off x="0" y="2307529"/>
          <a:ext cx="41147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 flimsy nightgown</a:t>
          </a:r>
        </a:p>
      </dsp:txBody>
      <dsp:txXfrm>
        <a:off x="0" y="2307529"/>
        <a:ext cx="4114799" cy="514231"/>
      </dsp:txXfrm>
    </dsp:sp>
    <dsp:sp modelId="{9353E91D-1287-134F-8E4D-AFDE38F3CA78}">
      <dsp:nvSpPr>
        <dsp:cNvPr id="0" name=""/>
        <dsp:cNvSpPr/>
      </dsp:nvSpPr>
      <dsp:spPr>
        <a:xfrm>
          <a:off x="4114800" y="2307529"/>
          <a:ext cx="41147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 flimsy excuse</a:t>
          </a:r>
        </a:p>
      </dsp:txBody>
      <dsp:txXfrm>
        <a:off x="4114800" y="2307529"/>
        <a:ext cx="4114799" cy="514231"/>
      </dsp:txXfrm>
    </dsp:sp>
    <dsp:sp modelId="{6B43B1DF-845F-CC44-B9D8-0EB6C313C327}">
      <dsp:nvSpPr>
        <dsp:cNvPr id="0" name=""/>
        <dsp:cNvSpPr/>
      </dsp:nvSpPr>
      <dsp:spPr>
        <a:xfrm rot="10800000">
          <a:off x="0" y="799"/>
          <a:ext cx="8229600" cy="1719839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Concrete vs. Abstract</a:t>
          </a:r>
        </a:p>
      </dsp:txBody>
      <dsp:txXfrm rot="-10800000">
        <a:off x="0" y="799"/>
        <a:ext cx="8229600" cy="603663"/>
      </dsp:txXfrm>
    </dsp:sp>
    <dsp:sp modelId="{6AB1D7F3-FB0C-E64A-B133-BCFC12BDB10C}">
      <dsp:nvSpPr>
        <dsp:cNvPr id="0" name=""/>
        <dsp:cNvSpPr/>
      </dsp:nvSpPr>
      <dsp:spPr>
        <a:xfrm>
          <a:off x="0" y="604463"/>
          <a:ext cx="41147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House</a:t>
          </a:r>
        </a:p>
      </dsp:txBody>
      <dsp:txXfrm>
        <a:off x="0" y="604463"/>
        <a:ext cx="4114799" cy="514231"/>
      </dsp:txXfrm>
    </dsp:sp>
    <dsp:sp modelId="{0BFF881A-D18A-CB41-B481-84C19B620854}">
      <dsp:nvSpPr>
        <dsp:cNvPr id="0" name=""/>
        <dsp:cNvSpPr/>
      </dsp:nvSpPr>
      <dsp:spPr>
        <a:xfrm>
          <a:off x="4114800" y="604463"/>
          <a:ext cx="4114799" cy="5142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Security</a:t>
          </a:r>
        </a:p>
      </dsp:txBody>
      <dsp:txXfrm>
        <a:off x="4114800" y="604463"/>
        <a:ext cx="4114799" cy="514231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AEC59-A0B0-014F-B69E-E18121C88A88}">
      <dsp:nvSpPr>
        <dsp:cNvPr id="0" name=""/>
        <dsp:cNvSpPr/>
      </dsp:nvSpPr>
      <dsp:spPr>
        <a:xfrm>
          <a:off x="2373658" y="521839"/>
          <a:ext cx="3482282" cy="3482282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47213C-7231-734A-928D-7355D90CCC55}">
      <dsp:nvSpPr>
        <dsp:cNvPr id="0" name=""/>
        <dsp:cNvSpPr/>
      </dsp:nvSpPr>
      <dsp:spPr>
        <a:xfrm>
          <a:off x="2373658" y="521839"/>
          <a:ext cx="3482282" cy="3482282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692F8-6B60-9D44-A31D-350CF28A36D9}">
      <dsp:nvSpPr>
        <dsp:cNvPr id="0" name=""/>
        <dsp:cNvSpPr/>
      </dsp:nvSpPr>
      <dsp:spPr>
        <a:xfrm>
          <a:off x="2373658" y="521839"/>
          <a:ext cx="3482282" cy="3482282"/>
        </a:xfrm>
        <a:prstGeom prst="blockArc">
          <a:avLst>
            <a:gd name="adj1" fmla="val 0"/>
            <a:gd name="adj2" fmla="val 5400000"/>
            <a:gd name="adj3" fmla="val 464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68B3FA-897B-D74C-98BE-BE24C087725A}">
      <dsp:nvSpPr>
        <dsp:cNvPr id="0" name=""/>
        <dsp:cNvSpPr/>
      </dsp:nvSpPr>
      <dsp:spPr>
        <a:xfrm>
          <a:off x="2373658" y="521839"/>
          <a:ext cx="3482282" cy="3482282"/>
        </a:xfrm>
        <a:prstGeom prst="blockArc">
          <a:avLst>
            <a:gd name="adj1" fmla="val 16200000"/>
            <a:gd name="adj2" fmla="val 0"/>
            <a:gd name="adj3" fmla="val 464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24C987-3D51-3A4C-AD39-6FE56FE92DFB}">
      <dsp:nvSpPr>
        <dsp:cNvPr id="0" name=""/>
        <dsp:cNvSpPr/>
      </dsp:nvSpPr>
      <dsp:spPr>
        <a:xfrm>
          <a:off x="3313137" y="1461318"/>
          <a:ext cx="1603325" cy="16033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Accurate language choices in appropriate social setting</a:t>
          </a:r>
        </a:p>
      </dsp:txBody>
      <dsp:txXfrm>
        <a:off x="3547939" y="1696120"/>
        <a:ext cx="1133721" cy="1133721"/>
      </dsp:txXfrm>
    </dsp:sp>
    <dsp:sp modelId="{0B9C61E0-364D-C74F-ABCD-17123D980B26}">
      <dsp:nvSpPr>
        <dsp:cNvPr id="0" name=""/>
        <dsp:cNvSpPr/>
      </dsp:nvSpPr>
      <dsp:spPr>
        <a:xfrm>
          <a:off x="3553636" y="1079"/>
          <a:ext cx="1122327" cy="11223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Register: an awareness of setting</a:t>
          </a:r>
        </a:p>
      </dsp:txBody>
      <dsp:txXfrm>
        <a:off x="3717997" y="165440"/>
        <a:ext cx="793605" cy="793605"/>
      </dsp:txXfrm>
    </dsp:sp>
    <dsp:sp modelId="{A1863183-9938-7F4B-AA10-8238E64F4A2D}">
      <dsp:nvSpPr>
        <dsp:cNvPr id="0" name=""/>
        <dsp:cNvSpPr/>
      </dsp:nvSpPr>
      <dsp:spPr>
        <a:xfrm>
          <a:off x="5254373" y="1701817"/>
          <a:ext cx="1122327" cy="11223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Role and relationship of listener and speaker</a:t>
          </a:r>
        </a:p>
      </dsp:txBody>
      <dsp:txXfrm>
        <a:off x="5418734" y="1866178"/>
        <a:ext cx="793605" cy="793605"/>
      </dsp:txXfrm>
    </dsp:sp>
    <dsp:sp modelId="{7BC56FB1-2584-C24F-8CCC-1FC69C304FD9}">
      <dsp:nvSpPr>
        <dsp:cNvPr id="0" name=""/>
        <dsp:cNvSpPr/>
      </dsp:nvSpPr>
      <dsp:spPr>
        <a:xfrm>
          <a:off x="3553636" y="3402554"/>
          <a:ext cx="1122327" cy="11223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Formal vs. informal</a:t>
          </a:r>
        </a:p>
      </dsp:txBody>
      <dsp:txXfrm>
        <a:off x="3717997" y="3566915"/>
        <a:ext cx="793605" cy="793605"/>
      </dsp:txXfrm>
    </dsp:sp>
    <dsp:sp modelId="{8CD66A41-1237-7D45-9DC7-16B65CC5D6B1}">
      <dsp:nvSpPr>
        <dsp:cNvPr id="0" name=""/>
        <dsp:cNvSpPr/>
      </dsp:nvSpPr>
      <dsp:spPr>
        <a:xfrm>
          <a:off x="1852898" y="1701817"/>
          <a:ext cx="1122327" cy="11223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Standard vs. non-standard</a:t>
          </a:r>
        </a:p>
      </dsp:txBody>
      <dsp:txXfrm>
        <a:off x="2017259" y="1866178"/>
        <a:ext cx="793605" cy="793605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47050-6EF0-7742-949C-1826A4376EFE}">
      <dsp:nvSpPr>
        <dsp:cNvPr id="0" name=""/>
        <dsp:cNvSpPr/>
      </dsp:nvSpPr>
      <dsp:spPr>
        <a:xfrm rot="5400000">
          <a:off x="4677413" y="-1485021"/>
          <a:ext cx="1837428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 All humans share similar concepts: trees, birds, children.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 Say a word in our mother tongue and a picture appears in our heads.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Children learn to connect sounds to things they see or feel.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Sensual experiences create images in our brains. When sounds occur often enough in connection with experiences, the sound alone will evoke the images without the object being present.</a:t>
          </a:r>
        </a:p>
      </dsp:txBody>
      <dsp:txXfrm rot="-5400000">
        <a:off x="2962655" y="319433"/>
        <a:ext cx="5177248" cy="1658036"/>
      </dsp:txXfrm>
    </dsp:sp>
    <dsp:sp modelId="{9C4A17B0-80D9-9440-9847-B3F8BF7639C6}">
      <dsp:nvSpPr>
        <dsp:cNvPr id="0" name=""/>
        <dsp:cNvSpPr/>
      </dsp:nvSpPr>
      <dsp:spPr>
        <a:xfrm>
          <a:off x="0" y="57"/>
          <a:ext cx="2962655" cy="2296785"/>
        </a:xfrm>
        <a:prstGeom prst="round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Sound Symbols</a:t>
          </a:r>
        </a:p>
      </dsp:txBody>
      <dsp:txXfrm>
        <a:off x="112120" y="112177"/>
        <a:ext cx="2738415" cy="2072545"/>
      </dsp:txXfrm>
    </dsp:sp>
    <dsp:sp modelId="{4EE26631-87F7-A54B-8317-060DDB742F38}">
      <dsp:nvSpPr>
        <dsp:cNvPr id="0" name=""/>
        <dsp:cNvSpPr/>
      </dsp:nvSpPr>
      <dsp:spPr>
        <a:xfrm rot="5400000">
          <a:off x="4677413" y="926602"/>
          <a:ext cx="1837428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 school, we learn written symbols can represent the sound symbols that represent the pictures in our brains.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 school, we are first introduced to formal grammar.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Reading replaces oral language as the primary source of vocabulary acquisition.</a:t>
          </a:r>
        </a:p>
      </dsp:txBody>
      <dsp:txXfrm rot="-5400000">
        <a:off x="2962655" y="2731056"/>
        <a:ext cx="5177248" cy="1658036"/>
      </dsp:txXfrm>
    </dsp:sp>
    <dsp:sp modelId="{A36689D6-D931-A344-86C5-BE0E000B1A74}">
      <dsp:nvSpPr>
        <dsp:cNvPr id="0" name=""/>
        <dsp:cNvSpPr/>
      </dsp:nvSpPr>
      <dsp:spPr>
        <a:xfrm>
          <a:off x="0" y="2411682"/>
          <a:ext cx="2962655" cy="2296785"/>
        </a:xfrm>
        <a:prstGeom prst="round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Written</a:t>
          </a:r>
          <a:r>
            <a:rPr lang="en-US" sz="4500" kern="1200" baseline="0" dirty="0"/>
            <a:t> Symbols</a:t>
          </a:r>
          <a:endParaRPr lang="en-US" sz="4500" kern="1200" dirty="0"/>
        </a:p>
      </dsp:txBody>
      <dsp:txXfrm>
        <a:off x="112120" y="2523802"/>
        <a:ext cx="2738415" cy="2072545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03E77-5B57-E848-BD61-321D1D2A3A67}">
      <dsp:nvSpPr>
        <dsp:cNvPr id="0" name=""/>
        <dsp:cNvSpPr/>
      </dsp:nvSpPr>
      <dsp:spPr>
        <a:xfrm>
          <a:off x="0" y="682625"/>
          <a:ext cx="2571749" cy="1543049"/>
        </a:xfrm>
        <a:prstGeom prst="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Spoken words are just symbols for ideas</a:t>
          </a:r>
        </a:p>
      </dsp:txBody>
      <dsp:txXfrm>
        <a:off x="0" y="682625"/>
        <a:ext cx="2571749" cy="1543049"/>
      </dsp:txXfrm>
    </dsp:sp>
    <dsp:sp modelId="{8FF4F5E1-F1EC-754B-B123-F3DC63B02AC8}">
      <dsp:nvSpPr>
        <dsp:cNvPr id="0" name=""/>
        <dsp:cNvSpPr/>
      </dsp:nvSpPr>
      <dsp:spPr>
        <a:xfrm>
          <a:off x="2828925" y="682625"/>
          <a:ext cx="2571749" cy="1543049"/>
        </a:xfrm>
        <a:prstGeom prst="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Written words are symbols for spoken words</a:t>
          </a:r>
        </a:p>
      </dsp:txBody>
      <dsp:txXfrm>
        <a:off x="2828925" y="682625"/>
        <a:ext cx="2571749" cy="1543049"/>
      </dsp:txXfrm>
    </dsp:sp>
    <dsp:sp modelId="{BF4F295B-5A69-B448-BD3F-96982CDE11A9}">
      <dsp:nvSpPr>
        <dsp:cNvPr id="0" name=""/>
        <dsp:cNvSpPr/>
      </dsp:nvSpPr>
      <dsp:spPr>
        <a:xfrm>
          <a:off x="5657849" y="682625"/>
          <a:ext cx="2571749" cy="1543049"/>
        </a:xfrm>
        <a:prstGeom prst="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Everyone must agree on the symbols or there is no communication</a:t>
          </a:r>
        </a:p>
      </dsp:txBody>
      <dsp:txXfrm>
        <a:off x="5657849" y="682625"/>
        <a:ext cx="2571749" cy="1543049"/>
      </dsp:txXfrm>
    </dsp:sp>
    <dsp:sp modelId="{2C81D462-F1AE-5840-AE6E-41B642DED5BD}">
      <dsp:nvSpPr>
        <dsp:cNvPr id="0" name=""/>
        <dsp:cNvSpPr/>
      </dsp:nvSpPr>
      <dsp:spPr>
        <a:xfrm>
          <a:off x="1414462" y="2482850"/>
          <a:ext cx="2571749" cy="1543049"/>
        </a:xfrm>
        <a:prstGeom prst="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 call this sharing of symbols common meaning</a:t>
          </a:r>
        </a:p>
      </dsp:txBody>
      <dsp:txXfrm>
        <a:off x="1414462" y="2482850"/>
        <a:ext cx="2571749" cy="1543049"/>
      </dsp:txXfrm>
    </dsp:sp>
    <dsp:sp modelId="{980DD8DD-60B6-BC4D-865E-5BE814129AD1}">
      <dsp:nvSpPr>
        <dsp:cNvPr id="0" name=""/>
        <dsp:cNvSpPr/>
      </dsp:nvSpPr>
      <dsp:spPr>
        <a:xfrm>
          <a:off x="4243387" y="2482850"/>
          <a:ext cx="2571749" cy="1543049"/>
        </a:xfrm>
        <a:prstGeom prst="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Because people who speak different languages disagree on the symbols, they can’t communicate</a:t>
          </a:r>
        </a:p>
      </dsp:txBody>
      <dsp:txXfrm>
        <a:off x="4243387" y="2482850"/>
        <a:ext cx="2571749" cy="15430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C5205-8542-C14F-BB4A-FC889EF929AD}">
      <dsp:nvSpPr>
        <dsp:cNvPr id="0" name=""/>
        <dsp:cNvSpPr/>
      </dsp:nvSpPr>
      <dsp:spPr>
        <a:xfrm>
          <a:off x="3291840" y="552"/>
          <a:ext cx="4937760" cy="21546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Student lives in a predominantly English speaking country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English is primary language of communication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Culture takes on a greater importance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Requires a deeper broader understanding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(Idioms, Colloquialism, Connotations, Slang, Dialect)</a:t>
          </a:r>
        </a:p>
      </dsp:txBody>
      <dsp:txXfrm>
        <a:off x="3291840" y="269889"/>
        <a:ext cx="4129750" cy="1616019"/>
      </dsp:txXfrm>
    </dsp:sp>
    <dsp:sp modelId="{14ED0D5C-7040-0849-AF98-13AF96B02949}">
      <dsp:nvSpPr>
        <dsp:cNvPr id="0" name=""/>
        <dsp:cNvSpPr/>
      </dsp:nvSpPr>
      <dsp:spPr>
        <a:xfrm>
          <a:off x="0" y="552"/>
          <a:ext cx="3291840" cy="21546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 English as a Second Language (ESL)</a:t>
          </a:r>
        </a:p>
      </dsp:txBody>
      <dsp:txXfrm>
        <a:off x="105183" y="105735"/>
        <a:ext cx="3081474" cy="1944327"/>
      </dsp:txXfrm>
    </dsp:sp>
    <dsp:sp modelId="{92DA111E-96FA-DF4F-8490-113F25FB6A4F}">
      <dsp:nvSpPr>
        <dsp:cNvPr id="0" name=""/>
        <dsp:cNvSpPr/>
      </dsp:nvSpPr>
      <dsp:spPr>
        <a:xfrm>
          <a:off x="3291840" y="2370715"/>
          <a:ext cx="4937760" cy="21546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Student lives in a country where English is not the primary mode of communication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English for business or travel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Culture takes on a less significant role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Demands are less stringent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(Standard English may be enough)</a:t>
          </a:r>
        </a:p>
      </dsp:txBody>
      <dsp:txXfrm>
        <a:off x="3291840" y="2640052"/>
        <a:ext cx="4129750" cy="1616019"/>
      </dsp:txXfrm>
    </dsp:sp>
    <dsp:sp modelId="{FC609F60-9FCC-D741-BA3D-22747343C2A4}">
      <dsp:nvSpPr>
        <dsp:cNvPr id="0" name=""/>
        <dsp:cNvSpPr/>
      </dsp:nvSpPr>
      <dsp:spPr>
        <a:xfrm>
          <a:off x="0" y="2370715"/>
          <a:ext cx="3291840" cy="21546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 English as a Foreign Language (EFL)</a:t>
          </a:r>
        </a:p>
      </dsp:txBody>
      <dsp:txXfrm>
        <a:off x="105183" y="2475898"/>
        <a:ext cx="3081474" cy="1944327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8D0D8-3BB0-3F45-8D23-D0CA97EFA9B3}">
      <dsp:nvSpPr>
        <dsp:cNvPr id="0" name=""/>
        <dsp:cNvSpPr/>
      </dsp:nvSpPr>
      <dsp:spPr>
        <a:xfrm>
          <a:off x="617219" y="0"/>
          <a:ext cx="6995160" cy="470916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2FAC3-EAB8-3A49-B89E-4F7A447A6848}">
      <dsp:nvSpPr>
        <dsp:cNvPr id="0" name=""/>
        <dsp:cNvSpPr/>
      </dsp:nvSpPr>
      <dsp:spPr>
        <a:xfrm>
          <a:off x="8840" y="1412747"/>
          <a:ext cx="2648902" cy="1883664"/>
        </a:xfrm>
        <a:prstGeom prst="round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When two speakers share symbols something magical happens</a:t>
          </a:r>
        </a:p>
      </dsp:txBody>
      <dsp:txXfrm>
        <a:off x="100793" y="1504700"/>
        <a:ext cx="2464996" cy="1699758"/>
      </dsp:txXfrm>
    </dsp:sp>
    <dsp:sp modelId="{FA816B01-B318-0449-B6A0-8E095D2AE420}">
      <dsp:nvSpPr>
        <dsp:cNvPr id="0" name=""/>
        <dsp:cNvSpPr/>
      </dsp:nvSpPr>
      <dsp:spPr>
        <a:xfrm>
          <a:off x="2790348" y="1412747"/>
          <a:ext cx="2648902" cy="1883664"/>
        </a:xfrm>
        <a:prstGeom prst="round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An image born in someone’s  brain can travel across space and time </a:t>
          </a:r>
        </a:p>
      </dsp:txBody>
      <dsp:txXfrm>
        <a:off x="2882301" y="1504700"/>
        <a:ext cx="2464996" cy="1699758"/>
      </dsp:txXfrm>
    </dsp:sp>
    <dsp:sp modelId="{BE84053D-2D2F-6C42-92DD-BB053F64607F}">
      <dsp:nvSpPr>
        <dsp:cNvPr id="0" name=""/>
        <dsp:cNvSpPr/>
      </dsp:nvSpPr>
      <dsp:spPr>
        <a:xfrm>
          <a:off x="5571857" y="1412747"/>
          <a:ext cx="2648902" cy="1883664"/>
        </a:xfrm>
        <a:prstGeom prst="roundRect">
          <a:avLst/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And be planted in the brain of another</a:t>
          </a:r>
        </a:p>
      </dsp:txBody>
      <dsp:txXfrm>
        <a:off x="5663810" y="1504700"/>
        <a:ext cx="2464996" cy="1699758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FAC2E-15E6-0249-9CA4-9FD59A7467FF}">
      <dsp:nvSpPr>
        <dsp:cNvPr id="0" name=""/>
        <dsp:cNvSpPr/>
      </dsp:nvSpPr>
      <dsp:spPr>
        <a:xfrm rot="5400000">
          <a:off x="-708342" y="708342"/>
          <a:ext cx="4708525" cy="3291840"/>
        </a:xfrm>
        <a:prstGeom prst="chevron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Basic Vocabulary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(Tier One)</a:t>
          </a:r>
        </a:p>
      </dsp:txBody>
      <dsp:txXfrm rot="-5400000">
        <a:off x="1" y="1645919"/>
        <a:ext cx="3291840" cy="1416685"/>
      </dsp:txXfrm>
    </dsp:sp>
    <dsp:sp modelId="{7B1911CA-D58D-BA48-932E-0C765E28DE74}">
      <dsp:nvSpPr>
        <dsp:cNvPr id="0" name=""/>
        <dsp:cNvSpPr/>
      </dsp:nvSpPr>
      <dsp:spPr>
        <a:xfrm rot="5400000">
          <a:off x="4229417" y="-937577"/>
          <a:ext cx="3062605" cy="49377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Proficiency in basic words is essential.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These are the first words learned in in the language acquisition process.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Basic words are the foundation of oral communication and are reinforced in daily speech</a:t>
          </a:r>
        </a:p>
      </dsp:txBody>
      <dsp:txXfrm rot="-5400000">
        <a:off x="3291840" y="149504"/>
        <a:ext cx="4788256" cy="2763597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8883B-4883-A04D-92C3-3224BCC45AFE}">
      <dsp:nvSpPr>
        <dsp:cNvPr id="0" name=""/>
        <dsp:cNvSpPr/>
      </dsp:nvSpPr>
      <dsp:spPr>
        <a:xfrm>
          <a:off x="2137219" y="0"/>
          <a:ext cx="3955161" cy="3955161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Tier Two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Encountered frequently in speech and writing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Can be used in a wide range of activities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Signals a mature language user and demonstrates language fluency</a:t>
          </a:r>
        </a:p>
      </dsp:txBody>
      <dsp:txXfrm>
        <a:off x="2796412" y="659193"/>
        <a:ext cx="2636774" cy="2636774"/>
      </dsp:txXfrm>
    </dsp:sp>
    <dsp:sp modelId="{83C0AF8D-CC25-6D49-96C2-4EE94279D93D}">
      <dsp:nvSpPr>
        <dsp:cNvPr id="0" name=""/>
        <dsp:cNvSpPr/>
      </dsp:nvSpPr>
      <dsp:spPr>
        <a:xfrm>
          <a:off x="1910376" y="-244925"/>
          <a:ext cx="4444847" cy="4444847"/>
        </a:xfrm>
        <a:prstGeom prst="circularArrow">
          <a:avLst>
            <a:gd name="adj1" fmla="val 5085"/>
            <a:gd name="adj2" fmla="val 327528"/>
            <a:gd name="adj3" fmla="val 15841181"/>
            <a:gd name="adj4" fmla="val 16231291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91349-D5CE-1D49-AD55-48A2A1662C8F}">
      <dsp:nvSpPr>
        <dsp:cNvPr id="0" name=""/>
        <dsp:cNvSpPr/>
      </dsp:nvSpPr>
      <dsp:spPr>
        <a:xfrm>
          <a:off x="2943448" y="1529"/>
          <a:ext cx="2342703" cy="1171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Are specialized words, rarely encountered, found in specific professions or activities </a:t>
          </a:r>
        </a:p>
      </dsp:txBody>
      <dsp:txXfrm>
        <a:off x="2977756" y="35837"/>
        <a:ext cx="2274087" cy="1102735"/>
      </dsp:txXfrm>
    </dsp:sp>
    <dsp:sp modelId="{22CF31C6-6464-8D45-B1DB-11F4E3D0D132}">
      <dsp:nvSpPr>
        <dsp:cNvPr id="0" name=""/>
        <dsp:cNvSpPr/>
      </dsp:nvSpPr>
      <dsp:spPr>
        <a:xfrm rot="3600000">
          <a:off x="4471375" y="2057994"/>
          <a:ext cx="1221868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594367" y="2139989"/>
        <a:ext cx="975884" cy="245983"/>
      </dsp:txXfrm>
    </dsp:sp>
    <dsp:sp modelId="{3C659769-8AB8-B549-954E-ABB9EE78EC63}">
      <dsp:nvSpPr>
        <dsp:cNvPr id="0" name=""/>
        <dsp:cNvSpPr/>
      </dsp:nvSpPr>
      <dsp:spPr>
        <a:xfrm>
          <a:off x="4878467" y="3353081"/>
          <a:ext cx="2342703" cy="1171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Sample tier three vocabulary could be </a:t>
          </a:r>
          <a:r>
            <a:rPr lang="en-US" sz="1200" i="1" kern="1200" dirty="0"/>
            <a:t>photosynthesis</a:t>
          </a:r>
          <a:r>
            <a:rPr lang="en-US" sz="1200" kern="1200" dirty="0"/>
            <a:t> or quantum </a:t>
          </a:r>
          <a:r>
            <a:rPr lang="en-US" sz="1200" i="1" kern="1200" dirty="0"/>
            <a:t>mechanics</a:t>
          </a:r>
          <a:endParaRPr lang="en-US" sz="1200" kern="1200" dirty="0"/>
        </a:p>
      </dsp:txBody>
      <dsp:txXfrm>
        <a:off x="4912775" y="3387389"/>
        <a:ext cx="2274087" cy="1102735"/>
      </dsp:txXfrm>
    </dsp:sp>
    <dsp:sp modelId="{BBC1F769-E001-7944-8829-2CE10450E4DD}">
      <dsp:nvSpPr>
        <dsp:cNvPr id="0" name=""/>
        <dsp:cNvSpPr/>
      </dsp:nvSpPr>
      <dsp:spPr>
        <a:xfrm rot="10800000">
          <a:off x="3503865" y="3733770"/>
          <a:ext cx="1221868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3626857" y="3815765"/>
        <a:ext cx="975884" cy="245983"/>
      </dsp:txXfrm>
    </dsp:sp>
    <dsp:sp modelId="{AA4C3D10-60CB-F343-B64B-D32550D1CBD5}">
      <dsp:nvSpPr>
        <dsp:cNvPr id="0" name=""/>
        <dsp:cNvSpPr/>
      </dsp:nvSpPr>
      <dsp:spPr>
        <a:xfrm>
          <a:off x="1008428" y="3353081"/>
          <a:ext cx="2342703" cy="1171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Since they are seldom used outside their specialty field, language teachers can ignore </a:t>
          </a:r>
          <a:r>
            <a:rPr lang="en-US" sz="1200" kern="1200"/>
            <a:t>these words</a:t>
          </a:r>
          <a:endParaRPr lang="en-US" sz="1200" kern="1200" dirty="0"/>
        </a:p>
      </dsp:txBody>
      <dsp:txXfrm>
        <a:off x="1042736" y="3387389"/>
        <a:ext cx="2274087" cy="1102735"/>
      </dsp:txXfrm>
    </dsp:sp>
    <dsp:sp modelId="{8ACD17AF-F2EA-B542-AEEF-15487FFD5F44}">
      <dsp:nvSpPr>
        <dsp:cNvPr id="0" name=""/>
        <dsp:cNvSpPr/>
      </dsp:nvSpPr>
      <dsp:spPr>
        <a:xfrm rot="18000000">
          <a:off x="2536356" y="2057994"/>
          <a:ext cx="1221868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659348" y="2139989"/>
        <a:ext cx="975884" cy="245983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13F47-32B2-2346-987E-53674700ACFC}">
      <dsp:nvSpPr>
        <dsp:cNvPr id="0" name=""/>
        <dsp:cNvSpPr/>
      </dsp:nvSpPr>
      <dsp:spPr>
        <a:xfrm>
          <a:off x="3495972" y="1735752"/>
          <a:ext cx="1237654" cy="1237654"/>
        </a:xfrm>
        <a:prstGeom prst="ellipse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English</a:t>
          </a:r>
        </a:p>
      </dsp:txBody>
      <dsp:txXfrm>
        <a:off x="3677222" y="1917002"/>
        <a:ext cx="875154" cy="875154"/>
      </dsp:txXfrm>
    </dsp:sp>
    <dsp:sp modelId="{752567A3-2299-CB41-ACF0-A4AF751CC17E}">
      <dsp:nvSpPr>
        <dsp:cNvPr id="0" name=""/>
        <dsp:cNvSpPr/>
      </dsp:nvSpPr>
      <dsp:spPr>
        <a:xfrm rot="16200000">
          <a:off x="3983417" y="1284896"/>
          <a:ext cx="262765" cy="4208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022832" y="1408471"/>
        <a:ext cx="183936" cy="252482"/>
      </dsp:txXfrm>
    </dsp:sp>
    <dsp:sp modelId="{CDE6091B-783F-0541-9BB3-9A80BE471A7F}">
      <dsp:nvSpPr>
        <dsp:cNvPr id="0" name=""/>
        <dsp:cNvSpPr/>
      </dsp:nvSpPr>
      <dsp:spPr>
        <a:xfrm>
          <a:off x="3495972" y="2314"/>
          <a:ext cx="1237654" cy="1237654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German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T1</a:t>
          </a:r>
        </a:p>
      </dsp:txBody>
      <dsp:txXfrm>
        <a:off x="3677222" y="183564"/>
        <a:ext cx="875154" cy="875154"/>
      </dsp:txXfrm>
    </dsp:sp>
    <dsp:sp modelId="{00428372-0B81-1B40-8665-DAE657DEF5DC}">
      <dsp:nvSpPr>
        <dsp:cNvPr id="0" name=""/>
        <dsp:cNvSpPr/>
      </dsp:nvSpPr>
      <dsp:spPr>
        <a:xfrm>
          <a:off x="4842699" y="2144178"/>
          <a:ext cx="262765" cy="4208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842699" y="2228338"/>
        <a:ext cx="183936" cy="252482"/>
      </dsp:txXfrm>
    </dsp:sp>
    <dsp:sp modelId="{F826EFD6-25A0-FF4D-BDBC-236AC5FE47BF}">
      <dsp:nvSpPr>
        <dsp:cNvPr id="0" name=""/>
        <dsp:cNvSpPr/>
      </dsp:nvSpPr>
      <dsp:spPr>
        <a:xfrm>
          <a:off x="5229410" y="1735752"/>
          <a:ext cx="1237654" cy="1237654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French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T1 -2</a:t>
          </a:r>
        </a:p>
      </dsp:txBody>
      <dsp:txXfrm>
        <a:off x="5410660" y="1917002"/>
        <a:ext cx="875154" cy="875154"/>
      </dsp:txXfrm>
    </dsp:sp>
    <dsp:sp modelId="{4B322352-2F36-9E4F-A486-E20E1175300F}">
      <dsp:nvSpPr>
        <dsp:cNvPr id="0" name=""/>
        <dsp:cNvSpPr/>
      </dsp:nvSpPr>
      <dsp:spPr>
        <a:xfrm rot="5400000">
          <a:off x="3983417" y="3003461"/>
          <a:ext cx="262765" cy="4208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022832" y="3048207"/>
        <a:ext cx="183936" cy="252482"/>
      </dsp:txXfrm>
    </dsp:sp>
    <dsp:sp modelId="{F0935D4A-E9A8-6143-8E38-A49E138452EF}">
      <dsp:nvSpPr>
        <dsp:cNvPr id="0" name=""/>
        <dsp:cNvSpPr/>
      </dsp:nvSpPr>
      <dsp:spPr>
        <a:xfrm>
          <a:off x="3495972" y="3469190"/>
          <a:ext cx="1237654" cy="1237654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Latin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T2 -3</a:t>
          </a:r>
        </a:p>
      </dsp:txBody>
      <dsp:txXfrm>
        <a:off x="3677222" y="3650440"/>
        <a:ext cx="875154" cy="875154"/>
      </dsp:txXfrm>
    </dsp:sp>
    <dsp:sp modelId="{68CDB06E-B4E2-2741-9F8A-0E7D9849E225}">
      <dsp:nvSpPr>
        <dsp:cNvPr id="0" name=""/>
        <dsp:cNvSpPr/>
      </dsp:nvSpPr>
      <dsp:spPr>
        <a:xfrm rot="10800000">
          <a:off x="3124134" y="2144178"/>
          <a:ext cx="262765" cy="42080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3202963" y="2228338"/>
        <a:ext cx="183936" cy="252482"/>
      </dsp:txXfrm>
    </dsp:sp>
    <dsp:sp modelId="{A2E8C584-1639-B840-9FF2-64CCA726520E}">
      <dsp:nvSpPr>
        <dsp:cNvPr id="0" name=""/>
        <dsp:cNvSpPr/>
      </dsp:nvSpPr>
      <dsp:spPr>
        <a:xfrm>
          <a:off x="1762534" y="1735752"/>
          <a:ext cx="1237654" cy="1237654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Borrowed Words</a:t>
          </a:r>
        </a:p>
      </dsp:txBody>
      <dsp:txXfrm>
        <a:off x="1943784" y="1917002"/>
        <a:ext cx="875154" cy="875154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2DAB73-231D-6D47-A916-FC69084F9FD4}">
      <dsp:nvSpPr>
        <dsp:cNvPr id="0" name=""/>
        <dsp:cNvSpPr/>
      </dsp:nvSpPr>
      <dsp:spPr>
        <a:xfrm>
          <a:off x="2633472" y="12025"/>
          <a:ext cx="2962655" cy="15173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Difficult </a:t>
          </a:r>
          <a:r>
            <a:rPr lang="en-US" sz="1800" i="1" kern="1200" dirty="0"/>
            <a:t>tier two </a:t>
          </a:r>
          <a:r>
            <a:rPr lang="en-US" sz="1800" kern="1200" dirty="0"/>
            <a:t>vocabulary can be segmented and more easily pronounced</a:t>
          </a:r>
          <a:r>
            <a:rPr lang="en-US" sz="1200" kern="1200" dirty="0"/>
            <a:t>. </a:t>
          </a:r>
        </a:p>
      </dsp:txBody>
      <dsp:txXfrm>
        <a:off x="2707545" y="86098"/>
        <a:ext cx="2814509" cy="1369249"/>
      </dsp:txXfrm>
    </dsp:sp>
    <dsp:sp modelId="{A57F1E74-2000-6546-8FA4-58C8918D0EA0}">
      <dsp:nvSpPr>
        <dsp:cNvPr id="0" name=""/>
        <dsp:cNvSpPr/>
      </dsp:nvSpPr>
      <dsp:spPr>
        <a:xfrm>
          <a:off x="2633472" y="1571498"/>
          <a:ext cx="2962655" cy="15173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At first glance, some multi-syllable words can be daunting.</a:t>
          </a:r>
        </a:p>
      </dsp:txBody>
      <dsp:txXfrm>
        <a:off x="2707545" y="1645571"/>
        <a:ext cx="2814509" cy="1369249"/>
      </dsp:txXfrm>
    </dsp:sp>
    <dsp:sp modelId="{AF529202-254F-1348-9A5D-33164B844103}">
      <dsp:nvSpPr>
        <dsp:cNvPr id="0" name=""/>
        <dsp:cNvSpPr/>
      </dsp:nvSpPr>
      <dsp:spPr>
        <a:xfrm>
          <a:off x="2633472" y="3188830"/>
          <a:ext cx="2962655" cy="15173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Synonymous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Hibernate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Compromise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707545" y="3262903"/>
        <a:ext cx="2814509" cy="1369249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67BC5-F703-3D4B-8DDC-8255B9E196FC}">
      <dsp:nvSpPr>
        <dsp:cNvPr id="0" name=""/>
        <dsp:cNvSpPr/>
      </dsp:nvSpPr>
      <dsp:spPr>
        <a:xfrm>
          <a:off x="1407398" y="0"/>
          <a:ext cx="4708525" cy="4708525"/>
        </a:xfrm>
        <a:prstGeom prst="triangl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DD39BF-C380-8C4B-BC6B-362CB6A99D70}">
      <dsp:nvSpPr>
        <dsp:cNvPr id="0" name=""/>
        <dsp:cNvSpPr/>
      </dsp:nvSpPr>
      <dsp:spPr>
        <a:xfrm>
          <a:off x="3761660" y="473381"/>
          <a:ext cx="3060541" cy="11145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Learning a word’s definition is not the same as knowing a word.</a:t>
          </a:r>
        </a:p>
      </dsp:txBody>
      <dsp:txXfrm>
        <a:off x="3816070" y="527791"/>
        <a:ext cx="2951721" cy="1005776"/>
      </dsp:txXfrm>
    </dsp:sp>
    <dsp:sp modelId="{79CF491A-4D24-DA4A-B38C-94C82D455EB0}">
      <dsp:nvSpPr>
        <dsp:cNvPr id="0" name=""/>
        <dsp:cNvSpPr/>
      </dsp:nvSpPr>
      <dsp:spPr>
        <a:xfrm>
          <a:off x="3761660" y="1727302"/>
          <a:ext cx="3060541" cy="11145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Dictionary definitions create no mental pictures and lack “real world “ application.</a:t>
          </a:r>
        </a:p>
      </dsp:txBody>
      <dsp:txXfrm>
        <a:off x="3816070" y="1781712"/>
        <a:ext cx="2951721" cy="1005776"/>
      </dsp:txXfrm>
    </dsp:sp>
    <dsp:sp modelId="{DA86124C-D3D0-4E4C-8EA9-899A3857CEE3}">
      <dsp:nvSpPr>
        <dsp:cNvPr id="0" name=""/>
        <dsp:cNvSpPr/>
      </dsp:nvSpPr>
      <dsp:spPr>
        <a:xfrm>
          <a:off x="3761660" y="2981222"/>
          <a:ext cx="3060541" cy="11145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No one has ever learned how to use a word by studying a dictionary definition.</a:t>
          </a:r>
        </a:p>
      </dsp:txBody>
      <dsp:txXfrm>
        <a:off x="3816070" y="3035632"/>
        <a:ext cx="2951721" cy="1005776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EB796-D47F-FD42-94C2-304B966E5047}">
      <dsp:nvSpPr>
        <dsp:cNvPr id="0" name=""/>
        <dsp:cNvSpPr/>
      </dsp:nvSpPr>
      <dsp:spPr>
        <a:xfrm>
          <a:off x="0" y="0"/>
          <a:ext cx="8229600" cy="141274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Which of the following words are tier one , two, or three?</a:t>
          </a:r>
        </a:p>
      </dsp:txBody>
      <dsp:txXfrm>
        <a:off x="0" y="0"/>
        <a:ext cx="8229600" cy="1412748"/>
      </dsp:txXfrm>
    </dsp:sp>
    <dsp:sp modelId="{C4CBB924-74CD-D542-BF04-E2997B7CC2B8}">
      <dsp:nvSpPr>
        <dsp:cNvPr id="0" name=""/>
        <dsp:cNvSpPr/>
      </dsp:nvSpPr>
      <dsp:spPr>
        <a:xfrm>
          <a:off x="0" y="1412748"/>
          <a:ext cx="4114799" cy="2966770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Sleeping  proponent soliloquy  remedial mishap  sister  malcontent bread  protozoan  pretzel epidermal  orthography irrevocable  water sporadic  angel</a:t>
          </a:r>
        </a:p>
      </dsp:txBody>
      <dsp:txXfrm>
        <a:off x="0" y="1412748"/>
        <a:ext cx="4114799" cy="2966770"/>
      </dsp:txXfrm>
    </dsp:sp>
    <dsp:sp modelId="{6D80B4C1-C4D2-2E46-A18C-A62367F6658D}">
      <dsp:nvSpPr>
        <dsp:cNvPr id="0" name=""/>
        <dsp:cNvSpPr/>
      </dsp:nvSpPr>
      <dsp:spPr>
        <a:xfrm>
          <a:off x="4114800" y="1412748"/>
          <a:ext cx="4114799" cy="2966770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Demented  master  pedagogue  litigants  simultaneous  honey  house  monopolize  kleptomania  bureaucracy  diathermy  abundance  onomatopoeia  singing  pyrotechnic </a:t>
          </a:r>
        </a:p>
      </dsp:txBody>
      <dsp:txXfrm>
        <a:off x="4114800" y="1412748"/>
        <a:ext cx="4114799" cy="2966770"/>
      </dsp:txXfrm>
    </dsp:sp>
    <dsp:sp modelId="{23E9A84E-F544-0B46-998B-853921B60C59}">
      <dsp:nvSpPr>
        <dsp:cNvPr id="0" name=""/>
        <dsp:cNvSpPr/>
      </dsp:nvSpPr>
      <dsp:spPr>
        <a:xfrm>
          <a:off x="0" y="4379518"/>
          <a:ext cx="8229600" cy="32964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5A9E0-0D4F-B14A-8240-13660A72B9CA}">
      <dsp:nvSpPr>
        <dsp:cNvPr id="0" name=""/>
        <dsp:cNvSpPr/>
      </dsp:nvSpPr>
      <dsp:spPr>
        <a:xfrm>
          <a:off x="0" y="0"/>
          <a:ext cx="8229600" cy="1143000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baseline="0" dirty="0"/>
            <a:t>Knowing a Word</a:t>
          </a:r>
        </a:p>
      </dsp:txBody>
      <dsp:txXfrm>
        <a:off x="0" y="0"/>
        <a:ext cx="8229600" cy="1143000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F677C-3115-EA48-B835-9290C9F41CBC}">
      <dsp:nvSpPr>
        <dsp:cNvPr id="0" name=""/>
        <dsp:cNvSpPr/>
      </dsp:nvSpPr>
      <dsp:spPr>
        <a:xfrm>
          <a:off x="0" y="3544833"/>
          <a:ext cx="8229600" cy="116349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Level Two</a:t>
          </a:r>
        </a:p>
      </dsp:txBody>
      <dsp:txXfrm>
        <a:off x="0" y="3544833"/>
        <a:ext cx="8229600" cy="628286"/>
      </dsp:txXfrm>
    </dsp:sp>
    <dsp:sp modelId="{0C26B0CA-A75B-FA4A-852B-B545FAD83F1A}">
      <dsp:nvSpPr>
        <dsp:cNvPr id="0" name=""/>
        <dsp:cNvSpPr/>
      </dsp:nvSpPr>
      <dsp:spPr>
        <a:xfrm>
          <a:off x="0" y="4149850"/>
          <a:ext cx="4114799" cy="5352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You’ve seen the word before and can classify the “part of speech” it belongs to.</a:t>
          </a:r>
        </a:p>
      </dsp:txBody>
      <dsp:txXfrm>
        <a:off x="0" y="4149850"/>
        <a:ext cx="4114799" cy="535207"/>
      </dsp:txXfrm>
    </dsp:sp>
    <dsp:sp modelId="{9B87EF4B-49EF-5343-B84D-F70EB0B8F94B}">
      <dsp:nvSpPr>
        <dsp:cNvPr id="0" name=""/>
        <dsp:cNvSpPr/>
      </dsp:nvSpPr>
      <dsp:spPr>
        <a:xfrm>
          <a:off x="4114800" y="4149850"/>
          <a:ext cx="4114799" cy="5352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You’ve looked it up before, but can’t recall its meaning.</a:t>
          </a:r>
        </a:p>
      </dsp:txBody>
      <dsp:txXfrm>
        <a:off x="4114800" y="4149850"/>
        <a:ext cx="4114799" cy="535207"/>
      </dsp:txXfrm>
    </dsp:sp>
    <dsp:sp modelId="{6D1ADDAA-57BF-D640-B718-363C77F5F80F}">
      <dsp:nvSpPr>
        <dsp:cNvPr id="0" name=""/>
        <dsp:cNvSpPr/>
      </dsp:nvSpPr>
      <dsp:spPr>
        <a:xfrm rot="10800000">
          <a:off x="0" y="1772833"/>
          <a:ext cx="8229600" cy="1789453"/>
        </a:xfrm>
        <a:prstGeom prst="upArrowCallo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Level One</a:t>
          </a:r>
        </a:p>
      </dsp:txBody>
      <dsp:txXfrm rot="-10800000">
        <a:off x="0" y="1772833"/>
        <a:ext cx="8229600" cy="628098"/>
      </dsp:txXfrm>
    </dsp:sp>
    <dsp:sp modelId="{B8AE5BAF-F42A-2042-82E4-F427368D4F89}">
      <dsp:nvSpPr>
        <dsp:cNvPr id="0" name=""/>
        <dsp:cNvSpPr/>
      </dsp:nvSpPr>
      <dsp:spPr>
        <a:xfrm>
          <a:off x="0" y="2400931"/>
          <a:ext cx="4114799" cy="5350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You  come across a word for the first time.</a:t>
          </a:r>
        </a:p>
      </dsp:txBody>
      <dsp:txXfrm>
        <a:off x="0" y="2400931"/>
        <a:ext cx="4114799" cy="535046"/>
      </dsp:txXfrm>
    </dsp:sp>
    <dsp:sp modelId="{D9B2C601-4E02-6C40-95CC-5D928C7AE2FC}">
      <dsp:nvSpPr>
        <dsp:cNvPr id="0" name=""/>
        <dsp:cNvSpPr/>
      </dsp:nvSpPr>
      <dsp:spPr>
        <a:xfrm>
          <a:off x="4114800" y="2400931"/>
          <a:ext cx="4114799" cy="5350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You have no knowledge of its meaning but you know it exists.</a:t>
          </a:r>
        </a:p>
      </dsp:txBody>
      <dsp:txXfrm>
        <a:off x="4114800" y="2400931"/>
        <a:ext cx="4114799" cy="535046"/>
      </dsp:txXfrm>
    </dsp:sp>
    <dsp:sp modelId="{3DB2A685-DB47-6E40-B970-0E48F5DC0742}">
      <dsp:nvSpPr>
        <dsp:cNvPr id="0" name=""/>
        <dsp:cNvSpPr/>
      </dsp:nvSpPr>
      <dsp:spPr>
        <a:xfrm rot="10800000">
          <a:off x="0" y="832"/>
          <a:ext cx="8229600" cy="1789453"/>
        </a:xfrm>
        <a:prstGeom prst="upArrowCallo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What does it mean to know a word?</a:t>
          </a:r>
        </a:p>
      </dsp:txBody>
      <dsp:txXfrm rot="-10800000">
        <a:off x="0" y="832"/>
        <a:ext cx="8229600" cy="628098"/>
      </dsp:txXfrm>
    </dsp:sp>
    <dsp:sp modelId="{1B80F8C6-E9E0-8B42-9368-7070E7C5E21F}">
      <dsp:nvSpPr>
        <dsp:cNvPr id="0" name=""/>
        <dsp:cNvSpPr/>
      </dsp:nvSpPr>
      <dsp:spPr>
        <a:xfrm>
          <a:off x="0" y="628930"/>
          <a:ext cx="4114799" cy="5350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There are qualitatively different kinds of word knowledge.</a:t>
          </a:r>
        </a:p>
      </dsp:txBody>
      <dsp:txXfrm>
        <a:off x="0" y="628930"/>
        <a:ext cx="4114799" cy="535046"/>
      </dsp:txXfrm>
    </dsp:sp>
    <dsp:sp modelId="{26567DFA-C278-AD4E-990B-C794476B23BE}">
      <dsp:nvSpPr>
        <dsp:cNvPr id="0" name=""/>
        <dsp:cNvSpPr/>
      </dsp:nvSpPr>
      <dsp:spPr>
        <a:xfrm>
          <a:off x="4114800" y="628930"/>
          <a:ext cx="4114799" cy="5350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Word knowledge falls within a range.</a:t>
          </a:r>
        </a:p>
      </dsp:txBody>
      <dsp:txXfrm>
        <a:off x="4114800" y="628930"/>
        <a:ext cx="4114799" cy="5350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5416B-FB05-EE42-8570-8D2877E3F842}">
      <dsp:nvSpPr>
        <dsp:cNvPr id="0" name=""/>
        <dsp:cNvSpPr/>
      </dsp:nvSpPr>
      <dsp:spPr>
        <a:xfrm>
          <a:off x="2123376" y="-70801"/>
          <a:ext cx="1629346" cy="121253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Language is culture.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They can not be separated 	</a:t>
          </a:r>
        </a:p>
      </dsp:txBody>
      <dsp:txXfrm>
        <a:off x="2158890" y="-35287"/>
        <a:ext cx="1558318" cy="1141504"/>
      </dsp:txXfrm>
    </dsp:sp>
    <dsp:sp modelId="{3F153417-CFF6-C541-95E8-8B2C5FDE905D}">
      <dsp:nvSpPr>
        <dsp:cNvPr id="0" name=""/>
        <dsp:cNvSpPr/>
      </dsp:nvSpPr>
      <dsp:spPr>
        <a:xfrm>
          <a:off x="4476876" y="-82868"/>
          <a:ext cx="1629346" cy="12366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Native speakers converse   according to rules of the dominant culture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How is a conversation between a boss and employee different in Japan vs. the US?</a:t>
          </a:r>
        </a:p>
      </dsp:txBody>
      <dsp:txXfrm>
        <a:off x="4513097" y="-46647"/>
        <a:ext cx="1556904" cy="1164222"/>
      </dsp:txXfrm>
    </dsp:sp>
    <dsp:sp modelId="{72C3AB35-3621-7044-A92C-C133400CF40F}">
      <dsp:nvSpPr>
        <dsp:cNvPr id="0" name=""/>
        <dsp:cNvSpPr/>
      </dsp:nvSpPr>
      <dsp:spPr>
        <a:xfrm>
          <a:off x="3775352" y="3929935"/>
          <a:ext cx="678894" cy="678894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A4EDF-0CE8-EF4D-AE52-D8C2EF384479}">
      <dsp:nvSpPr>
        <dsp:cNvPr id="0" name=""/>
        <dsp:cNvSpPr/>
      </dsp:nvSpPr>
      <dsp:spPr>
        <a:xfrm>
          <a:off x="2078117" y="3645705"/>
          <a:ext cx="4073365" cy="27517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04368-A521-2A40-8AAA-3BCB26898000}">
      <dsp:nvSpPr>
        <dsp:cNvPr id="0" name=""/>
        <dsp:cNvSpPr/>
      </dsp:nvSpPr>
      <dsp:spPr>
        <a:xfrm>
          <a:off x="4476876" y="2454472"/>
          <a:ext cx="1629346" cy="11586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Even when speaking the  same language, lack of cultural understanding leads to miscommunication</a:t>
          </a:r>
        </a:p>
      </dsp:txBody>
      <dsp:txXfrm>
        <a:off x="4533436" y="2511032"/>
        <a:ext cx="1516226" cy="1045526"/>
      </dsp:txXfrm>
    </dsp:sp>
    <dsp:sp modelId="{179BF5BE-3AA9-3F44-804F-DA7E20D8D979}">
      <dsp:nvSpPr>
        <dsp:cNvPr id="0" name=""/>
        <dsp:cNvSpPr/>
      </dsp:nvSpPr>
      <dsp:spPr>
        <a:xfrm>
          <a:off x="4476876" y="1241514"/>
          <a:ext cx="1629346" cy="11586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Cultural differences are an obstacle to learning (different cultures value different skills)</a:t>
          </a:r>
        </a:p>
      </dsp:txBody>
      <dsp:txXfrm>
        <a:off x="4533436" y="1298074"/>
        <a:ext cx="1516226" cy="1045526"/>
      </dsp:txXfrm>
    </dsp:sp>
    <dsp:sp modelId="{FDF49635-543A-454A-A6B7-3F521B4AD7A4}">
      <dsp:nvSpPr>
        <dsp:cNvPr id="0" name=""/>
        <dsp:cNvSpPr/>
      </dsp:nvSpPr>
      <dsp:spPr>
        <a:xfrm>
          <a:off x="2123376" y="2454472"/>
          <a:ext cx="1629346" cy="11586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bg1"/>
              </a:solidFill>
            </a:rPr>
            <a:t>Lack of cultural understanding leads to disorientation and confusion</a:t>
          </a:r>
        </a:p>
      </dsp:txBody>
      <dsp:txXfrm>
        <a:off x="2179936" y="2511032"/>
        <a:ext cx="1516226" cy="1045526"/>
      </dsp:txXfrm>
    </dsp:sp>
    <dsp:sp modelId="{D83AFB85-DEC0-0543-9CA9-CD8217E6DE7D}">
      <dsp:nvSpPr>
        <dsp:cNvPr id="0" name=""/>
        <dsp:cNvSpPr/>
      </dsp:nvSpPr>
      <dsp:spPr>
        <a:xfrm>
          <a:off x="2123376" y="1241514"/>
          <a:ext cx="1629346" cy="11586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</a:rPr>
            <a:t>Actions are interpreted through culture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bg1"/>
              </a:solidFill>
            </a:rPr>
            <a:t> (same action can be seen positively or negatively depending on culture</a:t>
          </a:r>
          <a:r>
            <a:rPr lang="en-US" sz="900" kern="1200" dirty="0"/>
            <a:t>)</a:t>
          </a:r>
        </a:p>
      </dsp:txBody>
      <dsp:txXfrm>
        <a:off x="2179936" y="1298074"/>
        <a:ext cx="1516226" cy="1045526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8D149-0E8B-1E47-BFEB-78914EDD2437}">
      <dsp:nvSpPr>
        <dsp:cNvPr id="0" name=""/>
        <dsp:cNvSpPr/>
      </dsp:nvSpPr>
      <dsp:spPr>
        <a:xfrm>
          <a:off x="0" y="3544355"/>
          <a:ext cx="8229600" cy="1163336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Level Five</a:t>
          </a:r>
        </a:p>
      </dsp:txBody>
      <dsp:txXfrm>
        <a:off x="0" y="3544355"/>
        <a:ext cx="8229600" cy="628201"/>
      </dsp:txXfrm>
    </dsp:sp>
    <dsp:sp modelId="{BC16AC44-D726-EE46-844B-676E1EDE2C47}">
      <dsp:nvSpPr>
        <dsp:cNvPr id="0" name=""/>
        <dsp:cNvSpPr/>
      </dsp:nvSpPr>
      <dsp:spPr>
        <a:xfrm>
          <a:off x="0" y="4149291"/>
          <a:ext cx="4114799" cy="535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You understand a word’s literal and figurative uses. You have breadth and depth of knowledge. </a:t>
          </a:r>
        </a:p>
      </dsp:txBody>
      <dsp:txXfrm>
        <a:off x="0" y="4149291"/>
        <a:ext cx="4114799" cy="535134"/>
      </dsp:txXfrm>
    </dsp:sp>
    <dsp:sp modelId="{764BFCC8-C3E0-0F42-8551-683B0EAE282A}">
      <dsp:nvSpPr>
        <dsp:cNvPr id="0" name=""/>
        <dsp:cNvSpPr/>
      </dsp:nvSpPr>
      <dsp:spPr>
        <a:xfrm>
          <a:off x="4114800" y="4149291"/>
          <a:ext cx="4114799" cy="535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It’s part of your personal lexicon. You “own” the word.</a:t>
          </a:r>
        </a:p>
      </dsp:txBody>
      <dsp:txXfrm>
        <a:off x="4114800" y="4149291"/>
        <a:ext cx="4114799" cy="535134"/>
      </dsp:txXfrm>
    </dsp:sp>
    <dsp:sp modelId="{429EA84C-F3EF-F44A-AF65-4A2B9C4A2D96}">
      <dsp:nvSpPr>
        <dsp:cNvPr id="0" name=""/>
        <dsp:cNvSpPr/>
      </dsp:nvSpPr>
      <dsp:spPr>
        <a:xfrm rot="10800000">
          <a:off x="0" y="1772594"/>
          <a:ext cx="8229600" cy="1789211"/>
        </a:xfrm>
        <a:prstGeom prst="upArrowCallo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Level Four</a:t>
          </a:r>
        </a:p>
      </dsp:txBody>
      <dsp:txXfrm rot="-10800000">
        <a:off x="0" y="1772594"/>
        <a:ext cx="8229600" cy="628013"/>
      </dsp:txXfrm>
    </dsp:sp>
    <dsp:sp modelId="{AD7CB9AE-AE1D-9F4C-BACF-1BD8766B8F26}">
      <dsp:nvSpPr>
        <dsp:cNvPr id="0" name=""/>
        <dsp:cNvSpPr/>
      </dsp:nvSpPr>
      <dsp:spPr>
        <a:xfrm>
          <a:off x="0" y="2400607"/>
          <a:ext cx="4114799" cy="5349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You can define the word and understand the word in context along with its multiple meanings.</a:t>
          </a:r>
        </a:p>
      </dsp:txBody>
      <dsp:txXfrm>
        <a:off x="0" y="2400607"/>
        <a:ext cx="4114799" cy="534974"/>
      </dsp:txXfrm>
    </dsp:sp>
    <dsp:sp modelId="{A1E8E271-F59A-5540-8932-4B1007F158CD}">
      <dsp:nvSpPr>
        <dsp:cNvPr id="0" name=""/>
        <dsp:cNvSpPr/>
      </dsp:nvSpPr>
      <dsp:spPr>
        <a:xfrm>
          <a:off x="4114800" y="2400607"/>
          <a:ext cx="4114799" cy="5349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You never use the word in speech or writing.</a:t>
          </a:r>
        </a:p>
      </dsp:txBody>
      <dsp:txXfrm>
        <a:off x="4114800" y="2400607"/>
        <a:ext cx="4114799" cy="534974"/>
      </dsp:txXfrm>
    </dsp:sp>
    <dsp:sp modelId="{98E79FD2-21F9-D641-B489-B4FA0A395DD1}">
      <dsp:nvSpPr>
        <dsp:cNvPr id="0" name=""/>
        <dsp:cNvSpPr/>
      </dsp:nvSpPr>
      <dsp:spPr>
        <a:xfrm rot="10800000">
          <a:off x="0" y="832"/>
          <a:ext cx="8229600" cy="1789211"/>
        </a:xfrm>
        <a:prstGeom prst="upArrowCallou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Level Three</a:t>
          </a:r>
        </a:p>
      </dsp:txBody>
      <dsp:txXfrm rot="-10800000">
        <a:off x="0" y="832"/>
        <a:ext cx="8229600" cy="628013"/>
      </dsp:txXfrm>
    </dsp:sp>
    <dsp:sp modelId="{276F99A1-C37F-8C4A-9FB2-87EBB97F5B65}">
      <dsp:nvSpPr>
        <dsp:cNvPr id="0" name=""/>
        <dsp:cNvSpPr/>
      </dsp:nvSpPr>
      <dsp:spPr>
        <a:xfrm>
          <a:off x="0" y="628845"/>
          <a:ext cx="4114799" cy="5349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You have a general sense of the words meaning, whether it’s positive or negative.</a:t>
          </a:r>
        </a:p>
      </dsp:txBody>
      <dsp:txXfrm>
        <a:off x="0" y="628845"/>
        <a:ext cx="4114799" cy="534974"/>
      </dsp:txXfrm>
    </dsp:sp>
    <dsp:sp modelId="{58C6CFEB-E563-1E4E-95CF-1C5BF663331B}">
      <dsp:nvSpPr>
        <dsp:cNvPr id="0" name=""/>
        <dsp:cNvSpPr/>
      </dsp:nvSpPr>
      <dsp:spPr>
        <a:xfrm>
          <a:off x="4114800" y="628845"/>
          <a:ext cx="4114799" cy="5349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You lack breadth and depth of understanding.</a:t>
          </a:r>
        </a:p>
      </dsp:txBody>
      <dsp:txXfrm>
        <a:off x="4114800" y="628845"/>
        <a:ext cx="4114799" cy="534974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21446-7EFF-2C43-B8ED-7EDA83705067}">
      <dsp:nvSpPr>
        <dsp:cNvPr id="0" name=""/>
        <dsp:cNvSpPr/>
      </dsp:nvSpPr>
      <dsp:spPr>
        <a:xfrm>
          <a:off x="1407032" y="0"/>
          <a:ext cx="4709160" cy="4709160"/>
        </a:xfrm>
        <a:prstGeom prst="triangl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2E234C-FF0C-AB48-BB11-7B0DD8CEC8E1}">
      <dsp:nvSpPr>
        <dsp:cNvPr id="0" name=""/>
        <dsp:cNvSpPr/>
      </dsp:nvSpPr>
      <dsp:spPr>
        <a:xfrm>
          <a:off x="3761613" y="473445"/>
          <a:ext cx="3060954" cy="11147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Looking up words in a dictionary does not work!</a:t>
          </a:r>
        </a:p>
      </dsp:txBody>
      <dsp:txXfrm>
        <a:off x="3816030" y="527862"/>
        <a:ext cx="2952120" cy="1005912"/>
      </dsp:txXfrm>
    </dsp:sp>
    <dsp:sp modelId="{66CF3938-CDF3-B447-88F9-DD791802E19A}">
      <dsp:nvSpPr>
        <dsp:cNvPr id="0" name=""/>
        <dsp:cNvSpPr/>
      </dsp:nvSpPr>
      <dsp:spPr>
        <a:xfrm>
          <a:off x="3761613" y="1727535"/>
          <a:ext cx="3060954" cy="11147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Translating and memorizing words is ineffective!</a:t>
          </a:r>
        </a:p>
      </dsp:txBody>
      <dsp:txXfrm>
        <a:off x="3816030" y="1781952"/>
        <a:ext cx="2952120" cy="1005912"/>
      </dsp:txXfrm>
    </dsp:sp>
    <dsp:sp modelId="{72C81FF8-14BE-F047-B471-BB0EF78C1BF1}">
      <dsp:nvSpPr>
        <dsp:cNvPr id="0" name=""/>
        <dsp:cNvSpPr/>
      </dsp:nvSpPr>
      <dsp:spPr>
        <a:xfrm>
          <a:off x="3761613" y="2981624"/>
          <a:ext cx="3060954" cy="11147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None of these methods have “real word” application!</a:t>
          </a:r>
        </a:p>
      </dsp:txBody>
      <dsp:txXfrm>
        <a:off x="3816030" y="3036041"/>
        <a:ext cx="2952120" cy="1005912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CED80-0A7F-474D-9EAA-FD8CA68B740F}">
      <dsp:nvSpPr>
        <dsp:cNvPr id="0" name=""/>
        <dsp:cNvSpPr/>
      </dsp:nvSpPr>
      <dsp:spPr>
        <a:xfrm rot="16200000">
          <a:off x="636" y="355446"/>
          <a:ext cx="3998267" cy="39982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Visualization</a:t>
          </a:r>
        </a:p>
      </dsp:txBody>
      <dsp:txXfrm rot="5400000">
        <a:off x="637" y="1355013"/>
        <a:ext cx="3298570" cy="1999133"/>
      </dsp:txXfrm>
    </dsp:sp>
    <dsp:sp modelId="{7F13A5BA-97DE-024A-A6D4-C9B43A7BA140}">
      <dsp:nvSpPr>
        <dsp:cNvPr id="0" name=""/>
        <dsp:cNvSpPr/>
      </dsp:nvSpPr>
      <dsp:spPr>
        <a:xfrm rot="5400000">
          <a:off x="4230695" y="355446"/>
          <a:ext cx="3998267" cy="39982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Associations</a:t>
          </a:r>
        </a:p>
      </dsp:txBody>
      <dsp:txXfrm rot="-5400000">
        <a:off x="4930393" y="1355013"/>
        <a:ext cx="3298570" cy="1999133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B2C02-0398-004B-89F0-B2790A83DAC0}">
      <dsp:nvSpPr>
        <dsp:cNvPr id="0" name=""/>
        <dsp:cNvSpPr/>
      </dsp:nvSpPr>
      <dsp:spPr>
        <a:xfrm>
          <a:off x="1090482" y="2015"/>
          <a:ext cx="2688282" cy="13441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Visualization </a:t>
          </a:r>
        </a:p>
      </dsp:txBody>
      <dsp:txXfrm>
        <a:off x="1129851" y="41384"/>
        <a:ext cx="2609544" cy="1265403"/>
      </dsp:txXfrm>
    </dsp:sp>
    <dsp:sp modelId="{E11E9068-EF98-5B4B-B532-E79255DC6F0A}">
      <dsp:nvSpPr>
        <dsp:cNvPr id="0" name=""/>
        <dsp:cNvSpPr/>
      </dsp:nvSpPr>
      <dsp:spPr>
        <a:xfrm>
          <a:off x="1359310" y="1346156"/>
          <a:ext cx="268828" cy="1008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105"/>
              </a:lnTo>
              <a:lnTo>
                <a:pt x="268828" y="100810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64EBF9-0229-C04B-8617-5C41B0489C39}">
      <dsp:nvSpPr>
        <dsp:cNvPr id="0" name=""/>
        <dsp:cNvSpPr/>
      </dsp:nvSpPr>
      <dsp:spPr>
        <a:xfrm>
          <a:off x="1628138" y="1682191"/>
          <a:ext cx="2150625" cy="1344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Creates mental pictures that go with a sound symbol</a:t>
          </a:r>
        </a:p>
      </dsp:txBody>
      <dsp:txXfrm>
        <a:off x="1667507" y="1721560"/>
        <a:ext cx="2071887" cy="1265403"/>
      </dsp:txXfrm>
    </dsp:sp>
    <dsp:sp modelId="{4C5A13CF-A479-D444-991A-D03794399D8C}">
      <dsp:nvSpPr>
        <dsp:cNvPr id="0" name=""/>
        <dsp:cNvSpPr/>
      </dsp:nvSpPr>
      <dsp:spPr>
        <a:xfrm>
          <a:off x="1359310" y="1346156"/>
          <a:ext cx="268828" cy="2688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8282"/>
              </a:lnTo>
              <a:lnTo>
                <a:pt x="268828" y="268828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69F3F8-507C-AE4F-88D9-3B1B5436F5E1}">
      <dsp:nvSpPr>
        <dsp:cNvPr id="0" name=""/>
        <dsp:cNvSpPr/>
      </dsp:nvSpPr>
      <dsp:spPr>
        <a:xfrm>
          <a:off x="1628138" y="3362368"/>
          <a:ext cx="2150625" cy="1344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Mimics language learning we used as small children</a:t>
          </a:r>
        </a:p>
      </dsp:txBody>
      <dsp:txXfrm>
        <a:off x="1667507" y="3401737"/>
        <a:ext cx="2071887" cy="1265403"/>
      </dsp:txXfrm>
    </dsp:sp>
    <dsp:sp modelId="{4CECEFC6-06A0-7146-B5E9-3477A4117D5D}">
      <dsp:nvSpPr>
        <dsp:cNvPr id="0" name=""/>
        <dsp:cNvSpPr/>
      </dsp:nvSpPr>
      <dsp:spPr>
        <a:xfrm>
          <a:off x="4450835" y="2015"/>
          <a:ext cx="2688282" cy="13441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Associations</a:t>
          </a:r>
        </a:p>
      </dsp:txBody>
      <dsp:txXfrm>
        <a:off x="4490204" y="41384"/>
        <a:ext cx="2609544" cy="1265403"/>
      </dsp:txXfrm>
    </dsp:sp>
    <dsp:sp modelId="{D834A932-9435-2B43-969E-27DA6BF1FA00}">
      <dsp:nvSpPr>
        <dsp:cNvPr id="0" name=""/>
        <dsp:cNvSpPr/>
      </dsp:nvSpPr>
      <dsp:spPr>
        <a:xfrm>
          <a:off x="4719663" y="1346156"/>
          <a:ext cx="268828" cy="1008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8105"/>
              </a:lnTo>
              <a:lnTo>
                <a:pt x="268828" y="100810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218B5-2D28-764D-B744-C0035079D4F0}">
      <dsp:nvSpPr>
        <dsp:cNvPr id="0" name=""/>
        <dsp:cNvSpPr/>
      </dsp:nvSpPr>
      <dsp:spPr>
        <a:xfrm>
          <a:off x="4988491" y="1682191"/>
          <a:ext cx="2150625" cy="1344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Provide multiple images connected to background knowledge</a:t>
          </a:r>
        </a:p>
      </dsp:txBody>
      <dsp:txXfrm>
        <a:off x="5027860" y="1721560"/>
        <a:ext cx="2071887" cy="1265403"/>
      </dsp:txXfrm>
    </dsp:sp>
    <dsp:sp modelId="{6A403F82-648A-264C-BF8D-C26658518D5E}">
      <dsp:nvSpPr>
        <dsp:cNvPr id="0" name=""/>
        <dsp:cNvSpPr/>
      </dsp:nvSpPr>
      <dsp:spPr>
        <a:xfrm>
          <a:off x="4719663" y="1346156"/>
          <a:ext cx="268828" cy="2688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8282"/>
              </a:lnTo>
              <a:lnTo>
                <a:pt x="268828" y="2688282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028A4-93A2-3A46-8BCA-656555711B07}">
      <dsp:nvSpPr>
        <dsp:cNvPr id="0" name=""/>
        <dsp:cNvSpPr/>
      </dsp:nvSpPr>
      <dsp:spPr>
        <a:xfrm>
          <a:off x="4988491" y="3362368"/>
          <a:ext cx="2150625" cy="1344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Using old information to connect with new information facilitates learning</a:t>
          </a:r>
        </a:p>
      </dsp:txBody>
      <dsp:txXfrm>
        <a:off x="5027860" y="3401737"/>
        <a:ext cx="2071887" cy="1265403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72FF3-66E3-D34C-A61A-1D14B5FE0980}">
      <dsp:nvSpPr>
        <dsp:cNvPr id="0" name=""/>
        <dsp:cNvSpPr/>
      </dsp:nvSpPr>
      <dsp:spPr>
        <a:xfrm rot="5400000">
          <a:off x="-363052" y="1072177"/>
          <a:ext cx="1668878" cy="201440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253B76-5A02-984F-81B3-C730C8E40601}">
      <dsp:nvSpPr>
        <dsp:cNvPr id="0" name=""/>
        <dsp:cNvSpPr/>
      </dsp:nvSpPr>
      <dsp:spPr>
        <a:xfrm>
          <a:off x="18846" y="4125"/>
          <a:ext cx="2238226" cy="134293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The first step is to introduce new words to the class.</a:t>
          </a:r>
        </a:p>
      </dsp:txBody>
      <dsp:txXfrm>
        <a:off x="58179" y="43458"/>
        <a:ext cx="2159560" cy="1264269"/>
      </dsp:txXfrm>
    </dsp:sp>
    <dsp:sp modelId="{58CFA46A-A1A1-E44B-89A2-8A9CE271D0FB}">
      <dsp:nvSpPr>
        <dsp:cNvPr id="0" name=""/>
        <dsp:cNvSpPr/>
      </dsp:nvSpPr>
      <dsp:spPr>
        <a:xfrm rot="5400000">
          <a:off x="-363052" y="2750847"/>
          <a:ext cx="1668878" cy="201440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A2A9ED-30F2-424D-9217-6ADACAC23714}">
      <dsp:nvSpPr>
        <dsp:cNvPr id="0" name=""/>
        <dsp:cNvSpPr/>
      </dsp:nvSpPr>
      <dsp:spPr>
        <a:xfrm>
          <a:off x="18846" y="1682794"/>
          <a:ext cx="2238226" cy="134293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Pronounce the word and have them repeat it multiple times.</a:t>
          </a:r>
        </a:p>
      </dsp:txBody>
      <dsp:txXfrm>
        <a:off x="58179" y="1722127"/>
        <a:ext cx="2159560" cy="1264269"/>
      </dsp:txXfrm>
    </dsp:sp>
    <dsp:sp modelId="{F0D4B27F-7028-1244-9D8F-36E430E725E8}">
      <dsp:nvSpPr>
        <dsp:cNvPr id="0" name=""/>
        <dsp:cNvSpPr/>
      </dsp:nvSpPr>
      <dsp:spPr>
        <a:xfrm>
          <a:off x="476282" y="3590182"/>
          <a:ext cx="2967049" cy="201440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87FF1C-CCDC-6348-8262-3D72930CE41D}">
      <dsp:nvSpPr>
        <dsp:cNvPr id="0" name=""/>
        <dsp:cNvSpPr/>
      </dsp:nvSpPr>
      <dsp:spPr>
        <a:xfrm>
          <a:off x="18846" y="3361464"/>
          <a:ext cx="2238226" cy="134293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Speech is natural  and oral skills are the foundation of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Language.</a:t>
          </a:r>
        </a:p>
      </dsp:txBody>
      <dsp:txXfrm>
        <a:off x="58179" y="3400797"/>
        <a:ext cx="2159560" cy="1264269"/>
      </dsp:txXfrm>
    </dsp:sp>
    <dsp:sp modelId="{E404775C-6E04-724B-AB37-E124381FB595}">
      <dsp:nvSpPr>
        <dsp:cNvPr id="0" name=""/>
        <dsp:cNvSpPr/>
      </dsp:nvSpPr>
      <dsp:spPr>
        <a:xfrm rot="16200000">
          <a:off x="2613788" y="2750847"/>
          <a:ext cx="1668878" cy="201440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1C80D1-3E30-264B-AEEE-1C35966480E2}">
      <dsp:nvSpPr>
        <dsp:cNvPr id="0" name=""/>
        <dsp:cNvSpPr/>
      </dsp:nvSpPr>
      <dsp:spPr>
        <a:xfrm>
          <a:off x="2995686" y="3361464"/>
          <a:ext cx="2238226" cy="134293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Introduce a student friendly definition NOT a dictionary one.</a:t>
          </a:r>
        </a:p>
      </dsp:txBody>
      <dsp:txXfrm>
        <a:off x="3035019" y="3400797"/>
        <a:ext cx="2159560" cy="1264269"/>
      </dsp:txXfrm>
    </dsp:sp>
    <dsp:sp modelId="{7698DE50-E2A5-6A47-ABC9-096B62A27D73}">
      <dsp:nvSpPr>
        <dsp:cNvPr id="0" name=""/>
        <dsp:cNvSpPr/>
      </dsp:nvSpPr>
      <dsp:spPr>
        <a:xfrm rot="16200000">
          <a:off x="2613788" y="1072177"/>
          <a:ext cx="1668878" cy="201440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C2AEC5-0DB5-354E-92ED-D3EDB5D2D29C}">
      <dsp:nvSpPr>
        <dsp:cNvPr id="0" name=""/>
        <dsp:cNvSpPr/>
      </dsp:nvSpPr>
      <dsp:spPr>
        <a:xfrm>
          <a:off x="2995686" y="1682794"/>
          <a:ext cx="2238226" cy="134293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Student friendly means easy to understand and can be related to prior knowledge.</a:t>
          </a:r>
        </a:p>
      </dsp:txBody>
      <dsp:txXfrm>
        <a:off x="3035019" y="1722127"/>
        <a:ext cx="2159560" cy="1264269"/>
      </dsp:txXfrm>
    </dsp:sp>
    <dsp:sp modelId="{2163E9A5-43D0-0047-98CD-F1C270558990}">
      <dsp:nvSpPr>
        <dsp:cNvPr id="0" name=""/>
        <dsp:cNvSpPr/>
      </dsp:nvSpPr>
      <dsp:spPr>
        <a:xfrm>
          <a:off x="3453123" y="232843"/>
          <a:ext cx="2967049" cy="201440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E8484A-584B-FD45-A48E-F379916F9CE4}">
      <dsp:nvSpPr>
        <dsp:cNvPr id="0" name=""/>
        <dsp:cNvSpPr/>
      </dsp:nvSpPr>
      <dsp:spPr>
        <a:xfrm>
          <a:off x="2995686" y="4125"/>
          <a:ext cx="2238226" cy="134293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It’s okay to give it in Thai.  Native words have mental pictures associated with them. Use prior knowledge.</a:t>
          </a:r>
        </a:p>
      </dsp:txBody>
      <dsp:txXfrm>
        <a:off x="3035019" y="43458"/>
        <a:ext cx="2159560" cy="1264269"/>
      </dsp:txXfrm>
    </dsp:sp>
    <dsp:sp modelId="{08EDDE13-3776-174C-B07D-F7789B67FB9A}">
      <dsp:nvSpPr>
        <dsp:cNvPr id="0" name=""/>
        <dsp:cNvSpPr/>
      </dsp:nvSpPr>
      <dsp:spPr>
        <a:xfrm rot="5400000">
          <a:off x="5590629" y="1072177"/>
          <a:ext cx="1668878" cy="201440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68B35C-5EAF-704D-AE48-B93A6204B784}">
      <dsp:nvSpPr>
        <dsp:cNvPr id="0" name=""/>
        <dsp:cNvSpPr/>
      </dsp:nvSpPr>
      <dsp:spPr>
        <a:xfrm>
          <a:off x="5972527" y="4125"/>
          <a:ext cx="2238226" cy="134293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Unknown words have no mental images. Words we know have multiple ones.</a:t>
          </a:r>
        </a:p>
      </dsp:txBody>
      <dsp:txXfrm>
        <a:off x="6011860" y="43458"/>
        <a:ext cx="2159560" cy="1264269"/>
      </dsp:txXfrm>
    </dsp:sp>
    <dsp:sp modelId="{02B31198-26B6-2949-8A53-CC44EF747FA0}">
      <dsp:nvSpPr>
        <dsp:cNvPr id="0" name=""/>
        <dsp:cNvSpPr/>
      </dsp:nvSpPr>
      <dsp:spPr>
        <a:xfrm rot="5400000">
          <a:off x="5590629" y="2750847"/>
          <a:ext cx="1668878" cy="201440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C8E843-D3C9-A74F-B357-F6DD1FDEC6F3}">
      <dsp:nvSpPr>
        <dsp:cNvPr id="0" name=""/>
        <dsp:cNvSpPr/>
      </dsp:nvSpPr>
      <dsp:spPr>
        <a:xfrm>
          <a:off x="5972527" y="1682794"/>
          <a:ext cx="2238226" cy="134293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By connecting old words with new words, we are transferring the images.</a:t>
          </a:r>
        </a:p>
      </dsp:txBody>
      <dsp:txXfrm>
        <a:off x="6011860" y="1722127"/>
        <a:ext cx="2159560" cy="1264269"/>
      </dsp:txXfrm>
    </dsp:sp>
    <dsp:sp modelId="{333C5317-288A-044C-A5FF-B47DFFDB536C}">
      <dsp:nvSpPr>
        <dsp:cNvPr id="0" name=""/>
        <dsp:cNvSpPr/>
      </dsp:nvSpPr>
      <dsp:spPr>
        <a:xfrm>
          <a:off x="5972527" y="3361464"/>
          <a:ext cx="2238226" cy="134293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Dictionary definitions create no mental picture!</a:t>
          </a:r>
        </a:p>
      </dsp:txBody>
      <dsp:txXfrm>
        <a:off x="6011860" y="3400797"/>
        <a:ext cx="2159560" cy="1264269"/>
      </dsp:txXfrm>
    </dsp:sp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B6236-5CB4-C943-AF52-2741DAFDC7C7}">
      <dsp:nvSpPr>
        <dsp:cNvPr id="0" name=""/>
        <dsp:cNvSpPr/>
      </dsp:nvSpPr>
      <dsp:spPr>
        <a:xfrm>
          <a:off x="3083005" y="2461550"/>
          <a:ext cx="2063588" cy="20635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U-bi-qui-</a:t>
          </a:r>
          <a:r>
            <a:rPr lang="en-US" sz="2400" kern="1200" dirty="0" err="1"/>
            <a:t>tous</a:t>
          </a:r>
          <a:endParaRPr lang="en-US" sz="2400" kern="1200" dirty="0"/>
        </a:p>
      </dsp:txBody>
      <dsp:txXfrm>
        <a:off x="3385210" y="2763755"/>
        <a:ext cx="1459178" cy="1459178"/>
      </dsp:txXfrm>
    </dsp:sp>
    <dsp:sp modelId="{DD3BE2F2-B2E8-C244-8C18-556E833425FE}">
      <dsp:nvSpPr>
        <dsp:cNvPr id="0" name=""/>
        <dsp:cNvSpPr/>
      </dsp:nvSpPr>
      <dsp:spPr>
        <a:xfrm rot="12900000">
          <a:off x="1752980" y="2100206"/>
          <a:ext cx="1584351" cy="5881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23765B-9219-3842-8695-23680BEB88EC}">
      <dsp:nvSpPr>
        <dsp:cNvPr id="0" name=""/>
        <dsp:cNvSpPr/>
      </dsp:nvSpPr>
      <dsp:spPr>
        <a:xfrm>
          <a:off x="916039" y="1155730"/>
          <a:ext cx="1960408" cy="1568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 People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 Germs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961974" y="1201665"/>
        <a:ext cx="1868538" cy="1476457"/>
      </dsp:txXfrm>
    </dsp:sp>
    <dsp:sp modelId="{A6D79E5A-5FAF-4047-91CE-13F8E4CF5BC9}">
      <dsp:nvSpPr>
        <dsp:cNvPr id="0" name=""/>
        <dsp:cNvSpPr/>
      </dsp:nvSpPr>
      <dsp:spPr>
        <a:xfrm rot="16200000">
          <a:off x="3322624" y="1283101"/>
          <a:ext cx="1584351" cy="5881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36EF40-D377-4D40-BDC0-92B43A78D1D8}">
      <dsp:nvSpPr>
        <dsp:cNvPr id="0" name=""/>
        <dsp:cNvSpPr/>
      </dsp:nvSpPr>
      <dsp:spPr>
        <a:xfrm>
          <a:off x="3134595" y="823"/>
          <a:ext cx="1960408" cy="1568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 Air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* Dirt</a:t>
          </a:r>
        </a:p>
      </dsp:txBody>
      <dsp:txXfrm>
        <a:off x="3180530" y="46758"/>
        <a:ext cx="1868538" cy="1476457"/>
      </dsp:txXfrm>
    </dsp:sp>
    <dsp:sp modelId="{73E125BF-CD0F-E74F-9BBB-535C6093630C}">
      <dsp:nvSpPr>
        <dsp:cNvPr id="0" name=""/>
        <dsp:cNvSpPr/>
      </dsp:nvSpPr>
      <dsp:spPr>
        <a:xfrm rot="19500000">
          <a:off x="4892267" y="2100206"/>
          <a:ext cx="1584351" cy="588122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404096-0720-D141-B1E4-768D56C10BF6}">
      <dsp:nvSpPr>
        <dsp:cNvPr id="0" name=""/>
        <dsp:cNvSpPr/>
      </dsp:nvSpPr>
      <dsp:spPr>
        <a:xfrm>
          <a:off x="5353151" y="1155730"/>
          <a:ext cx="1960408" cy="1568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* Water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* Plants</a:t>
          </a:r>
        </a:p>
      </dsp:txBody>
      <dsp:txXfrm>
        <a:off x="5399086" y="1201665"/>
        <a:ext cx="1868538" cy="1476457"/>
      </dsp:txXfrm>
    </dsp:sp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269C0-6AC8-EE43-88F8-7D5848D27DA2}">
      <dsp:nvSpPr>
        <dsp:cNvPr id="0" name=""/>
        <dsp:cNvSpPr/>
      </dsp:nvSpPr>
      <dsp:spPr>
        <a:xfrm>
          <a:off x="1851819" y="0"/>
          <a:ext cx="4525962" cy="4525962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E42694-1EA8-E446-830C-056350BEA939}">
      <dsp:nvSpPr>
        <dsp:cNvPr id="0" name=""/>
        <dsp:cNvSpPr/>
      </dsp:nvSpPr>
      <dsp:spPr>
        <a:xfrm>
          <a:off x="2146006" y="294187"/>
          <a:ext cx="1810384" cy="18103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It‘s human nature to look for connections in things.</a:t>
          </a:r>
        </a:p>
      </dsp:txBody>
      <dsp:txXfrm>
        <a:off x="2234382" y="382563"/>
        <a:ext cx="1633632" cy="1633632"/>
      </dsp:txXfrm>
    </dsp:sp>
    <dsp:sp modelId="{3F75302A-4E12-8144-A2F8-264415032146}">
      <dsp:nvSpPr>
        <dsp:cNvPr id="0" name=""/>
        <dsp:cNvSpPr/>
      </dsp:nvSpPr>
      <dsp:spPr>
        <a:xfrm>
          <a:off x="4273208" y="294187"/>
          <a:ext cx="1810384" cy="18103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Association is learning vocabulary the natural way.</a:t>
          </a:r>
        </a:p>
      </dsp:txBody>
      <dsp:txXfrm>
        <a:off x="4361584" y="382563"/>
        <a:ext cx="1633632" cy="1633632"/>
      </dsp:txXfrm>
    </dsp:sp>
    <dsp:sp modelId="{681E0276-E3F4-AE4A-91A0-504327E57D2B}">
      <dsp:nvSpPr>
        <dsp:cNvPr id="0" name=""/>
        <dsp:cNvSpPr/>
      </dsp:nvSpPr>
      <dsp:spPr>
        <a:xfrm>
          <a:off x="2146006" y="2421389"/>
          <a:ext cx="1810384" cy="18103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This is how small children learn language</a:t>
          </a:r>
        </a:p>
      </dsp:txBody>
      <dsp:txXfrm>
        <a:off x="2234382" y="2509765"/>
        <a:ext cx="1633632" cy="1633632"/>
      </dsp:txXfrm>
    </dsp:sp>
    <dsp:sp modelId="{068BEA31-F67E-CD42-A1B2-EC6C6DCF2B08}">
      <dsp:nvSpPr>
        <dsp:cNvPr id="0" name=""/>
        <dsp:cNvSpPr/>
      </dsp:nvSpPr>
      <dsp:spPr>
        <a:xfrm>
          <a:off x="4273208" y="2421389"/>
          <a:ext cx="1810384" cy="18103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Graphic organizers are a great way to visualize and catalog associations</a:t>
          </a:r>
        </a:p>
      </dsp:txBody>
      <dsp:txXfrm>
        <a:off x="4361584" y="2509765"/>
        <a:ext cx="1633632" cy="1633632"/>
      </dsp:txXfrm>
    </dsp:sp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FD140-C16D-BF45-B987-364DB9C98CD6}">
      <dsp:nvSpPr>
        <dsp:cNvPr id="0" name=""/>
        <dsp:cNvSpPr/>
      </dsp:nvSpPr>
      <dsp:spPr>
        <a:xfrm>
          <a:off x="5" y="254002"/>
          <a:ext cx="1928330" cy="19283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AF5B98-D6EF-DA4A-A1F3-736770DBCE2D}">
      <dsp:nvSpPr>
        <dsp:cNvPr id="0" name=""/>
        <dsp:cNvSpPr/>
      </dsp:nvSpPr>
      <dsp:spPr>
        <a:xfrm>
          <a:off x="318007" y="1968596"/>
          <a:ext cx="1928330" cy="192833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Beach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Sand, waves, ocean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breeze, bathing suits, sun</a:t>
          </a:r>
        </a:p>
      </dsp:txBody>
      <dsp:txXfrm>
        <a:off x="374486" y="2025075"/>
        <a:ext cx="1815372" cy="1815372"/>
      </dsp:txXfrm>
    </dsp:sp>
    <dsp:sp modelId="{7ED97884-7E88-8A48-8BE8-9ABA1F661D1C}">
      <dsp:nvSpPr>
        <dsp:cNvPr id="0" name=""/>
        <dsp:cNvSpPr/>
      </dsp:nvSpPr>
      <dsp:spPr>
        <a:xfrm rot="21598579">
          <a:off x="2265643" y="985884"/>
          <a:ext cx="337308" cy="4633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265643" y="1078575"/>
        <a:ext cx="236116" cy="278010"/>
      </dsp:txXfrm>
    </dsp:sp>
    <dsp:sp modelId="{43FB5414-898D-5D41-9646-886081C9DC38}">
      <dsp:nvSpPr>
        <dsp:cNvPr id="0" name=""/>
        <dsp:cNvSpPr/>
      </dsp:nvSpPr>
      <dsp:spPr>
        <a:xfrm>
          <a:off x="2892074" y="252806"/>
          <a:ext cx="1928330" cy="19283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BAFCCB-CAC2-B642-9B21-97142A9DB383}">
      <dsp:nvSpPr>
        <dsp:cNvPr id="0" name=""/>
        <dsp:cNvSpPr/>
      </dsp:nvSpPr>
      <dsp:spPr>
        <a:xfrm>
          <a:off x="3307591" y="1968596"/>
          <a:ext cx="1928330" cy="192833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Aviation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Planes, blimps, landing strips,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wings, hangars</a:t>
          </a:r>
        </a:p>
      </dsp:txBody>
      <dsp:txXfrm>
        <a:off x="3364070" y="2025075"/>
        <a:ext cx="1815372" cy="1815372"/>
      </dsp:txXfrm>
    </dsp:sp>
    <dsp:sp modelId="{3342CE2A-19F0-D74D-9177-39E280224368}">
      <dsp:nvSpPr>
        <dsp:cNvPr id="0" name=""/>
        <dsp:cNvSpPr/>
      </dsp:nvSpPr>
      <dsp:spPr>
        <a:xfrm rot="21535940">
          <a:off x="5187363" y="957068"/>
          <a:ext cx="367055" cy="4633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187373" y="1050764"/>
        <a:ext cx="256939" cy="278010"/>
      </dsp:txXfrm>
    </dsp:sp>
    <dsp:sp modelId="{42CECC91-66E0-6C4C-8A50-FA1D965A40F3}">
      <dsp:nvSpPr>
        <dsp:cNvPr id="0" name=""/>
        <dsp:cNvSpPr/>
      </dsp:nvSpPr>
      <dsp:spPr>
        <a:xfrm>
          <a:off x="5868950" y="197328"/>
          <a:ext cx="1928330" cy="192833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BCB09A-AEA3-7342-9A70-463AC1BDAD0F}">
      <dsp:nvSpPr>
        <dsp:cNvPr id="0" name=""/>
        <dsp:cNvSpPr/>
      </dsp:nvSpPr>
      <dsp:spPr>
        <a:xfrm>
          <a:off x="6297176" y="1968596"/>
          <a:ext cx="1928330" cy="192833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Calamity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Tsunami, car accident, earthquake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Famine, stock market crash</a:t>
          </a:r>
        </a:p>
      </dsp:txBody>
      <dsp:txXfrm>
        <a:off x="6353655" y="2025075"/>
        <a:ext cx="1815372" cy="1815372"/>
      </dsp:txXfrm>
    </dsp:sp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E458D-3DBE-D446-8F57-A24B516451F0}">
      <dsp:nvSpPr>
        <dsp:cNvPr id="0" name=""/>
        <dsp:cNvSpPr/>
      </dsp:nvSpPr>
      <dsp:spPr>
        <a:xfrm>
          <a:off x="0" y="1188242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country suffered many </a:t>
          </a:r>
          <a:r>
            <a:rPr lang="en-US" sz="1700" i="1" u="sng" kern="1200" dirty="0"/>
            <a:t>disasters </a:t>
          </a:r>
          <a:r>
            <a:rPr lang="en-US" sz="1700" kern="1200" dirty="0"/>
            <a:t>such as Tsunami, earthquakes, and famine.</a:t>
          </a:r>
        </a:p>
      </dsp:txBody>
      <dsp:txXfrm>
        <a:off x="0" y="1188242"/>
        <a:ext cx="2571749" cy="1543049"/>
      </dsp:txXfrm>
    </dsp:sp>
    <dsp:sp modelId="{C925060B-00B1-1946-8B57-3D9C42FD47E9}">
      <dsp:nvSpPr>
        <dsp:cNvPr id="0" name=""/>
        <dsp:cNvSpPr/>
      </dsp:nvSpPr>
      <dsp:spPr>
        <a:xfrm>
          <a:off x="2828925" y="0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Disaster</a:t>
          </a:r>
        </a:p>
      </dsp:txBody>
      <dsp:txXfrm>
        <a:off x="2828925" y="0"/>
        <a:ext cx="2571749" cy="1543049"/>
      </dsp:txXfrm>
    </dsp:sp>
    <dsp:sp modelId="{02AC2ECB-D26B-584A-A10F-30CE59D91D30}">
      <dsp:nvSpPr>
        <dsp:cNvPr id="0" name=""/>
        <dsp:cNvSpPr/>
      </dsp:nvSpPr>
      <dsp:spPr>
        <a:xfrm>
          <a:off x="5657849" y="1215831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results of his final exams were </a:t>
          </a:r>
          <a:r>
            <a:rPr lang="en-US" sz="1700" i="1" u="sng" kern="1200" dirty="0"/>
            <a:t>disastrous</a:t>
          </a:r>
          <a:r>
            <a:rPr lang="en-US" sz="1700" kern="1200" dirty="0"/>
            <a:t>, two “</a:t>
          </a:r>
          <a:r>
            <a:rPr lang="en-US" sz="1700" kern="1200" dirty="0" err="1"/>
            <a:t>c”s</a:t>
          </a:r>
          <a:r>
            <a:rPr lang="en-US" sz="1700" kern="1200" dirty="0"/>
            <a:t> and two “</a:t>
          </a:r>
          <a:r>
            <a:rPr lang="en-US" sz="1700" kern="1200" dirty="0" err="1"/>
            <a:t>d”s</a:t>
          </a:r>
          <a:r>
            <a:rPr lang="en-US" sz="1700" kern="1200" dirty="0"/>
            <a:t> </a:t>
          </a:r>
        </a:p>
      </dsp:txBody>
      <dsp:txXfrm>
        <a:off x="5657849" y="1215831"/>
        <a:ext cx="2571749" cy="1543049"/>
      </dsp:txXfrm>
    </dsp:sp>
    <dsp:sp modelId="{DFF1A092-205D-B247-9717-C0BA5174AD5C}">
      <dsp:nvSpPr>
        <dsp:cNvPr id="0" name=""/>
        <dsp:cNvSpPr/>
      </dsp:nvSpPr>
      <dsp:spPr>
        <a:xfrm>
          <a:off x="550868" y="2982912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After a </a:t>
          </a:r>
          <a:r>
            <a:rPr lang="en-US" sz="1700" i="1" u="sng" kern="1200" dirty="0"/>
            <a:t>disastrous</a:t>
          </a:r>
          <a:r>
            <a:rPr lang="en-US" sz="1700" kern="1200" dirty="0"/>
            <a:t> marriage, the husband and wife got a divorce.</a:t>
          </a:r>
        </a:p>
      </dsp:txBody>
      <dsp:txXfrm>
        <a:off x="550868" y="2982912"/>
        <a:ext cx="2571749" cy="1543049"/>
      </dsp:txXfrm>
    </dsp:sp>
    <dsp:sp modelId="{D998AAC2-4B55-524B-9E9A-1A336D075E5D}">
      <dsp:nvSpPr>
        <dsp:cNvPr id="0" name=""/>
        <dsp:cNvSpPr/>
      </dsp:nvSpPr>
      <dsp:spPr>
        <a:xfrm>
          <a:off x="4814881" y="2982912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stock market crash was a </a:t>
          </a:r>
          <a:r>
            <a:rPr lang="en-US" sz="1700" i="1" u="sng" kern="1200" dirty="0"/>
            <a:t>disaster</a:t>
          </a:r>
          <a:r>
            <a:rPr lang="en-US" sz="1700" kern="1200" dirty="0"/>
            <a:t> for the economy</a:t>
          </a:r>
        </a:p>
      </dsp:txBody>
      <dsp:txXfrm>
        <a:off x="4814881" y="2982912"/>
        <a:ext cx="2571749" cy="1543049"/>
      </dsp:txXfrm>
    </dsp:sp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85FB7-2F9E-6340-9EB0-1DF391512E88}">
      <dsp:nvSpPr>
        <dsp:cNvPr id="0" name=""/>
        <dsp:cNvSpPr/>
      </dsp:nvSpPr>
      <dsp:spPr>
        <a:xfrm>
          <a:off x="677316" y="1427266"/>
          <a:ext cx="2121693" cy="185462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Breaking complex information into smaller pieces</a:t>
          </a:r>
        </a:p>
      </dsp:txBody>
      <dsp:txXfrm>
        <a:off x="1207740" y="1705460"/>
        <a:ext cx="1034326" cy="1298239"/>
      </dsp:txXfrm>
    </dsp:sp>
    <dsp:sp modelId="{ABA3CA5A-4CC0-B740-9326-A7B6B3FC18E3}">
      <dsp:nvSpPr>
        <dsp:cNvPr id="0" name=""/>
        <dsp:cNvSpPr/>
      </dsp:nvSpPr>
      <dsp:spPr>
        <a:xfrm>
          <a:off x="4018" y="1824156"/>
          <a:ext cx="1060846" cy="10608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Chunking</a:t>
          </a:r>
        </a:p>
      </dsp:txBody>
      <dsp:txXfrm>
        <a:off x="159375" y="1979513"/>
        <a:ext cx="750132" cy="750132"/>
      </dsp:txXfrm>
    </dsp:sp>
    <dsp:sp modelId="{340930B6-B94A-4E4C-A5D8-031757AA949D}">
      <dsp:nvSpPr>
        <dsp:cNvPr id="0" name=""/>
        <dsp:cNvSpPr/>
      </dsp:nvSpPr>
      <dsp:spPr>
        <a:xfrm>
          <a:off x="3319164" y="1427266"/>
          <a:ext cx="2121693" cy="185462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Some researchers believe chunking can lead to native-like proficiency</a:t>
          </a:r>
        </a:p>
      </dsp:txBody>
      <dsp:txXfrm>
        <a:off x="3849588" y="1705460"/>
        <a:ext cx="1034326" cy="1298239"/>
      </dsp:txXfrm>
    </dsp:sp>
    <dsp:sp modelId="{738A9BDA-19B7-784A-9BBB-587BC88CC69B}">
      <dsp:nvSpPr>
        <dsp:cNvPr id="0" name=""/>
        <dsp:cNvSpPr/>
      </dsp:nvSpPr>
      <dsp:spPr>
        <a:xfrm>
          <a:off x="2788741" y="1824156"/>
          <a:ext cx="1060846" cy="10608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ESL</a:t>
          </a:r>
        </a:p>
      </dsp:txBody>
      <dsp:txXfrm>
        <a:off x="2944098" y="1979513"/>
        <a:ext cx="750132" cy="750132"/>
      </dsp:txXfrm>
    </dsp:sp>
    <dsp:sp modelId="{824AE530-6174-8D44-B1BB-4CC9CB8FDD40}">
      <dsp:nvSpPr>
        <dsp:cNvPr id="0" name=""/>
        <dsp:cNvSpPr/>
      </dsp:nvSpPr>
      <dsp:spPr>
        <a:xfrm>
          <a:off x="6103887" y="1427266"/>
          <a:ext cx="2121693" cy="1854627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All languages contain word strings that stand alone as units of thought</a:t>
          </a:r>
        </a:p>
      </dsp:txBody>
      <dsp:txXfrm>
        <a:off x="6634311" y="1705460"/>
        <a:ext cx="1034326" cy="1298239"/>
      </dsp:txXfrm>
    </dsp:sp>
    <dsp:sp modelId="{9FC34A8F-9849-AD44-8851-F4FF6EE22BE0}">
      <dsp:nvSpPr>
        <dsp:cNvPr id="0" name=""/>
        <dsp:cNvSpPr/>
      </dsp:nvSpPr>
      <dsp:spPr>
        <a:xfrm>
          <a:off x="5573464" y="1824156"/>
          <a:ext cx="1060846" cy="10608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Language Patterns</a:t>
          </a:r>
        </a:p>
      </dsp:txBody>
      <dsp:txXfrm>
        <a:off x="5728821" y="1979513"/>
        <a:ext cx="750132" cy="7501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6ED14-5740-FB48-BEB9-E6A956F80EFA}">
      <dsp:nvSpPr>
        <dsp:cNvPr id="0" name=""/>
        <dsp:cNvSpPr/>
      </dsp:nvSpPr>
      <dsp:spPr>
        <a:xfrm>
          <a:off x="0" y="3528"/>
          <a:ext cx="1808504" cy="151842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Why is this important ?</a:t>
          </a:r>
        </a:p>
      </dsp:txBody>
      <dsp:txXfrm>
        <a:off x="44473" y="48001"/>
        <a:ext cx="1719558" cy="1429478"/>
      </dsp:txXfrm>
    </dsp:sp>
    <dsp:sp modelId="{A0C1A7A3-2368-6C42-99C0-1EE624E3F723}">
      <dsp:nvSpPr>
        <dsp:cNvPr id="0" name=""/>
        <dsp:cNvSpPr/>
      </dsp:nvSpPr>
      <dsp:spPr>
        <a:xfrm>
          <a:off x="135130" y="1521953"/>
          <a:ext cx="91440" cy="8117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11716"/>
              </a:lnTo>
              <a:lnTo>
                <a:pt x="115930" y="811716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5992D4-A6B6-C64D-AFD1-3A6B99600C57}">
      <dsp:nvSpPr>
        <dsp:cNvPr id="0" name=""/>
        <dsp:cNvSpPr/>
      </dsp:nvSpPr>
      <dsp:spPr>
        <a:xfrm>
          <a:off x="251060" y="1668498"/>
          <a:ext cx="2991157" cy="13303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 To develop effective classroom instruction, we need to understand how the brain operates.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2. If we don’t know why strategies work, we may give up on them prematurely.</a:t>
          </a:r>
        </a:p>
      </dsp:txBody>
      <dsp:txXfrm>
        <a:off x="290024" y="1707462"/>
        <a:ext cx="2913229" cy="1252413"/>
      </dsp:txXfrm>
    </dsp:sp>
    <dsp:sp modelId="{08730988-26F5-7D49-8EA9-EA1C1A0D7331}">
      <dsp:nvSpPr>
        <dsp:cNvPr id="0" name=""/>
        <dsp:cNvSpPr/>
      </dsp:nvSpPr>
      <dsp:spPr>
        <a:xfrm>
          <a:off x="180850" y="1521953"/>
          <a:ext cx="999115" cy="2352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105"/>
              </a:lnTo>
              <a:lnTo>
                <a:pt x="999115" y="2352105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F8203-870C-9F42-AD4D-ED3408A1F356}">
      <dsp:nvSpPr>
        <dsp:cNvPr id="0" name=""/>
        <dsp:cNvSpPr/>
      </dsp:nvSpPr>
      <dsp:spPr>
        <a:xfrm>
          <a:off x="1179966" y="3149347"/>
          <a:ext cx="2817303" cy="1449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3. To make informed judgments. Not all textbooks are effective. Teachers need to find the best classroom materials</a:t>
          </a:r>
        </a:p>
      </dsp:txBody>
      <dsp:txXfrm>
        <a:off x="1222418" y="3191799"/>
        <a:ext cx="2732399" cy="1364517"/>
      </dsp:txXfrm>
    </dsp:sp>
    <dsp:sp modelId="{41EBAEF0-2407-7840-94C0-A4027B1BBAAF}">
      <dsp:nvSpPr>
        <dsp:cNvPr id="0" name=""/>
        <dsp:cNvSpPr/>
      </dsp:nvSpPr>
      <dsp:spPr>
        <a:xfrm>
          <a:off x="3286399" y="0"/>
          <a:ext cx="1964368" cy="156364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do ESL/EFL teachers need to know </a:t>
          </a:r>
          <a:r>
            <a:rPr lang="en-US" sz="2000" kern="1200" dirty="0"/>
            <a:t>?</a:t>
          </a:r>
        </a:p>
      </dsp:txBody>
      <dsp:txXfrm>
        <a:off x="3332197" y="45798"/>
        <a:ext cx="1872772" cy="1472049"/>
      </dsp:txXfrm>
    </dsp:sp>
    <dsp:sp modelId="{91141C20-6CA9-C74E-AC04-380B6E5F1F31}">
      <dsp:nvSpPr>
        <dsp:cNvPr id="0" name=""/>
        <dsp:cNvSpPr/>
      </dsp:nvSpPr>
      <dsp:spPr>
        <a:xfrm>
          <a:off x="3482836" y="1563645"/>
          <a:ext cx="518972" cy="817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7593"/>
              </a:lnTo>
              <a:lnTo>
                <a:pt x="518972" y="817593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557C1-8A2B-1E49-87CF-47B2005ABD27}">
      <dsp:nvSpPr>
        <dsp:cNvPr id="0" name=""/>
        <dsp:cNvSpPr/>
      </dsp:nvSpPr>
      <dsp:spPr>
        <a:xfrm>
          <a:off x="4001809" y="1742069"/>
          <a:ext cx="2210014" cy="12783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 Conversational fluency can develop rather quickly.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 2. Academic proficiency; however, is more mentally challenging</a:t>
          </a:r>
          <a:r>
            <a:rPr lang="en-US" sz="1400" kern="1200" dirty="0"/>
            <a:t>. </a:t>
          </a:r>
        </a:p>
      </dsp:txBody>
      <dsp:txXfrm>
        <a:off x="4039250" y="1779510"/>
        <a:ext cx="2135132" cy="1203457"/>
      </dsp:txXfrm>
    </dsp:sp>
    <dsp:sp modelId="{A0201D8B-1296-214F-A81C-0E10140F5463}">
      <dsp:nvSpPr>
        <dsp:cNvPr id="0" name=""/>
        <dsp:cNvSpPr/>
      </dsp:nvSpPr>
      <dsp:spPr>
        <a:xfrm>
          <a:off x="3482836" y="1563645"/>
          <a:ext cx="1115273" cy="2149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9039"/>
              </a:lnTo>
              <a:lnTo>
                <a:pt x="1115273" y="2149039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AD2692-C9EA-7B49-AA3D-6D0628DE466F}">
      <dsp:nvSpPr>
        <dsp:cNvPr id="0" name=""/>
        <dsp:cNvSpPr/>
      </dsp:nvSpPr>
      <dsp:spPr>
        <a:xfrm>
          <a:off x="4598110" y="2971585"/>
          <a:ext cx="3234604" cy="14821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3. Beginning focus should be conversational. As proficiency advances, more academic content is added.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4. Conversational fluency often tricks teachers into thinking students are ready for academic challenges</a:t>
          </a:r>
          <a:r>
            <a:rPr lang="en-US" sz="1100" kern="1200" dirty="0"/>
            <a:t>. </a:t>
          </a:r>
        </a:p>
      </dsp:txBody>
      <dsp:txXfrm>
        <a:off x="4641522" y="3014997"/>
        <a:ext cx="3147780" cy="1395373"/>
      </dsp:txXfrm>
    </dsp:sp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251E0-15BC-B54C-8E2B-CA1D3DCDC671}">
      <dsp:nvSpPr>
        <dsp:cNvPr id="0" name=""/>
        <dsp:cNvSpPr/>
      </dsp:nvSpPr>
      <dsp:spPr>
        <a:xfrm rot="10800000">
          <a:off x="0" y="0"/>
          <a:ext cx="8229600" cy="4709160"/>
        </a:xfrm>
        <a:prstGeom prst="trapezoid">
          <a:avLst>
            <a:gd name="adj" fmla="val 8737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Breaking down language makes it more comprehensible. </a:t>
          </a:r>
        </a:p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Paragraphs can be broken into sentences.</a:t>
          </a:r>
        </a:p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Sentences can be broken down into word strings.</a:t>
          </a:r>
        </a:p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Words can be broken down into syllables.</a:t>
          </a:r>
        </a:p>
      </dsp:txBody>
      <dsp:txXfrm rot="-10800000">
        <a:off x="0" y="0"/>
        <a:ext cx="8229600" cy="4709160"/>
      </dsp:txXfrm>
    </dsp:sp>
  </dsp:spTree>
</dsp:drawing>
</file>

<file path=ppt/diagrams/drawing8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97A864-FE6F-124B-891C-8D7D2EF4373E}">
      <dsp:nvSpPr>
        <dsp:cNvPr id="0" name=""/>
        <dsp:cNvSpPr/>
      </dsp:nvSpPr>
      <dsp:spPr>
        <a:xfrm>
          <a:off x="0" y="682942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Prepositional Phrases </a:t>
          </a:r>
        </a:p>
      </dsp:txBody>
      <dsp:txXfrm>
        <a:off x="0" y="682942"/>
        <a:ext cx="2571749" cy="1543049"/>
      </dsp:txXfrm>
    </dsp:sp>
    <dsp:sp modelId="{743B3C06-3D89-0743-9298-E681CBD32158}">
      <dsp:nvSpPr>
        <dsp:cNvPr id="0" name=""/>
        <dsp:cNvSpPr/>
      </dsp:nvSpPr>
      <dsp:spPr>
        <a:xfrm>
          <a:off x="2828925" y="682942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Subject-Verb	</a:t>
          </a:r>
        </a:p>
      </dsp:txBody>
      <dsp:txXfrm>
        <a:off x="2828925" y="682942"/>
        <a:ext cx="2571749" cy="1543049"/>
      </dsp:txXfrm>
    </dsp:sp>
    <dsp:sp modelId="{7307F782-811C-F04F-9A67-9B4F5B754610}">
      <dsp:nvSpPr>
        <dsp:cNvPr id="0" name=""/>
        <dsp:cNvSpPr/>
      </dsp:nvSpPr>
      <dsp:spPr>
        <a:xfrm>
          <a:off x="5657849" y="682942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Verb-Direct Object</a:t>
          </a:r>
        </a:p>
      </dsp:txBody>
      <dsp:txXfrm>
        <a:off x="5657849" y="682942"/>
        <a:ext cx="2571749" cy="1543049"/>
      </dsp:txXfrm>
    </dsp:sp>
    <dsp:sp modelId="{50164C5B-4482-0E45-BFA7-3D368C6839AC}">
      <dsp:nvSpPr>
        <dsp:cNvPr id="0" name=""/>
        <dsp:cNvSpPr/>
      </dsp:nvSpPr>
      <dsp:spPr>
        <a:xfrm>
          <a:off x="1414462" y="2483167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Adjectives-Nouns</a:t>
          </a:r>
        </a:p>
      </dsp:txBody>
      <dsp:txXfrm>
        <a:off x="1414462" y="2483167"/>
        <a:ext cx="2571749" cy="1543049"/>
      </dsp:txXfrm>
    </dsp:sp>
    <dsp:sp modelId="{7442047F-66E0-9A41-A5F3-8384D2F1F83D}">
      <dsp:nvSpPr>
        <dsp:cNvPr id="0" name=""/>
        <dsp:cNvSpPr/>
      </dsp:nvSpPr>
      <dsp:spPr>
        <a:xfrm>
          <a:off x="4243387" y="2483167"/>
          <a:ext cx="2571749" cy="1543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Adverbs-Verbs</a:t>
          </a:r>
        </a:p>
      </dsp:txBody>
      <dsp:txXfrm>
        <a:off x="4243387" y="2483167"/>
        <a:ext cx="2571749" cy="1543049"/>
      </dsp:txXfrm>
    </dsp:sp>
  </dsp:spTree>
</dsp:drawing>
</file>

<file path=ppt/diagrams/drawing8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102E8-027F-F340-B10A-B45587BE9B61}">
      <dsp:nvSpPr>
        <dsp:cNvPr id="0" name=""/>
        <dsp:cNvSpPr/>
      </dsp:nvSpPr>
      <dsp:spPr>
        <a:xfrm>
          <a:off x="944" y="3123"/>
          <a:ext cx="8227711" cy="147141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English teacher can breakdown paragraphs from any reading assignment. No special textbook or activities guide is needed.</a:t>
          </a:r>
        </a:p>
      </dsp:txBody>
      <dsp:txXfrm>
        <a:off x="44040" y="46219"/>
        <a:ext cx="8141519" cy="1385222"/>
      </dsp:txXfrm>
    </dsp:sp>
    <dsp:sp modelId="{FC2E919C-85FC-6941-9C93-33E3E02C1E78}">
      <dsp:nvSpPr>
        <dsp:cNvPr id="0" name=""/>
        <dsp:cNvSpPr/>
      </dsp:nvSpPr>
      <dsp:spPr>
        <a:xfrm>
          <a:off x="944" y="1618555"/>
          <a:ext cx="5374595" cy="147141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strategy for teaching these “word strings” is the same as for teaching vocabulary.</a:t>
          </a:r>
        </a:p>
      </dsp:txBody>
      <dsp:txXfrm>
        <a:off x="44040" y="1661651"/>
        <a:ext cx="5288403" cy="1385222"/>
      </dsp:txXfrm>
    </dsp:sp>
    <dsp:sp modelId="{89DDAB85-E593-2649-A591-FA7BED7E5487}">
      <dsp:nvSpPr>
        <dsp:cNvPr id="0" name=""/>
        <dsp:cNvSpPr/>
      </dsp:nvSpPr>
      <dsp:spPr>
        <a:xfrm>
          <a:off x="944" y="3233987"/>
          <a:ext cx="2632025" cy="147141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Students learn how to correctly pronounce each phrase or expression.</a:t>
          </a:r>
        </a:p>
      </dsp:txBody>
      <dsp:txXfrm>
        <a:off x="44040" y="3277083"/>
        <a:ext cx="2545833" cy="1385222"/>
      </dsp:txXfrm>
    </dsp:sp>
    <dsp:sp modelId="{359134CC-E6B8-3F4B-8B17-3A4DECE21EC1}">
      <dsp:nvSpPr>
        <dsp:cNvPr id="0" name=""/>
        <dsp:cNvSpPr/>
      </dsp:nvSpPr>
      <dsp:spPr>
        <a:xfrm>
          <a:off x="2743514" y="3233987"/>
          <a:ext cx="2632025" cy="147141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Visuals or mental pictures are connected to the sounds using pictures or associations.</a:t>
          </a:r>
        </a:p>
      </dsp:txBody>
      <dsp:txXfrm>
        <a:off x="2786610" y="3277083"/>
        <a:ext cx="2545833" cy="1385222"/>
      </dsp:txXfrm>
    </dsp:sp>
    <dsp:sp modelId="{F7EBB361-5C8C-4D4D-A67F-AC5579F6318F}">
      <dsp:nvSpPr>
        <dsp:cNvPr id="0" name=""/>
        <dsp:cNvSpPr/>
      </dsp:nvSpPr>
      <dsp:spPr>
        <a:xfrm>
          <a:off x="5596630" y="1618555"/>
          <a:ext cx="2632025" cy="147141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It starts with oral comprehension.</a:t>
          </a:r>
        </a:p>
      </dsp:txBody>
      <dsp:txXfrm>
        <a:off x="5639726" y="1661651"/>
        <a:ext cx="2545833" cy="1385222"/>
      </dsp:txXfrm>
    </dsp:sp>
    <dsp:sp modelId="{97AF519A-B745-4E4A-9E8C-38A039983BF4}">
      <dsp:nvSpPr>
        <dsp:cNvPr id="0" name=""/>
        <dsp:cNvSpPr/>
      </dsp:nvSpPr>
      <dsp:spPr>
        <a:xfrm>
          <a:off x="5596630" y="3233987"/>
          <a:ext cx="2632025" cy="147141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Once each individual piece is mastered, the sentence is reconstructed with complete mastery.</a:t>
          </a:r>
        </a:p>
      </dsp:txBody>
      <dsp:txXfrm>
        <a:off x="5639726" y="3277083"/>
        <a:ext cx="2545833" cy="1385222"/>
      </dsp:txXfrm>
    </dsp:sp>
  </dsp:spTree>
</dsp:drawing>
</file>

<file path=ppt/diagrams/drawing8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067A6B-78FD-F94F-A8D7-6EE00B1F2628}">
      <dsp:nvSpPr>
        <dsp:cNvPr id="0" name=""/>
        <dsp:cNvSpPr/>
      </dsp:nvSpPr>
      <dsp:spPr>
        <a:xfrm>
          <a:off x="2388" y="1419224"/>
          <a:ext cx="2267332" cy="18700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Hears the information  in English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Mentally translates it into Vietnamese</a:t>
          </a:r>
        </a:p>
      </dsp:txBody>
      <dsp:txXfrm>
        <a:off x="45424" y="1462260"/>
        <a:ext cx="2181260" cy="1383272"/>
      </dsp:txXfrm>
    </dsp:sp>
    <dsp:sp modelId="{A8D70986-ADC3-2144-B6CC-A39586697DA1}">
      <dsp:nvSpPr>
        <dsp:cNvPr id="0" name=""/>
        <dsp:cNvSpPr/>
      </dsp:nvSpPr>
      <dsp:spPr>
        <a:xfrm>
          <a:off x="1289293" y="1910316"/>
          <a:ext cx="2432937" cy="2432937"/>
        </a:xfrm>
        <a:prstGeom prst="leftCircularArrow">
          <a:avLst>
            <a:gd name="adj1" fmla="val 2879"/>
            <a:gd name="adj2" fmla="val 351988"/>
            <a:gd name="adj3" fmla="val 2127499"/>
            <a:gd name="adj4" fmla="val 9024489"/>
            <a:gd name="adj5" fmla="val 335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75BB72-ECD1-C145-85BF-9C0E226E38FA}">
      <dsp:nvSpPr>
        <dsp:cNvPr id="0" name=""/>
        <dsp:cNvSpPr/>
      </dsp:nvSpPr>
      <dsp:spPr>
        <a:xfrm>
          <a:off x="506239" y="2888569"/>
          <a:ext cx="2015406" cy="80146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Thinks of an answer in Vietnamese</a:t>
          </a:r>
        </a:p>
      </dsp:txBody>
      <dsp:txXfrm>
        <a:off x="529713" y="2912043"/>
        <a:ext cx="1968458" cy="754512"/>
      </dsp:txXfrm>
    </dsp:sp>
    <dsp:sp modelId="{33341580-206D-CC47-BE3B-965A62AA586A}">
      <dsp:nvSpPr>
        <dsp:cNvPr id="0" name=""/>
        <dsp:cNvSpPr/>
      </dsp:nvSpPr>
      <dsp:spPr>
        <a:xfrm>
          <a:off x="2855170" y="1419224"/>
          <a:ext cx="2267332" cy="18700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 Must mentally translate answer  into English  </a:t>
          </a:r>
        </a:p>
      </dsp:txBody>
      <dsp:txXfrm>
        <a:off x="2898206" y="1862991"/>
        <a:ext cx="2181260" cy="1383272"/>
      </dsp:txXfrm>
    </dsp:sp>
    <dsp:sp modelId="{A1ECEEBE-E4A4-124D-9D36-B33762E3FDCF}">
      <dsp:nvSpPr>
        <dsp:cNvPr id="0" name=""/>
        <dsp:cNvSpPr/>
      </dsp:nvSpPr>
      <dsp:spPr>
        <a:xfrm>
          <a:off x="4123181" y="291946"/>
          <a:ext cx="2722652" cy="2722652"/>
        </a:xfrm>
        <a:prstGeom prst="circularArrow">
          <a:avLst>
            <a:gd name="adj1" fmla="val 2572"/>
            <a:gd name="adj2" fmla="val 312294"/>
            <a:gd name="adj3" fmla="val 19512196"/>
            <a:gd name="adj4" fmla="val 12575511"/>
            <a:gd name="adj5" fmla="val 300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D50525-6A86-244D-9DDA-A689D1E8EA15}">
      <dsp:nvSpPr>
        <dsp:cNvPr id="0" name=""/>
        <dsp:cNvSpPr/>
      </dsp:nvSpPr>
      <dsp:spPr>
        <a:xfrm>
          <a:off x="3359022" y="1018494"/>
          <a:ext cx="2015406" cy="80146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Speaks in English</a:t>
          </a:r>
        </a:p>
      </dsp:txBody>
      <dsp:txXfrm>
        <a:off x="3382496" y="1041968"/>
        <a:ext cx="1968458" cy="754512"/>
      </dsp:txXfrm>
    </dsp:sp>
    <dsp:sp modelId="{BBF828FA-CA5F-2B4F-8F1A-F5B5953769E1}">
      <dsp:nvSpPr>
        <dsp:cNvPr id="0" name=""/>
        <dsp:cNvSpPr/>
      </dsp:nvSpPr>
      <dsp:spPr>
        <a:xfrm>
          <a:off x="5707953" y="1419224"/>
          <a:ext cx="2267332" cy="18700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Gets a reply in English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Must mentally translate reply into Vietnamese</a:t>
          </a:r>
        </a:p>
      </dsp:txBody>
      <dsp:txXfrm>
        <a:off x="5750989" y="1462260"/>
        <a:ext cx="2181260" cy="1383272"/>
      </dsp:txXfrm>
    </dsp:sp>
    <dsp:sp modelId="{C55B971C-CD31-E34C-A705-2A5784556AB6}">
      <dsp:nvSpPr>
        <dsp:cNvPr id="0" name=""/>
        <dsp:cNvSpPr/>
      </dsp:nvSpPr>
      <dsp:spPr>
        <a:xfrm>
          <a:off x="6211804" y="2888569"/>
          <a:ext cx="2015406" cy="80146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Cycle repeats itself</a:t>
          </a:r>
        </a:p>
      </dsp:txBody>
      <dsp:txXfrm>
        <a:off x="6235278" y="2912043"/>
        <a:ext cx="1968458" cy="754512"/>
      </dsp:txXfrm>
    </dsp:sp>
  </dsp:spTree>
</dsp:drawing>
</file>

<file path=ppt/diagrams/drawing8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D2A57-DDF6-5A4E-A666-95014D0A1F57}">
      <dsp:nvSpPr>
        <dsp:cNvPr id="0" name=""/>
        <dsp:cNvSpPr/>
      </dsp:nvSpPr>
      <dsp:spPr>
        <a:xfrm>
          <a:off x="3040692" y="2560296"/>
          <a:ext cx="2148214" cy="2148214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What is easier, adding a new word into your native tongue or learning a new language?</a:t>
          </a:r>
        </a:p>
      </dsp:txBody>
      <dsp:txXfrm>
        <a:off x="3355291" y="2874895"/>
        <a:ext cx="1519016" cy="1519016"/>
      </dsp:txXfrm>
    </dsp:sp>
    <dsp:sp modelId="{7047CFA3-30B8-5843-8D49-DA8BCA71C0E4}">
      <dsp:nvSpPr>
        <dsp:cNvPr id="0" name=""/>
        <dsp:cNvSpPr/>
      </dsp:nvSpPr>
      <dsp:spPr>
        <a:xfrm rot="12900000">
          <a:off x="1657925" y="2184736"/>
          <a:ext cx="1647442" cy="61224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BC94F3-0412-4F45-A2F2-A12AF6698DB0}">
      <dsp:nvSpPr>
        <dsp:cNvPr id="0" name=""/>
        <dsp:cNvSpPr/>
      </dsp:nvSpPr>
      <dsp:spPr>
        <a:xfrm>
          <a:off x="786491" y="1202068"/>
          <a:ext cx="2040804" cy="163264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Relying on prior knowledge</a:t>
          </a:r>
        </a:p>
      </dsp:txBody>
      <dsp:txXfrm>
        <a:off x="834309" y="1249886"/>
        <a:ext cx="1945168" cy="1537007"/>
      </dsp:txXfrm>
    </dsp:sp>
    <dsp:sp modelId="{F2694A48-EFE1-ED46-9A41-7D107B262BB4}">
      <dsp:nvSpPr>
        <dsp:cNvPr id="0" name=""/>
        <dsp:cNvSpPr/>
      </dsp:nvSpPr>
      <dsp:spPr>
        <a:xfrm rot="16200000">
          <a:off x="3291078" y="1334571"/>
          <a:ext cx="1647442" cy="61224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041194-1B16-6645-9D22-9E6DA61DBC21}">
      <dsp:nvSpPr>
        <dsp:cNvPr id="0" name=""/>
        <dsp:cNvSpPr/>
      </dsp:nvSpPr>
      <dsp:spPr>
        <a:xfrm>
          <a:off x="3094397" y="648"/>
          <a:ext cx="2040804" cy="163264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Incorporate new language  into native structures</a:t>
          </a:r>
        </a:p>
      </dsp:txBody>
      <dsp:txXfrm>
        <a:off x="3142215" y="48466"/>
        <a:ext cx="1945168" cy="1537007"/>
      </dsp:txXfrm>
    </dsp:sp>
    <dsp:sp modelId="{6EECD92B-05AC-8B41-ADD1-0A865A92B7F1}">
      <dsp:nvSpPr>
        <dsp:cNvPr id="0" name=""/>
        <dsp:cNvSpPr/>
      </dsp:nvSpPr>
      <dsp:spPr>
        <a:xfrm rot="19500000">
          <a:off x="4924231" y="2184736"/>
          <a:ext cx="1647442" cy="61224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619B58-FDB4-F440-BEB6-FD8405A7D30A}">
      <dsp:nvSpPr>
        <dsp:cNvPr id="0" name=""/>
        <dsp:cNvSpPr/>
      </dsp:nvSpPr>
      <dsp:spPr>
        <a:xfrm>
          <a:off x="5402303" y="1202068"/>
          <a:ext cx="2040804" cy="163264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brain more willing to accept new information</a:t>
          </a:r>
        </a:p>
      </dsp:txBody>
      <dsp:txXfrm>
        <a:off x="5450121" y="1249886"/>
        <a:ext cx="1945168" cy="1537007"/>
      </dsp:txXfrm>
    </dsp:sp>
  </dsp:spTree>
</dsp:drawing>
</file>

<file path=ppt/diagrams/drawing8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A1DF1-C45F-BA48-9FA2-FA5B1E2E7DAA}">
      <dsp:nvSpPr>
        <dsp:cNvPr id="0" name=""/>
        <dsp:cNvSpPr/>
      </dsp:nvSpPr>
      <dsp:spPr>
        <a:xfrm rot="16200000">
          <a:off x="702" y="261838"/>
          <a:ext cx="4002285" cy="400228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What worked in first language learning</a:t>
          </a:r>
        </a:p>
      </dsp:txBody>
      <dsp:txXfrm rot="5400000">
        <a:off x="702" y="1262409"/>
        <a:ext cx="3301885" cy="2001143"/>
      </dsp:txXfrm>
    </dsp:sp>
    <dsp:sp modelId="{33683594-ECC6-7441-8897-6BF00E44B586}">
      <dsp:nvSpPr>
        <dsp:cNvPr id="0" name=""/>
        <dsp:cNvSpPr/>
      </dsp:nvSpPr>
      <dsp:spPr>
        <a:xfrm rot="5400000">
          <a:off x="4226611" y="261838"/>
          <a:ext cx="4002285" cy="400228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Skills are transferable, even if new language uses a different writing system</a:t>
          </a:r>
        </a:p>
      </dsp:txBody>
      <dsp:txXfrm rot="-5400000">
        <a:off x="4927011" y="1262409"/>
        <a:ext cx="3301885" cy="2001143"/>
      </dsp:txXfrm>
    </dsp:sp>
  </dsp:spTree>
</dsp:drawing>
</file>

<file path=ppt/diagrams/drawing8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BF0E1-4248-7946-AC81-2490D5FA823A}">
      <dsp:nvSpPr>
        <dsp:cNvPr id="0" name=""/>
        <dsp:cNvSpPr/>
      </dsp:nvSpPr>
      <dsp:spPr>
        <a:xfrm>
          <a:off x="0" y="0"/>
          <a:ext cx="4525962" cy="452596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5501DA-6D00-B445-86B7-7A2174FE5449}">
      <dsp:nvSpPr>
        <dsp:cNvPr id="0" name=""/>
        <dsp:cNvSpPr/>
      </dsp:nvSpPr>
      <dsp:spPr>
        <a:xfrm>
          <a:off x="2262981" y="0"/>
          <a:ext cx="5966619" cy="45259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Meta-cognition</a:t>
          </a:r>
        </a:p>
      </dsp:txBody>
      <dsp:txXfrm>
        <a:off x="2262981" y="0"/>
        <a:ext cx="2983309" cy="1357791"/>
      </dsp:txXfrm>
    </dsp:sp>
    <dsp:sp modelId="{3B09BE11-B65B-4D45-9205-F678FBA03F5D}">
      <dsp:nvSpPr>
        <dsp:cNvPr id="0" name=""/>
        <dsp:cNvSpPr/>
      </dsp:nvSpPr>
      <dsp:spPr>
        <a:xfrm>
          <a:off x="792044" y="1357791"/>
          <a:ext cx="2941872" cy="294187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44CB8C-93F6-CB48-9F03-4E44608688DE}">
      <dsp:nvSpPr>
        <dsp:cNvPr id="0" name=""/>
        <dsp:cNvSpPr/>
      </dsp:nvSpPr>
      <dsp:spPr>
        <a:xfrm>
          <a:off x="2262981" y="1357791"/>
          <a:ext cx="5966619" cy="29418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Self-examination</a:t>
          </a:r>
        </a:p>
      </dsp:txBody>
      <dsp:txXfrm>
        <a:off x="2262981" y="1357791"/>
        <a:ext cx="2983309" cy="1357787"/>
      </dsp:txXfrm>
    </dsp:sp>
    <dsp:sp modelId="{ED9F0905-AFE3-6344-A3E9-374FF5AD39F7}">
      <dsp:nvSpPr>
        <dsp:cNvPr id="0" name=""/>
        <dsp:cNvSpPr/>
      </dsp:nvSpPr>
      <dsp:spPr>
        <a:xfrm>
          <a:off x="1584087" y="2715578"/>
          <a:ext cx="1357787" cy="135778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790020-213A-624C-BDD6-72038D5D95D8}">
      <dsp:nvSpPr>
        <dsp:cNvPr id="0" name=""/>
        <dsp:cNvSpPr/>
      </dsp:nvSpPr>
      <dsp:spPr>
        <a:xfrm>
          <a:off x="2262981" y="2715578"/>
          <a:ext cx="5966619" cy="13577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Meta-linguistic</a:t>
          </a:r>
        </a:p>
      </dsp:txBody>
      <dsp:txXfrm>
        <a:off x="2262981" y="2715578"/>
        <a:ext cx="2983309" cy="1357787"/>
      </dsp:txXfrm>
    </dsp:sp>
    <dsp:sp modelId="{BA9AE2C0-6CC0-0A42-B1D9-F7DB6FB61693}">
      <dsp:nvSpPr>
        <dsp:cNvPr id="0" name=""/>
        <dsp:cNvSpPr/>
      </dsp:nvSpPr>
      <dsp:spPr>
        <a:xfrm>
          <a:off x="5246290" y="0"/>
          <a:ext cx="2983309" cy="13577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Creates depth and breadth of understanding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 key to mastery </a:t>
          </a:r>
        </a:p>
      </dsp:txBody>
      <dsp:txXfrm>
        <a:off x="5246290" y="0"/>
        <a:ext cx="2983309" cy="1357791"/>
      </dsp:txXfrm>
    </dsp:sp>
    <dsp:sp modelId="{5768C40D-2076-1149-85F4-604602CE7BE1}">
      <dsp:nvSpPr>
        <dsp:cNvPr id="0" name=""/>
        <dsp:cNvSpPr/>
      </dsp:nvSpPr>
      <dsp:spPr>
        <a:xfrm>
          <a:off x="5246290" y="1357791"/>
          <a:ext cx="2983309" cy="1357787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Reflection and critical analysis of one’s own processes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Intimate knowledge of strengths and weaknesses</a:t>
          </a:r>
        </a:p>
      </dsp:txBody>
      <dsp:txXfrm>
        <a:off x="5246290" y="1357791"/>
        <a:ext cx="2983309" cy="1357787"/>
      </dsp:txXfrm>
    </dsp:sp>
    <dsp:sp modelId="{49157584-B544-5547-B7AD-484942BB06B9}">
      <dsp:nvSpPr>
        <dsp:cNvPr id="0" name=""/>
        <dsp:cNvSpPr/>
      </dsp:nvSpPr>
      <dsp:spPr>
        <a:xfrm>
          <a:off x="5246290" y="2715578"/>
          <a:ext cx="2983309" cy="1357787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Knowledge of natural language learning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Knowledge of one’s own innate intelligences</a:t>
          </a:r>
        </a:p>
      </dsp:txBody>
      <dsp:txXfrm>
        <a:off x="5246290" y="2715578"/>
        <a:ext cx="2983309" cy="1357787"/>
      </dsp:txXfrm>
    </dsp:sp>
  </dsp:spTree>
</dsp:drawing>
</file>

<file path=ppt/diagrams/drawing8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13C9D1-D4F7-A54C-AD2A-2F23F41CABB7}">
      <dsp:nvSpPr>
        <dsp:cNvPr id="0" name=""/>
        <dsp:cNvSpPr/>
      </dsp:nvSpPr>
      <dsp:spPr>
        <a:xfrm>
          <a:off x="2373658" y="521839"/>
          <a:ext cx="3482282" cy="3482282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65DB42-8775-C24E-AE87-A5157F4F8763}">
      <dsp:nvSpPr>
        <dsp:cNvPr id="0" name=""/>
        <dsp:cNvSpPr/>
      </dsp:nvSpPr>
      <dsp:spPr>
        <a:xfrm>
          <a:off x="2373658" y="521839"/>
          <a:ext cx="3482282" cy="3482282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FFCD22-AB30-FC4C-876C-8ADF66B4540E}">
      <dsp:nvSpPr>
        <dsp:cNvPr id="0" name=""/>
        <dsp:cNvSpPr/>
      </dsp:nvSpPr>
      <dsp:spPr>
        <a:xfrm>
          <a:off x="2373658" y="521839"/>
          <a:ext cx="3482282" cy="3482282"/>
        </a:xfrm>
        <a:prstGeom prst="blockArc">
          <a:avLst>
            <a:gd name="adj1" fmla="val 0"/>
            <a:gd name="adj2" fmla="val 5400000"/>
            <a:gd name="adj3" fmla="val 464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4761A5-665C-4241-B778-DF1B94A255F4}">
      <dsp:nvSpPr>
        <dsp:cNvPr id="0" name=""/>
        <dsp:cNvSpPr/>
      </dsp:nvSpPr>
      <dsp:spPr>
        <a:xfrm>
          <a:off x="2373658" y="521839"/>
          <a:ext cx="3482282" cy="3482282"/>
        </a:xfrm>
        <a:prstGeom prst="blockArc">
          <a:avLst>
            <a:gd name="adj1" fmla="val 16200000"/>
            <a:gd name="adj2" fmla="val 0"/>
            <a:gd name="adj3" fmla="val 464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74D67C-8086-CC42-8015-3CF6028733D5}">
      <dsp:nvSpPr>
        <dsp:cNvPr id="0" name=""/>
        <dsp:cNvSpPr/>
      </dsp:nvSpPr>
      <dsp:spPr>
        <a:xfrm>
          <a:off x="3313137" y="1461318"/>
          <a:ext cx="1603325" cy="16033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Self-awareness through self-reflection</a:t>
          </a:r>
        </a:p>
      </dsp:txBody>
      <dsp:txXfrm>
        <a:off x="3547939" y="1696120"/>
        <a:ext cx="1133721" cy="1133721"/>
      </dsp:txXfrm>
    </dsp:sp>
    <dsp:sp modelId="{022BBD96-DDA1-814B-AF67-5D3F0BFA229F}">
      <dsp:nvSpPr>
        <dsp:cNvPr id="0" name=""/>
        <dsp:cNvSpPr/>
      </dsp:nvSpPr>
      <dsp:spPr>
        <a:xfrm>
          <a:off x="3553636" y="1079"/>
          <a:ext cx="1122327" cy="11223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Some people naturally develop these skills</a:t>
          </a:r>
        </a:p>
      </dsp:txBody>
      <dsp:txXfrm>
        <a:off x="3717997" y="165440"/>
        <a:ext cx="793605" cy="793605"/>
      </dsp:txXfrm>
    </dsp:sp>
    <dsp:sp modelId="{94D0D4A1-725A-B446-9867-63573CE95C5C}">
      <dsp:nvSpPr>
        <dsp:cNvPr id="0" name=""/>
        <dsp:cNvSpPr/>
      </dsp:nvSpPr>
      <dsp:spPr>
        <a:xfrm>
          <a:off x="5254373" y="1701817"/>
          <a:ext cx="1122327" cy="11223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Most people have to be taught</a:t>
          </a:r>
        </a:p>
      </dsp:txBody>
      <dsp:txXfrm>
        <a:off x="5418734" y="1866178"/>
        <a:ext cx="793605" cy="793605"/>
      </dsp:txXfrm>
    </dsp:sp>
    <dsp:sp modelId="{F6A1F95F-B41B-A546-9D00-AF3A68330565}">
      <dsp:nvSpPr>
        <dsp:cNvPr id="0" name=""/>
        <dsp:cNvSpPr/>
      </dsp:nvSpPr>
      <dsp:spPr>
        <a:xfrm>
          <a:off x="3553636" y="3402554"/>
          <a:ext cx="1122327" cy="11223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There are multiple learning styles</a:t>
          </a:r>
        </a:p>
      </dsp:txBody>
      <dsp:txXfrm>
        <a:off x="3717997" y="3566915"/>
        <a:ext cx="793605" cy="793605"/>
      </dsp:txXfrm>
    </dsp:sp>
    <dsp:sp modelId="{60E388BC-4B88-4A48-9C02-E4F80829E5E1}">
      <dsp:nvSpPr>
        <dsp:cNvPr id="0" name=""/>
        <dsp:cNvSpPr/>
      </dsp:nvSpPr>
      <dsp:spPr>
        <a:xfrm>
          <a:off x="1852898" y="1701817"/>
          <a:ext cx="1122327" cy="11223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Which style matches your brain’s natural learning</a:t>
          </a:r>
        </a:p>
      </dsp:txBody>
      <dsp:txXfrm>
        <a:off x="2017259" y="1866178"/>
        <a:ext cx="793605" cy="793605"/>
      </dsp:txXfrm>
    </dsp:sp>
  </dsp:spTree>
</dsp:drawing>
</file>

<file path=ppt/diagrams/drawing8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A524E-6C84-ED4A-8B56-66C0AEA6F2E8}">
      <dsp:nvSpPr>
        <dsp:cNvPr id="0" name=""/>
        <dsp:cNvSpPr/>
      </dsp:nvSpPr>
      <dsp:spPr>
        <a:xfrm>
          <a:off x="697949" y="0"/>
          <a:ext cx="6833701" cy="51816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Student controls his own learning</a:t>
          </a:r>
        </a:p>
      </dsp:txBody>
      <dsp:txXfrm>
        <a:off x="3159448" y="259079"/>
        <a:ext cx="1910702" cy="777240"/>
      </dsp:txXfrm>
    </dsp:sp>
    <dsp:sp modelId="{E83E01AF-A87A-3543-BFBE-EC007EE589DD}">
      <dsp:nvSpPr>
        <dsp:cNvPr id="0" name=""/>
        <dsp:cNvSpPr/>
      </dsp:nvSpPr>
      <dsp:spPr>
        <a:xfrm>
          <a:off x="2042159" y="1036319"/>
          <a:ext cx="4145280" cy="41452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By knowing one’s personal learning style- effective strategies can be developed</a:t>
          </a:r>
        </a:p>
      </dsp:txBody>
      <dsp:txXfrm>
        <a:off x="3390412" y="1285036"/>
        <a:ext cx="1448775" cy="746150"/>
      </dsp:txXfrm>
    </dsp:sp>
    <dsp:sp modelId="{A1C0F09D-743F-044C-80FD-7D58F902C80E}">
      <dsp:nvSpPr>
        <dsp:cNvPr id="0" name=""/>
        <dsp:cNvSpPr/>
      </dsp:nvSpPr>
      <dsp:spPr>
        <a:xfrm>
          <a:off x="2560320" y="2072640"/>
          <a:ext cx="3108960" cy="31089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Requires monitoring one’s own  learning</a:t>
          </a:r>
        </a:p>
      </dsp:txBody>
      <dsp:txXfrm>
        <a:off x="3390412" y="2305811"/>
        <a:ext cx="1448775" cy="699516"/>
      </dsp:txXfrm>
    </dsp:sp>
    <dsp:sp modelId="{87297836-2B80-1843-BB9B-A818ECA3DC9B}">
      <dsp:nvSpPr>
        <dsp:cNvPr id="0" name=""/>
        <dsp:cNvSpPr/>
      </dsp:nvSpPr>
      <dsp:spPr>
        <a:xfrm>
          <a:off x="3078479" y="3108960"/>
          <a:ext cx="2072640" cy="207264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Assess what works and what doesn’t</a:t>
          </a:r>
        </a:p>
      </dsp:txBody>
      <dsp:txXfrm>
        <a:off x="3382011" y="3627120"/>
        <a:ext cx="1465577" cy="1036320"/>
      </dsp:txXfrm>
    </dsp:sp>
  </dsp:spTree>
</dsp:drawing>
</file>

<file path=ppt/diagrams/drawing8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3CF44-A616-D349-AD9F-D0C0E8A83714}">
      <dsp:nvSpPr>
        <dsp:cNvPr id="0" name=""/>
        <dsp:cNvSpPr/>
      </dsp:nvSpPr>
      <dsp:spPr>
        <a:xfrm>
          <a:off x="58296" y="513106"/>
          <a:ext cx="2216275" cy="139415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Homonyms</a:t>
          </a:r>
        </a:p>
      </dsp:txBody>
      <dsp:txXfrm>
        <a:off x="382862" y="717275"/>
        <a:ext cx="1567143" cy="985818"/>
      </dsp:txXfrm>
    </dsp:sp>
    <dsp:sp modelId="{E54C9DB9-6CCC-0643-B4DB-02FED0688982}">
      <dsp:nvSpPr>
        <dsp:cNvPr id="0" name=""/>
        <dsp:cNvSpPr/>
      </dsp:nvSpPr>
      <dsp:spPr>
        <a:xfrm rot="10879137">
          <a:off x="820012" y="2184038"/>
          <a:ext cx="638517" cy="411805"/>
        </a:xfrm>
        <a:prstGeom prst="triangl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3ECA93-759F-0E4C-BEC0-C60831999AF1}">
      <dsp:nvSpPr>
        <dsp:cNvPr id="0" name=""/>
        <dsp:cNvSpPr/>
      </dsp:nvSpPr>
      <dsp:spPr>
        <a:xfrm>
          <a:off x="55512" y="2849292"/>
          <a:ext cx="2112456" cy="14727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Collocations</a:t>
          </a:r>
          <a:endParaRPr lang="en-US" sz="1300" kern="1200" dirty="0"/>
        </a:p>
      </dsp:txBody>
      <dsp:txXfrm>
        <a:off x="364874" y="3064977"/>
        <a:ext cx="1493732" cy="1041422"/>
      </dsp:txXfrm>
    </dsp:sp>
    <dsp:sp modelId="{648FCBBC-9753-874E-9F32-C06FD1E46F0F}">
      <dsp:nvSpPr>
        <dsp:cNvPr id="0" name=""/>
        <dsp:cNvSpPr/>
      </dsp:nvSpPr>
      <dsp:spPr>
        <a:xfrm rot="5415820">
          <a:off x="2369477" y="3387043"/>
          <a:ext cx="638517" cy="411805"/>
        </a:xfrm>
        <a:prstGeom prst="triangl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0D55F5-67F3-6842-9629-5CCAF5CBC09B}">
      <dsp:nvSpPr>
        <dsp:cNvPr id="0" name=""/>
        <dsp:cNvSpPr/>
      </dsp:nvSpPr>
      <dsp:spPr>
        <a:xfrm>
          <a:off x="3186194" y="2892143"/>
          <a:ext cx="2059657" cy="14156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Dialects</a:t>
          </a:r>
        </a:p>
      </dsp:txBody>
      <dsp:txXfrm>
        <a:off x="3487824" y="3099462"/>
        <a:ext cx="1456397" cy="1001023"/>
      </dsp:txXfrm>
    </dsp:sp>
    <dsp:sp modelId="{EC91F8A6-7DD0-5D48-9BCF-2BF5953669A2}">
      <dsp:nvSpPr>
        <dsp:cNvPr id="0" name=""/>
        <dsp:cNvSpPr/>
      </dsp:nvSpPr>
      <dsp:spPr>
        <a:xfrm rot="21571312">
          <a:off x="3886760" y="2195286"/>
          <a:ext cx="638517" cy="411805"/>
        </a:xfrm>
        <a:prstGeom prst="triangl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079B83-84B7-4941-A603-E1BA7BF00AA7}">
      <dsp:nvSpPr>
        <dsp:cNvPr id="0" name=""/>
        <dsp:cNvSpPr/>
      </dsp:nvSpPr>
      <dsp:spPr>
        <a:xfrm>
          <a:off x="3112052" y="474989"/>
          <a:ext cx="2167955" cy="14585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Slang</a:t>
          </a:r>
        </a:p>
      </dsp:txBody>
      <dsp:txXfrm>
        <a:off x="3429542" y="688589"/>
        <a:ext cx="1532975" cy="1031355"/>
      </dsp:txXfrm>
    </dsp:sp>
    <dsp:sp modelId="{41DE8B0A-AA17-2246-98DD-A9483E67435F}">
      <dsp:nvSpPr>
        <dsp:cNvPr id="0" name=""/>
        <dsp:cNvSpPr/>
      </dsp:nvSpPr>
      <dsp:spPr>
        <a:xfrm rot="5302236">
          <a:off x="5359771" y="956178"/>
          <a:ext cx="638517" cy="411805"/>
        </a:xfrm>
        <a:prstGeom prst="triangl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FD3E15-0F8D-3A43-8339-4A732FFCB5F5}">
      <dsp:nvSpPr>
        <dsp:cNvPr id="0" name=""/>
        <dsp:cNvSpPr/>
      </dsp:nvSpPr>
      <dsp:spPr>
        <a:xfrm>
          <a:off x="6054916" y="409310"/>
          <a:ext cx="2007504" cy="14270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Euphemisms</a:t>
          </a:r>
        </a:p>
      </dsp:txBody>
      <dsp:txXfrm>
        <a:off x="6348908" y="618297"/>
        <a:ext cx="1419520" cy="1009077"/>
      </dsp:txXfrm>
    </dsp:sp>
    <dsp:sp modelId="{368E3C37-9F48-F74B-A528-AC1F597D66A7}">
      <dsp:nvSpPr>
        <dsp:cNvPr id="0" name=""/>
        <dsp:cNvSpPr/>
      </dsp:nvSpPr>
      <dsp:spPr>
        <a:xfrm rot="10756147">
          <a:off x="6755546" y="2181845"/>
          <a:ext cx="638517" cy="411805"/>
        </a:xfrm>
        <a:prstGeom prst="triangl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09C235-E8F5-3047-A3D0-B94F85D15BAF}">
      <dsp:nvSpPr>
        <dsp:cNvPr id="0" name=""/>
        <dsp:cNvSpPr/>
      </dsp:nvSpPr>
      <dsp:spPr>
        <a:xfrm>
          <a:off x="6083443" y="2915829"/>
          <a:ext cx="2013828" cy="13822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Colloquialism</a:t>
          </a:r>
        </a:p>
      </dsp:txBody>
      <dsp:txXfrm>
        <a:off x="6378361" y="3118251"/>
        <a:ext cx="1423992" cy="97738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9987E-C2E6-DF46-A6E5-9F586B855329}">
      <dsp:nvSpPr>
        <dsp:cNvPr id="0" name=""/>
        <dsp:cNvSpPr/>
      </dsp:nvSpPr>
      <dsp:spPr>
        <a:xfrm rot="5400000">
          <a:off x="-194228" y="1029234"/>
          <a:ext cx="1605958" cy="193845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096350-9ED7-3142-B271-2E87722B79C0}">
      <dsp:nvSpPr>
        <dsp:cNvPr id="0" name=""/>
        <dsp:cNvSpPr/>
      </dsp:nvSpPr>
      <dsp:spPr>
        <a:xfrm>
          <a:off x="173271" y="1448"/>
          <a:ext cx="2153840" cy="1292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Natural Language Learning (Brain Friendly)</a:t>
          </a:r>
        </a:p>
      </dsp:txBody>
      <dsp:txXfrm>
        <a:off x="211121" y="39298"/>
        <a:ext cx="2078140" cy="1216604"/>
      </dsp:txXfrm>
    </dsp:sp>
    <dsp:sp modelId="{F98B96AD-9A51-6444-A4C6-BD886C1C9152}">
      <dsp:nvSpPr>
        <dsp:cNvPr id="0" name=""/>
        <dsp:cNvSpPr/>
      </dsp:nvSpPr>
      <dsp:spPr>
        <a:xfrm rot="5400000">
          <a:off x="-194228" y="2644614"/>
          <a:ext cx="1605958" cy="193845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D22275-92C1-E148-8CEB-6A39594AFE9C}">
      <dsp:nvSpPr>
        <dsp:cNvPr id="0" name=""/>
        <dsp:cNvSpPr/>
      </dsp:nvSpPr>
      <dsp:spPr>
        <a:xfrm>
          <a:off x="173271" y="1616829"/>
          <a:ext cx="2153840" cy="1292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Connect new words to sensory experiences</a:t>
          </a:r>
        </a:p>
      </dsp:txBody>
      <dsp:txXfrm>
        <a:off x="211121" y="1654679"/>
        <a:ext cx="2078140" cy="1216604"/>
      </dsp:txXfrm>
    </dsp:sp>
    <dsp:sp modelId="{6E4F8837-2440-F44E-B328-9C23506736FA}">
      <dsp:nvSpPr>
        <dsp:cNvPr id="0" name=""/>
        <dsp:cNvSpPr/>
      </dsp:nvSpPr>
      <dsp:spPr>
        <a:xfrm>
          <a:off x="613461" y="3452304"/>
          <a:ext cx="2855186" cy="193845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327703-9A21-1E40-A089-A84E38CC367C}">
      <dsp:nvSpPr>
        <dsp:cNvPr id="0" name=""/>
        <dsp:cNvSpPr/>
      </dsp:nvSpPr>
      <dsp:spPr>
        <a:xfrm>
          <a:off x="173271" y="3232209"/>
          <a:ext cx="2153840" cy="1292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Decoding: what words function together in sentences as a single unit of thought</a:t>
          </a:r>
        </a:p>
      </dsp:txBody>
      <dsp:txXfrm>
        <a:off x="211121" y="3270059"/>
        <a:ext cx="2078140" cy="1216604"/>
      </dsp:txXfrm>
    </dsp:sp>
    <dsp:sp modelId="{6634DE10-AA71-7F43-A828-EE1E42B4319A}">
      <dsp:nvSpPr>
        <dsp:cNvPr id="0" name=""/>
        <dsp:cNvSpPr/>
      </dsp:nvSpPr>
      <dsp:spPr>
        <a:xfrm rot="16200000">
          <a:off x="2670379" y="2644614"/>
          <a:ext cx="1605958" cy="193845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0B604B-4B6B-2845-9D21-3B3E3CF4DD03}">
      <dsp:nvSpPr>
        <dsp:cNvPr id="0" name=""/>
        <dsp:cNvSpPr/>
      </dsp:nvSpPr>
      <dsp:spPr>
        <a:xfrm>
          <a:off x="3037879" y="3232209"/>
          <a:ext cx="2153840" cy="1292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Use first language as bridge to learn second language</a:t>
          </a:r>
        </a:p>
      </dsp:txBody>
      <dsp:txXfrm>
        <a:off x="3075729" y="3270059"/>
        <a:ext cx="2078140" cy="1216604"/>
      </dsp:txXfrm>
    </dsp:sp>
    <dsp:sp modelId="{20E6C581-B79E-FF40-A484-5754872E4645}">
      <dsp:nvSpPr>
        <dsp:cNvPr id="0" name=""/>
        <dsp:cNvSpPr/>
      </dsp:nvSpPr>
      <dsp:spPr>
        <a:xfrm rot="16200000">
          <a:off x="2670379" y="1029234"/>
          <a:ext cx="1605958" cy="193845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3A4F84-BE20-BD43-A325-68D96016A60D}">
      <dsp:nvSpPr>
        <dsp:cNvPr id="0" name=""/>
        <dsp:cNvSpPr/>
      </dsp:nvSpPr>
      <dsp:spPr>
        <a:xfrm>
          <a:off x="3037879" y="1616829"/>
          <a:ext cx="2153840" cy="1292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Supply Comprehension support (body language)</a:t>
          </a:r>
        </a:p>
      </dsp:txBody>
      <dsp:txXfrm>
        <a:off x="3075729" y="1654679"/>
        <a:ext cx="2078140" cy="1216604"/>
      </dsp:txXfrm>
    </dsp:sp>
    <dsp:sp modelId="{9FB1CDF6-7E75-9849-B63D-AEFFC5A731DB}">
      <dsp:nvSpPr>
        <dsp:cNvPr id="0" name=""/>
        <dsp:cNvSpPr/>
      </dsp:nvSpPr>
      <dsp:spPr>
        <a:xfrm>
          <a:off x="3478069" y="221543"/>
          <a:ext cx="2855186" cy="193845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7F9EC6-3311-534F-92AE-9A615532C81C}">
      <dsp:nvSpPr>
        <dsp:cNvPr id="0" name=""/>
        <dsp:cNvSpPr/>
      </dsp:nvSpPr>
      <dsp:spPr>
        <a:xfrm>
          <a:off x="3037879" y="1448"/>
          <a:ext cx="2153840" cy="1292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Learning language in the correct order</a:t>
          </a:r>
        </a:p>
      </dsp:txBody>
      <dsp:txXfrm>
        <a:off x="3075729" y="39298"/>
        <a:ext cx="2078140" cy="1216604"/>
      </dsp:txXfrm>
    </dsp:sp>
    <dsp:sp modelId="{1DC47109-AF74-D243-9F87-3E1428BA5E69}">
      <dsp:nvSpPr>
        <dsp:cNvPr id="0" name=""/>
        <dsp:cNvSpPr/>
      </dsp:nvSpPr>
      <dsp:spPr>
        <a:xfrm rot="5400000">
          <a:off x="5534987" y="1029234"/>
          <a:ext cx="1605958" cy="193845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964583-2486-9E44-AC1D-253BD70AC7E3}">
      <dsp:nvSpPr>
        <dsp:cNvPr id="0" name=""/>
        <dsp:cNvSpPr/>
      </dsp:nvSpPr>
      <dsp:spPr>
        <a:xfrm>
          <a:off x="5902487" y="1448"/>
          <a:ext cx="2153840" cy="1292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Focus on Vocabulary (meaning over function)</a:t>
          </a:r>
        </a:p>
      </dsp:txBody>
      <dsp:txXfrm>
        <a:off x="5940337" y="39298"/>
        <a:ext cx="2078140" cy="1216604"/>
      </dsp:txXfrm>
    </dsp:sp>
    <dsp:sp modelId="{11A56CA1-CCA4-E14C-8566-0C7F9A5EF87B}">
      <dsp:nvSpPr>
        <dsp:cNvPr id="0" name=""/>
        <dsp:cNvSpPr/>
      </dsp:nvSpPr>
      <dsp:spPr>
        <a:xfrm rot="5400000">
          <a:off x="5534987" y="2644614"/>
          <a:ext cx="1605958" cy="193845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B9939A-DAFC-F641-B4FC-3C0B1F7B0769}">
      <dsp:nvSpPr>
        <dsp:cNvPr id="0" name=""/>
        <dsp:cNvSpPr/>
      </dsp:nvSpPr>
      <dsp:spPr>
        <a:xfrm>
          <a:off x="5902487" y="1616829"/>
          <a:ext cx="2153840" cy="1292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Background Knowledge: Connect new information with old</a:t>
          </a:r>
        </a:p>
      </dsp:txBody>
      <dsp:txXfrm>
        <a:off x="5940337" y="1654679"/>
        <a:ext cx="2078140" cy="1216604"/>
      </dsp:txXfrm>
    </dsp:sp>
    <dsp:sp modelId="{63A7DA63-E2CE-4B40-93CF-88D3E2C41FBF}">
      <dsp:nvSpPr>
        <dsp:cNvPr id="0" name=""/>
        <dsp:cNvSpPr/>
      </dsp:nvSpPr>
      <dsp:spPr>
        <a:xfrm>
          <a:off x="5902487" y="3232209"/>
          <a:ext cx="2153840" cy="1292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Using language in real world situations: Modeling and group interaction</a:t>
          </a:r>
        </a:p>
      </dsp:txBody>
      <dsp:txXfrm>
        <a:off x="5940337" y="3270059"/>
        <a:ext cx="2078140" cy="1216604"/>
      </dsp:txXfrm>
    </dsp:sp>
  </dsp:spTree>
</dsp:drawing>
</file>

<file path=ppt/diagrams/drawing9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A26A7-90D3-CE4B-A026-C3380CC8A6AF}">
      <dsp:nvSpPr>
        <dsp:cNvPr id="0" name=""/>
        <dsp:cNvSpPr/>
      </dsp:nvSpPr>
      <dsp:spPr>
        <a:xfrm>
          <a:off x="4820850" y="3077654"/>
          <a:ext cx="2235825" cy="14483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      Sit/site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      bit/bite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      hat/hate</a:t>
          </a:r>
        </a:p>
      </dsp:txBody>
      <dsp:txXfrm>
        <a:off x="5523412" y="3471546"/>
        <a:ext cx="1501447" cy="1022600"/>
      </dsp:txXfrm>
    </dsp:sp>
    <dsp:sp modelId="{81B9800E-D32A-8F43-BFAE-17E26DD13870}">
      <dsp:nvSpPr>
        <dsp:cNvPr id="0" name=""/>
        <dsp:cNvSpPr/>
      </dsp:nvSpPr>
      <dsp:spPr>
        <a:xfrm>
          <a:off x="1172924" y="3077654"/>
          <a:ext cx="2235825" cy="14483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Can you read the sign on the wall?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Signal me when you are ready to go.</a:t>
          </a:r>
        </a:p>
      </dsp:txBody>
      <dsp:txXfrm>
        <a:off x="1204739" y="3471546"/>
        <a:ext cx="1501447" cy="1022600"/>
      </dsp:txXfrm>
    </dsp:sp>
    <dsp:sp modelId="{D3609686-0FDE-E04B-90D2-61B17EB3B6E8}">
      <dsp:nvSpPr>
        <dsp:cNvPr id="0" name=""/>
        <dsp:cNvSpPr/>
      </dsp:nvSpPr>
      <dsp:spPr>
        <a:xfrm>
          <a:off x="4820850" y="0"/>
          <a:ext cx="2235825" cy="14483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We walked </a:t>
          </a:r>
          <a:r>
            <a:rPr lang="en-US" sz="1000" b="0" i="0" u="none" kern="1200" dirty="0"/>
            <a:t>to</a:t>
          </a:r>
          <a:r>
            <a:rPr lang="en-US" sz="1000" b="0" i="0" u="sng" kern="1200" dirty="0"/>
            <a:t> </a:t>
          </a:r>
          <a:r>
            <a:rPr lang="en-US" sz="1000" kern="1200" dirty="0"/>
            <a:t>school.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I want some too.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There are two possible choices.</a:t>
          </a:r>
        </a:p>
      </dsp:txBody>
      <dsp:txXfrm>
        <a:off x="5523412" y="31815"/>
        <a:ext cx="1501447" cy="1022600"/>
      </dsp:txXfrm>
    </dsp:sp>
    <dsp:sp modelId="{A1F1BC63-DB85-B647-9C3F-EE03993EFAD5}">
      <dsp:nvSpPr>
        <dsp:cNvPr id="0" name=""/>
        <dsp:cNvSpPr/>
      </dsp:nvSpPr>
      <dsp:spPr>
        <a:xfrm>
          <a:off x="1172924" y="0"/>
          <a:ext cx="2235825" cy="14483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Please </a:t>
          </a:r>
          <a:r>
            <a:rPr lang="en-US" sz="1000" b="1" i="1" kern="1200" dirty="0"/>
            <a:t>close</a:t>
          </a:r>
          <a:r>
            <a:rPr lang="en-US" sz="1000" kern="1200" dirty="0"/>
            <a:t> the door.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We are </a:t>
          </a:r>
          <a:r>
            <a:rPr lang="en-US" sz="1000" b="1" i="1" kern="1200" dirty="0"/>
            <a:t>close</a:t>
          </a:r>
          <a:r>
            <a:rPr lang="en-US" sz="1000" kern="1200" dirty="0"/>
            <a:t> to finishing our homework.</a:t>
          </a:r>
        </a:p>
      </dsp:txBody>
      <dsp:txXfrm>
        <a:off x="1204739" y="31815"/>
        <a:ext cx="1501447" cy="1022600"/>
      </dsp:txXfrm>
    </dsp:sp>
    <dsp:sp modelId="{5393B4A8-6343-2F4C-AB2F-26FAD7B0D457}">
      <dsp:nvSpPr>
        <dsp:cNvPr id="0" name=""/>
        <dsp:cNvSpPr/>
      </dsp:nvSpPr>
      <dsp:spPr>
        <a:xfrm>
          <a:off x="2109798" y="257979"/>
          <a:ext cx="1959741" cy="195974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Homographs</a:t>
          </a:r>
        </a:p>
      </dsp:txBody>
      <dsp:txXfrm>
        <a:off x="2683793" y="831974"/>
        <a:ext cx="1385746" cy="1385746"/>
      </dsp:txXfrm>
    </dsp:sp>
    <dsp:sp modelId="{138AE3C8-9CD6-1540-853B-0023F429BF5F}">
      <dsp:nvSpPr>
        <dsp:cNvPr id="0" name=""/>
        <dsp:cNvSpPr/>
      </dsp:nvSpPr>
      <dsp:spPr>
        <a:xfrm rot="5400000">
          <a:off x="4160059" y="257979"/>
          <a:ext cx="1959741" cy="195974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Homophones</a:t>
          </a:r>
        </a:p>
      </dsp:txBody>
      <dsp:txXfrm rot="-5400000">
        <a:off x="4160059" y="831974"/>
        <a:ext cx="1385746" cy="1385746"/>
      </dsp:txXfrm>
    </dsp:sp>
    <dsp:sp modelId="{504DD264-BCCD-8040-A29C-C8D0250FE190}">
      <dsp:nvSpPr>
        <dsp:cNvPr id="0" name=""/>
        <dsp:cNvSpPr/>
      </dsp:nvSpPr>
      <dsp:spPr>
        <a:xfrm rot="10800000">
          <a:off x="4160059" y="2308240"/>
          <a:ext cx="1959741" cy="195974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Vowel Shift</a:t>
          </a:r>
        </a:p>
      </dsp:txBody>
      <dsp:txXfrm rot="10800000">
        <a:off x="4160059" y="2308240"/>
        <a:ext cx="1385746" cy="1385746"/>
      </dsp:txXfrm>
    </dsp:sp>
    <dsp:sp modelId="{D80FF9C3-1E86-C64C-8511-9A5688AEA212}">
      <dsp:nvSpPr>
        <dsp:cNvPr id="0" name=""/>
        <dsp:cNvSpPr/>
      </dsp:nvSpPr>
      <dsp:spPr>
        <a:xfrm rot="16200000">
          <a:off x="2109798" y="2308240"/>
          <a:ext cx="1959741" cy="1959741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Consonant Shift</a:t>
          </a:r>
        </a:p>
      </dsp:txBody>
      <dsp:txXfrm rot="5400000">
        <a:off x="2683793" y="2308240"/>
        <a:ext cx="1385746" cy="1385746"/>
      </dsp:txXfrm>
    </dsp:sp>
    <dsp:sp modelId="{D093F127-2B6E-3B40-97BA-0D259110838E}">
      <dsp:nvSpPr>
        <dsp:cNvPr id="0" name=""/>
        <dsp:cNvSpPr/>
      </dsp:nvSpPr>
      <dsp:spPr>
        <a:xfrm>
          <a:off x="3776484" y="1855644"/>
          <a:ext cx="676631" cy="588375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09CB125-53CD-7D47-89E2-D6C8BB39512D}">
      <dsp:nvSpPr>
        <dsp:cNvPr id="0" name=""/>
        <dsp:cNvSpPr/>
      </dsp:nvSpPr>
      <dsp:spPr>
        <a:xfrm rot="10800000">
          <a:off x="3776484" y="2081942"/>
          <a:ext cx="676631" cy="588375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0ED23-B883-BB49-B8FC-4AA7ADD8A14E}">
      <dsp:nvSpPr>
        <dsp:cNvPr id="0" name=""/>
        <dsp:cNvSpPr/>
      </dsp:nvSpPr>
      <dsp:spPr>
        <a:xfrm>
          <a:off x="3291840" y="574"/>
          <a:ext cx="4937760" cy="22419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Words that sound the same but are spelled differently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Jack went </a:t>
          </a:r>
          <a:r>
            <a:rPr lang="en-US" sz="1800" i="1" kern="1200" dirty="0"/>
            <a:t>to</a:t>
          </a:r>
          <a:r>
            <a:rPr lang="en-US" sz="1800" kern="1200" dirty="0"/>
            <a:t> the store. Sue wanted to go </a:t>
          </a:r>
          <a:r>
            <a:rPr lang="en-US" sz="1800" i="1" kern="1200" dirty="0"/>
            <a:t>too</a:t>
          </a:r>
          <a:r>
            <a:rPr lang="en-US" sz="1800" kern="1200" dirty="0"/>
            <a:t>. The </a:t>
          </a:r>
          <a:r>
            <a:rPr lang="en-US" sz="1800" i="1" kern="1200" dirty="0"/>
            <a:t>two</a:t>
          </a:r>
          <a:r>
            <a:rPr lang="en-US" sz="1800" kern="1200" dirty="0"/>
            <a:t> of them walked together.</a:t>
          </a:r>
        </a:p>
      </dsp:txBody>
      <dsp:txXfrm>
        <a:off x="3291840" y="280813"/>
        <a:ext cx="4097044" cy="1681431"/>
      </dsp:txXfrm>
    </dsp:sp>
    <dsp:sp modelId="{B7A22704-FB1B-0E48-8DCE-0A04243B442B}">
      <dsp:nvSpPr>
        <dsp:cNvPr id="0" name=""/>
        <dsp:cNvSpPr/>
      </dsp:nvSpPr>
      <dsp:spPr>
        <a:xfrm>
          <a:off x="0" y="574"/>
          <a:ext cx="3291840" cy="22419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Homophones</a:t>
          </a:r>
        </a:p>
      </dsp:txBody>
      <dsp:txXfrm>
        <a:off x="109441" y="110015"/>
        <a:ext cx="3072958" cy="2023027"/>
      </dsp:txXfrm>
    </dsp:sp>
    <dsp:sp modelId="{298F70C7-2CE3-5A4C-A5BE-0F0E5E2AAA49}">
      <dsp:nvSpPr>
        <dsp:cNvPr id="0" name=""/>
        <dsp:cNvSpPr/>
      </dsp:nvSpPr>
      <dsp:spPr>
        <a:xfrm>
          <a:off x="3291840" y="2466675"/>
          <a:ext cx="4937760" cy="224190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Words that are spelled the same but are pronounced differently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tie a </a:t>
          </a:r>
          <a:r>
            <a:rPr lang="en-US" sz="1800" i="1" kern="1200" dirty="0"/>
            <a:t>bow</a:t>
          </a:r>
          <a:r>
            <a:rPr lang="en-US" sz="1800" kern="1200" dirty="0"/>
            <a:t>/take a </a:t>
          </a:r>
          <a:r>
            <a:rPr lang="en-US" sz="1800" i="1" kern="1200" dirty="0"/>
            <a:t>bow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i="1" kern="1200" dirty="0"/>
            <a:t>close</a:t>
          </a:r>
          <a:r>
            <a:rPr lang="en-US" sz="1800" kern="1200" dirty="0"/>
            <a:t> the door/move</a:t>
          </a:r>
          <a:r>
            <a:rPr lang="en-US" sz="1800" i="1" kern="1200" dirty="0"/>
            <a:t> close </a:t>
          </a:r>
          <a:r>
            <a:rPr lang="en-US" sz="1800" kern="1200" dirty="0"/>
            <a:t>to me</a:t>
          </a:r>
        </a:p>
      </dsp:txBody>
      <dsp:txXfrm>
        <a:off x="3291840" y="2746914"/>
        <a:ext cx="4097044" cy="1681431"/>
      </dsp:txXfrm>
    </dsp:sp>
    <dsp:sp modelId="{500B4BA9-4025-F940-97D6-7886A953EE27}">
      <dsp:nvSpPr>
        <dsp:cNvPr id="0" name=""/>
        <dsp:cNvSpPr/>
      </dsp:nvSpPr>
      <dsp:spPr>
        <a:xfrm>
          <a:off x="0" y="2466675"/>
          <a:ext cx="3291840" cy="22419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Homographs</a:t>
          </a:r>
        </a:p>
      </dsp:txBody>
      <dsp:txXfrm>
        <a:off x="109441" y="2576116"/>
        <a:ext cx="3072958" cy="2023027"/>
      </dsp:txXfrm>
    </dsp:sp>
  </dsp:spTree>
</dsp:drawing>
</file>

<file path=ppt/diagrams/drawing9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8CE23-BB7E-7F44-B2FC-8C7C04B95C4E}">
      <dsp:nvSpPr>
        <dsp:cNvPr id="0" name=""/>
        <dsp:cNvSpPr/>
      </dsp:nvSpPr>
      <dsp:spPr>
        <a:xfrm rot="5400000">
          <a:off x="4989087" y="-1872372"/>
          <a:ext cx="121408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Models are thin.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Bulimic women are scrawny.</a:t>
          </a:r>
        </a:p>
      </dsp:txBody>
      <dsp:txXfrm rot="-5400000">
        <a:off x="2962656" y="213326"/>
        <a:ext cx="5207677" cy="1095546"/>
      </dsp:txXfrm>
    </dsp:sp>
    <dsp:sp modelId="{974766EA-200B-CB40-B45B-307B66F318F5}">
      <dsp:nvSpPr>
        <dsp:cNvPr id="0" name=""/>
        <dsp:cNvSpPr/>
      </dsp:nvSpPr>
      <dsp:spPr>
        <a:xfrm>
          <a:off x="0" y="2299"/>
          <a:ext cx="2962655" cy="151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Thin/Scrawny</a:t>
          </a:r>
        </a:p>
      </dsp:txBody>
      <dsp:txXfrm>
        <a:off x="74083" y="76382"/>
        <a:ext cx="2814489" cy="1369434"/>
      </dsp:txXfrm>
    </dsp:sp>
    <dsp:sp modelId="{E664449E-5578-D747-B37B-0D3B860D19E7}">
      <dsp:nvSpPr>
        <dsp:cNvPr id="0" name=""/>
        <dsp:cNvSpPr/>
      </dsp:nvSpPr>
      <dsp:spPr>
        <a:xfrm rot="5400000">
          <a:off x="4989087" y="-278892"/>
          <a:ext cx="121408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Children and scientist are curious.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Next door neighbors are nosey.</a:t>
          </a:r>
        </a:p>
      </dsp:txBody>
      <dsp:txXfrm rot="-5400000">
        <a:off x="2962656" y="1806806"/>
        <a:ext cx="5207677" cy="1095546"/>
      </dsp:txXfrm>
    </dsp:sp>
    <dsp:sp modelId="{91D2EAF4-88CD-EF41-880B-F2CC7F47DC35}">
      <dsp:nvSpPr>
        <dsp:cNvPr id="0" name=""/>
        <dsp:cNvSpPr/>
      </dsp:nvSpPr>
      <dsp:spPr>
        <a:xfrm>
          <a:off x="0" y="1595779"/>
          <a:ext cx="2962655" cy="151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Curious/Nosey</a:t>
          </a:r>
        </a:p>
      </dsp:txBody>
      <dsp:txXfrm>
        <a:off x="74083" y="1669862"/>
        <a:ext cx="2814489" cy="1369434"/>
      </dsp:txXfrm>
    </dsp:sp>
    <dsp:sp modelId="{4518EEB8-A66D-9A45-9858-6492D2354E83}">
      <dsp:nvSpPr>
        <dsp:cNvPr id="0" name=""/>
        <dsp:cNvSpPr/>
      </dsp:nvSpPr>
      <dsp:spPr>
        <a:xfrm rot="5400000">
          <a:off x="4989087" y="1314588"/>
          <a:ext cx="121408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You, when you won’t lend your brother money.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You, when you won’t lend your brother money.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(depends on who you ask)</a:t>
          </a:r>
        </a:p>
      </dsp:txBody>
      <dsp:txXfrm rot="-5400000">
        <a:off x="2962656" y="3400287"/>
        <a:ext cx="5207677" cy="1095546"/>
      </dsp:txXfrm>
    </dsp:sp>
    <dsp:sp modelId="{6FF0FDB7-8CB1-CF4A-A6A1-D798DC5F2255}">
      <dsp:nvSpPr>
        <dsp:cNvPr id="0" name=""/>
        <dsp:cNvSpPr/>
      </dsp:nvSpPr>
      <dsp:spPr>
        <a:xfrm>
          <a:off x="0" y="3189260"/>
          <a:ext cx="2962655" cy="151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Thrifty/Cheap</a:t>
          </a:r>
        </a:p>
      </dsp:txBody>
      <dsp:txXfrm>
        <a:off x="74083" y="3263343"/>
        <a:ext cx="2814489" cy="1369434"/>
      </dsp:txXfrm>
    </dsp:sp>
  </dsp:spTree>
</dsp:drawing>
</file>

<file path=ppt/diagrams/drawing9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24AC8D-E79A-BF4B-AB9F-5A8FFDE54D30}">
      <dsp:nvSpPr>
        <dsp:cNvPr id="0" name=""/>
        <dsp:cNvSpPr/>
      </dsp:nvSpPr>
      <dsp:spPr>
        <a:xfrm>
          <a:off x="0" y="3544833"/>
          <a:ext cx="8229600" cy="11634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 really like Mario. He has Rizz. No cap.</a:t>
          </a:r>
        </a:p>
      </dsp:txBody>
      <dsp:txXfrm>
        <a:off x="0" y="3544833"/>
        <a:ext cx="8229600" cy="628286"/>
      </dsp:txXfrm>
    </dsp:sp>
    <dsp:sp modelId="{E789C0E9-E084-E24F-A405-281932B35896}">
      <dsp:nvSpPr>
        <dsp:cNvPr id="0" name=""/>
        <dsp:cNvSpPr/>
      </dsp:nvSpPr>
      <dsp:spPr>
        <a:xfrm>
          <a:off x="0" y="4149850"/>
          <a:ext cx="4114799" cy="5352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Rizz= Charisma</a:t>
          </a:r>
        </a:p>
      </dsp:txBody>
      <dsp:txXfrm>
        <a:off x="0" y="4149850"/>
        <a:ext cx="4114799" cy="535207"/>
      </dsp:txXfrm>
    </dsp:sp>
    <dsp:sp modelId="{D93984A1-5BE5-E34C-843E-44445A01084D}">
      <dsp:nvSpPr>
        <dsp:cNvPr id="0" name=""/>
        <dsp:cNvSpPr/>
      </dsp:nvSpPr>
      <dsp:spPr>
        <a:xfrm>
          <a:off x="4114800" y="4149850"/>
          <a:ext cx="4114799" cy="5352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 cap= no lying.</a:t>
          </a:r>
        </a:p>
      </dsp:txBody>
      <dsp:txXfrm>
        <a:off x="4114800" y="4149850"/>
        <a:ext cx="4114799" cy="535207"/>
      </dsp:txXfrm>
    </dsp:sp>
    <dsp:sp modelId="{67B72FF4-0AEC-CC48-8BAE-5EE946427572}">
      <dsp:nvSpPr>
        <dsp:cNvPr id="0" name=""/>
        <dsp:cNvSpPr/>
      </dsp:nvSpPr>
      <dsp:spPr>
        <a:xfrm rot="10800000">
          <a:off x="0" y="1772833"/>
          <a:ext cx="8229600" cy="178945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Those shoes are lit.</a:t>
          </a:r>
        </a:p>
      </dsp:txBody>
      <dsp:txXfrm rot="-10800000">
        <a:off x="0" y="1772833"/>
        <a:ext cx="8229600" cy="628098"/>
      </dsp:txXfrm>
    </dsp:sp>
    <dsp:sp modelId="{AB2FB1B0-4B03-9643-AC67-7A53122F8906}">
      <dsp:nvSpPr>
        <dsp:cNvPr id="0" name=""/>
        <dsp:cNvSpPr/>
      </dsp:nvSpPr>
      <dsp:spPr>
        <a:xfrm>
          <a:off x="0" y="2400931"/>
          <a:ext cx="4114799" cy="5350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This means you like Sue’s shoes.</a:t>
          </a:r>
        </a:p>
      </dsp:txBody>
      <dsp:txXfrm>
        <a:off x="0" y="2400931"/>
        <a:ext cx="4114799" cy="535046"/>
      </dsp:txXfrm>
    </dsp:sp>
    <dsp:sp modelId="{9FBDC91D-764B-C041-A181-789DE1B97756}">
      <dsp:nvSpPr>
        <dsp:cNvPr id="0" name=""/>
        <dsp:cNvSpPr/>
      </dsp:nvSpPr>
      <dsp:spPr>
        <a:xfrm>
          <a:off x="4114800" y="2400931"/>
          <a:ext cx="4114799" cy="5350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Example of old words taking on new meanings.</a:t>
          </a:r>
        </a:p>
      </dsp:txBody>
      <dsp:txXfrm>
        <a:off x="4114800" y="2400931"/>
        <a:ext cx="4114799" cy="535046"/>
      </dsp:txXfrm>
    </dsp:sp>
    <dsp:sp modelId="{EBE64DA7-86E2-0940-BE72-F1C49F0D7D8C}">
      <dsp:nvSpPr>
        <dsp:cNvPr id="0" name=""/>
        <dsp:cNvSpPr/>
      </dsp:nvSpPr>
      <dsp:spPr>
        <a:xfrm rot="10800000">
          <a:off x="0" y="832"/>
          <a:ext cx="8229600" cy="178945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Jack is the </a:t>
          </a:r>
          <a:r>
            <a:rPr lang="en-US" sz="1900" kern="1200" dirty="0" err="1"/>
            <a:t>baddest</a:t>
          </a:r>
          <a:r>
            <a:rPr lang="en-US" sz="1900" kern="1200" dirty="0"/>
            <a:t> basketball player in the hood.</a:t>
          </a:r>
        </a:p>
      </dsp:txBody>
      <dsp:txXfrm rot="-10800000">
        <a:off x="0" y="832"/>
        <a:ext cx="8229600" cy="628098"/>
      </dsp:txXfrm>
    </dsp:sp>
    <dsp:sp modelId="{30E4D083-1F84-1341-8B69-73849B514895}">
      <dsp:nvSpPr>
        <dsp:cNvPr id="0" name=""/>
        <dsp:cNvSpPr/>
      </dsp:nvSpPr>
      <dsp:spPr>
        <a:xfrm>
          <a:off x="0" y="628930"/>
          <a:ext cx="4114799" cy="5350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This actually means that Jack is the best.</a:t>
          </a:r>
        </a:p>
      </dsp:txBody>
      <dsp:txXfrm>
        <a:off x="0" y="628930"/>
        <a:ext cx="4114799" cy="535046"/>
      </dsp:txXfrm>
    </dsp:sp>
    <dsp:sp modelId="{79661667-FC31-F648-80DC-AEFB0FC35B8F}">
      <dsp:nvSpPr>
        <dsp:cNvPr id="0" name=""/>
        <dsp:cNvSpPr/>
      </dsp:nvSpPr>
      <dsp:spPr>
        <a:xfrm>
          <a:off x="4114800" y="628930"/>
          <a:ext cx="4114799" cy="5350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“Hood” is slang for neighborhood.</a:t>
          </a:r>
        </a:p>
      </dsp:txBody>
      <dsp:txXfrm>
        <a:off x="4114800" y="628930"/>
        <a:ext cx="4114799" cy="535046"/>
      </dsp:txXfrm>
    </dsp:sp>
  </dsp:spTree>
</dsp:drawing>
</file>

<file path=ppt/diagrams/drawing9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9FCEA-56E5-D841-BF20-8F0562BCF8A8}">
      <dsp:nvSpPr>
        <dsp:cNvPr id="0" name=""/>
        <dsp:cNvSpPr/>
      </dsp:nvSpPr>
      <dsp:spPr>
        <a:xfrm>
          <a:off x="0" y="0"/>
          <a:ext cx="8229600" cy="203668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3726DE-5028-BE48-8888-FA2CB9E50578}">
      <dsp:nvSpPr>
        <dsp:cNvPr id="0" name=""/>
        <dsp:cNvSpPr/>
      </dsp:nvSpPr>
      <dsp:spPr>
        <a:xfrm>
          <a:off x="246887" y="271557"/>
          <a:ext cx="2417445" cy="149356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D83E18-44D9-9541-9524-4204039D0FFD}">
      <dsp:nvSpPr>
        <dsp:cNvPr id="0" name=""/>
        <dsp:cNvSpPr/>
      </dsp:nvSpPr>
      <dsp:spPr>
        <a:xfrm rot="10800000">
          <a:off x="246887" y="2036682"/>
          <a:ext cx="2417445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 order to separate themselves from their parents and gain their independence, teenagers invent new words or give old words new meanings</a:t>
          </a:r>
        </a:p>
      </dsp:txBody>
      <dsp:txXfrm rot="10800000">
        <a:off x="321232" y="2036682"/>
        <a:ext cx="2268755" cy="2414934"/>
      </dsp:txXfrm>
    </dsp:sp>
    <dsp:sp modelId="{34767DC2-92B1-FF48-AC03-C85397D34C76}">
      <dsp:nvSpPr>
        <dsp:cNvPr id="0" name=""/>
        <dsp:cNvSpPr/>
      </dsp:nvSpPr>
      <dsp:spPr>
        <a:xfrm>
          <a:off x="2906077" y="271557"/>
          <a:ext cx="2417445" cy="149356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68A4B8-389A-A345-A71E-CAFD5123721B}">
      <dsp:nvSpPr>
        <dsp:cNvPr id="0" name=""/>
        <dsp:cNvSpPr/>
      </dsp:nvSpPr>
      <dsp:spPr>
        <a:xfrm rot="10800000">
          <a:off x="2906077" y="2036682"/>
          <a:ext cx="2417445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Most slang words disappear after a few years, but occasionally a word sticks. In recent years </a:t>
          </a:r>
          <a:r>
            <a:rPr lang="en-US" sz="1500" i="1" kern="1200" dirty="0" err="1"/>
            <a:t>Bling</a:t>
          </a:r>
          <a:r>
            <a:rPr lang="en-US" sz="1500" kern="1200" dirty="0"/>
            <a:t> and</a:t>
          </a:r>
          <a:r>
            <a:rPr lang="en-US" sz="1500" i="1" kern="1200" dirty="0"/>
            <a:t> </a:t>
          </a:r>
          <a:r>
            <a:rPr lang="en-US" sz="1500" i="1" kern="1200" dirty="0" err="1"/>
            <a:t>Phat</a:t>
          </a:r>
          <a:r>
            <a:rPr lang="en-US" sz="1500" i="1" kern="1200" dirty="0"/>
            <a:t> </a:t>
          </a:r>
          <a:r>
            <a:rPr lang="en-US" sz="1500" kern="1200" dirty="0"/>
            <a:t>have shown some staying power.</a:t>
          </a:r>
        </a:p>
      </dsp:txBody>
      <dsp:txXfrm rot="10800000">
        <a:off x="2980422" y="2036682"/>
        <a:ext cx="2268755" cy="2414934"/>
      </dsp:txXfrm>
    </dsp:sp>
    <dsp:sp modelId="{D3A09C36-577C-D24A-9350-58DEFB842ADD}">
      <dsp:nvSpPr>
        <dsp:cNvPr id="0" name=""/>
        <dsp:cNvSpPr/>
      </dsp:nvSpPr>
      <dsp:spPr>
        <a:xfrm>
          <a:off x="5565267" y="271557"/>
          <a:ext cx="2417445" cy="149356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265AB6-6C56-F343-BE11-A4479C163936}">
      <dsp:nvSpPr>
        <dsp:cNvPr id="0" name=""/>
        <dsp:cNvSpPr/>
      </dsp:nvSpPr>
      <dsp:spPr>
        <a:xfrm rot="10800000">
          <a:off x="5565267" y="2036682"/>
          <a:ext cx="2417445" cy="248927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Slang is oral in nature, is rarely written, and should not be used in formal situations</a:t>
          </a:r>
        </a:p>
      </dsp:txBody>
      <dsp:txXfrm rot="10800000">
        <a:off x="5639612" y="2036682"/>
        <a:ext cx="2268755" cy="2414934"/>
      </dsp:txXfrm>
    </dsp:sp>
  </dsp:spTree>
</dsp:drawing>
</file>

<file path=ppt/diagrams/drawing9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D224A-A245-3140-AC1A-4CBA7509EB59}">
      <dsp:nvSpPr>
        <dsp:cNvPr id="0" name=""/>
        <dsp:cNvSpPr/>
      </dsp:nvSpPr>
      <dsp:spPr>
        <a:xfrm rot="16200000">
          <a:off x="880110" y="-880110"/>
          <a:ext cx="2354580" cy="4114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Sanitation Engineer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versus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Garbage Collector</a:t>
          </a:r>
        </a:p>
      </dsp:txBody>
      <dsp:txXfrm rot="5400000">
        <a:off x="0" y="0"/>
        <a:ext cx="4114800" cy="1765935"/>
      </dsp:txXfrm>
    </dsp:sp>
    <dsp:sp modelId="{C6506A03-840F-AC41-9E5E-0F4964F3E9C4}">
      <dsp:nvSpPr>
        <dsp:cNvPr id="0" name=""/>
        <dsp:cNvSpPr/>
      </dsp:nvSpPr>
      <dsp:spPr>
        <a:xfrm>
          <a:off x="4114800" y="0"/>
          <a:ext cx="4114800" cy="235458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Previously Owned Vehicle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versus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Used Car</a:t>
          </a:r>
        </a:p>
      </dsp:txBody>
      <dsp:txXfrm>
        <a:off x="4114800" y="0"/>
        <a:ext cx="4114800" cy="1765935"/>
      </dsp:txXfrm>
    </dsp:sp>
    <dsp:sp modelId="{2E0B18D1-343F-8940-8057-4C1B6EB8420D}">
      <dsp:nvSpPr>
        <dsp:cNvPr id="0" name=""/>
        <dsp:cNvSpPr/>
      </dsp:nvSpPr>
      <dsp:spPr>
        <a:xfrm rot="10800000">
          <a:off x="0" y="2354580"/>
          <a:ext cx="4114800" cy="235458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That’s an interesting haircut!</a:t>
          </a:r>
        </a:p>
      </dsp:txBody>
      <dsp:txXfrm rot="10800000">
        <a:off x="0" y="2943224"/>
        <a:ext cx="4114800" cy="1765935"/>
      </dsp:txXfrm>
    </dsp:sp>
    <dsp:sp modelId="{6EA7D90B-02CE-B34B-B1FD-A955A448542E}">
      <dsp:nvSpPr>
        <dsp:cNvPr id="0" name=""/>
        <dsp:cNvSpPr/>
      </dsp:nvSpPr>
      <dsp:spPr>
        <a:xfrm rot="5400000">
          <a:off x="4994910" y="1474470"/>
          <a:ext cx="2354580" cy="41148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Friendly Fire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Engaging the Enemy on All Sides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4114800" y="2943224"/>
        <a:ext cx="4114800" cy="1765935"/>
      </dsp:txXfrm>
    </dsp:sp>
    <dsp:sp modelId="{A1CFEEE7-9C77-3C4D-ABF9-1DB6F6773110}">
      <dsp:nvSpPr>
        <dsp:cNvPr id="0" name=""/>
        <dsp:cNvSpPr/>
      </dsp:nvSpPr>
      <dsp:spPr>
        <a:xfrm>
          <a:off x="2880359" y="1765935"/>
          <a:ext cx="2468880" cy="117729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Indirect communications designed to obscure the speaker’s meaning</a:t>
          </a:r>
        </a:p>
      </dsp:txBody>
      <dsp:txXfrm>
        <a:off x="2937830" y="1823406"/>
        <a:ext cx="2353938" cy="1062348"/>
      </dsp:txXfrm>
    </dsp:sp>
  </dsp:spTree>
</dsp:drawing>
</file>

<file path=ppt/diagrams/drawing9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3FEEE-457E-2344-9589-BA8D6DAA8C7C}">
      <dsp:nvSpPr>
        <dsp:cNvPr id="0" name=""/>
        <dsp:cNvSpPr/>
      </dsp:nvSpPr>
      <dsp:spPr>
        <a:xfrm>
          <a:off x="4957719" y="3202228"/>
          <a:ext cx="2326325" cy="1506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  There are excellent books with an extensive collection of useful phrases</a:t>
          </a:r>
        </a:p>
      </dsp:txBody>
      <dsp:txXfrm>
        <a:off x="5688718" y="3612063"/>
        <a:ext cx="1562223" cy="1063994"/>
      </dsp:txXfrm>
    </dsp:sp>
    <dsp:sp modelId="{8BC1B386-2746-7144-8095-591C48F8E261}">
      <dsp:nvSpPr>
        <dsp:cNvPr id="0" name=""/>
        <dsp:cNvSpPr/>
      </dsp:nvSpPr>
      <dsp:spPr>
        <a:xfrm>
          <a:off x="1053846" y="3202228"/>
          <a:ext cx="2326325" cy="1506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They convey large amounts of information, and like idioms, are a quick and easy way to make a point</a:t>
          </a:r>
        </a:p>
      </dsp:txBody>
      <dsp:txXfrm>
        <a:off x="1086948" y="3612063"/>
        <a:ext cx="1562223" cy="1063994"/>
      </dsp:txXfrm>
    </dsp:sp>
    <dsp:sp modelId="{2456C890-8E56-C240-8E64-AB9671BE92B3}">
      <dsp:nvSpPr>
        <dsp:cNvPr id="0" name=""/>
        <dsp:cNvSpPr/>
      </dsp:nvSpPr>
      <dsp:spPr>
        <a:xfrm>
          <a:off x="4849428" y="0"/>
          <a:ext cx="2326325" cy="1506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Make no sense from the words or context. ESL student must actively learn them</a:t>
          </a:r>
        </a:p>
      </dsp:txBody>
      <dsp:txXfrm>
        <a:off x="5580428" y="33102"/>
        <a:ext cx="1562223" cy="1063994"/>
      </dsp:txXfrm>
    </dsp:sp>
    <dsp:sp modelId="{A144FF63-C0C4-434C-A626-73E0D6743418}">
      <dsp:nvSpPr>
        <dsp:cNvPr id="0" name=""/>
        <dsp:cNvSpPr/>
      </dsp:nvSpPr>
      <dsp:spPr>
        <a:xfrm>
          <a:off x="1053846" y="0"/>
          <a:ext cx="2326325" cy="1506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An understanding of them is absolutely necessary for conversational fluency</a:t>
          </a:r>
        </a:p>
      </dsp:txBody>
      <dsp:txXfrm>
        <a:off x="1086948" y="33102"/>
        <a:ext cx="1562223" cy="1063994"/>
      </dsp:txXfrm>
    </dsp:sp>
    <dsp:sp modelId="{9980C47A-43AA-4748-96A8-E0C2559E8D62}">
      <dsp:nvSpPr>
        <dsp:cNvPr id="0" name=""/>
        <dsp:cNvSpPr/>
      </dsp:nvSpPr>
      <dsp:spPr>
        <a:xfrm>
          <a:off x="2028642" y="268422"/>
          <a:ext cx="2039066" cy="203906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Very informal, polite conversation</a:t>
          </a:r>
        </a:p>
      </dsp:txBody>
      <dsp:txXfrm>
        <a:off x="2625871" y="865651"/>
        <a:ext cx="1441837" cy="1441837"/>
      </dsp:txXfrm>
    </dsp:sp>
    <dsp:sp modelId="{C8B78D9D-C9E3-CD45-899B-E67189653FE9}">
      <dsp:nvSpPr>
        <dsp:cNvPr id="0" name=""/>
        <dsp:cNvSpPr/>
      </dsp:nvSpPr>
      <dsp:spPr>
        <a:xfrm rot="5400000">
          <a:off x="4161891" y="268422"/>
          <a:ext cx="2039066" cy="203906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Common expressions used frequently in everyday         conversation</a:t>
          </a:r>
        </a:p>
      </dsp:txBody>
      <dsp:txXfrm rot="-5400000">
        <a:off x="4161891" y="865651"/>
        <a:ext cx="1441837" cy="1441837"/>
      </dsp:txXfrm>
    </dsp:sp>
    <dsp:sp modelId="{43770558-B7FB-4A4E-9E7B-4F2BDE553F99}">
      <dsp:nvSpPr>
        <dsp:cNvPr id="0" name=""/>
        <dsp:cNvSpPr/>
      </dsp:nvSpPr>
      <dsp:spPr>
        <a:xfrm rot="10800000">
          <a:off x="4161891" y="2401671"/>
          <a:ext cx="2039066" cy="203906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Express jokes, sarcasm, anger or exaggeration</a:t>
          </a:r>
        </a:p>
      </dsp:txBody>
      <dsp:txXfrm rot="10800000">
        <a:off x="4161891" y="2401671"/>
        <a:ext cx="1441837" cy="1441837"/>
      </dsp:txXfrm>
    </dsp:sp>
    <dsp:sp modelId="{D358E062-1A04-CF43-A9FE-C7728FE9778B}">
      <dsp:nvSpPr>
        <dsp:cNvPr id="0" name=""/>
        <dsp:cNvSpPr/>
      </dsp:nvSpPr>
      <dsp:spPr>
        <a:xfrm rot="16200000">
          <a:off x="2028642" y="2401671"/>
          <a:ext cx="2039066" cy="203906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Can’t be found in dictionaries or grammar books</a:t>
          </a:r>
        </a:p>
      </dsp:txBody>
      <dsp:txXfrm rot="5400000">
        <a:off x="2625871" y="2401671"/>
        <a:ext cx="1441837" cy="1441837"/>
      </dsp:txXfrm>
    </dsp:sp>
    <dsp:sp modelId="{73AAE347-E4AE-F748-9EBE-9D5F7A0674E8}">
      <dsp:nvSpPr>
        <dsp:cNvPr id="0" name=""/>
        <dsp:cNvSpPr/>
      </dsp:nvSpPr>
      <dsp:spPr>
        <a:xfrm>
          <a:off x="3762790" y="1930755"/>
          <a:ext cx="704019" cy="61219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E04E3B-C8BA-674A-8F14-FEE7E01E909F}">
      <dsp:nvSpPr>
        <dsp:cNvPr id="0" name=""/>
        <dsp:cNvSpPr/>
      </dsp:nvSpPr>
      <dsp:spPr>
        <a:xfrm rot="10800000">
          <a:off x="3762790" y="2166213"/>
          <a:ext cx="704019" cy="61219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4332F-0358-0449-A597-CA12FE58EA3E}">
      <dsp:nvSpPr>
        <dsp:cNvPr id="0" name=""/>
        <dsp:cNvSpPr/>
      </dsp:nvSpPr>
      <dsp:spPr>
        <a:xfrm rot="16200000">
          <a:off x="-1047608" y="1048613"/>
          <a:ext cx="4709160" cy="261193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463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Keep your shirt on!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It’s off the beaten track.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No sweat!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My lips are blue.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Are you for real?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Can I bend your ear?</a:t>
          </a:r>
        </a:p>
      </dsp:txBody>
      <dsp:txXfrm rot="5400000">
        <a:off x="1005" y="941832"/>
        <a:ext cx="2611933" cy="2825496"/>
      </dsp:txXfrm>
    </dsp:sp>
    <dsp:sp modelId="{6DB1F147-CB46-7641-AAED-138C09FB22EA}">
      <dsp:nvSpPr>
        <dsp:cNvPr id="0" name=""/>
        <dsp:cNvSpPr/>
      </dsp:nvSpPr>
      <dsp:spPr>
        <a:xfrm rot="16200000">
          <a:off x="1760219" y="1048613"/>
          <a:ext cx="4709160" cy="261193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463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What’s the bottom line?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Get out of here!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We’ll cross that bridge when we come to it.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It’s a stone’s throw away.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You’re way off base!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Blood runs thicker than water.</a:t>
          </a:r>
        </a:p>
      </dsp:txBody>
      <dsp:txXfrm rot="5400000">
        <a:off x="2808832" y="941832"/>
        <a:ext cx="2611933" cy="2825496"/>
      </dsp:txXfrm>
    </dsp:sp>
    <dsp:sp modelId="{DD6599BC-CFEC-754E-A1C9-8A9A52525901}">
      <dsp:nvSpPr>
        <dsp:cNvPr id="0" name=""/>
        <dsp:cNvSpPr/>
      </dsp:nvSpPr>
      <dsp:spPr>
        <a:xfrm rot="16200000">
          <a:off x="4568048" y="1048613"/>
          <a:ext cx="4709160" cy="2611933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463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You can’t fight city hall.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She’s ‘</a:t>
          </a:r>
          <a:r>
            <a:rPr lang="en-US" sz="1500" kern="1200" dirty="0" err="1"/>
            <a:t>smokin</a:t>
          </a:r>
          <a:r>
            <a:rPr lang="en-US" sz="1500" kern="1200" dirty="0"/>
            <a:t>’.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I’ll try not to spend it all in one place.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Don’t give it another thought.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Where you been hiding?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Don’t blow a gasket!</a:t>
          </a:r>
        </a:p>
      </dsp:txBody>
      <dsp:txXfrm rot="5400000">
        <a:off x="5616661" y="941832"/>
        <a:ext cx="2611933" cy="2825496"/>
      </dsp:txXfrm>
    </dsp:sp>
  </dsp:spTree>
</dsp:drawing>
</file>

<file path=ppt/diagrams/drawing9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FE724-BA96-7C49-A36A-936BDF1307CB}">
      <dsp:nvSpPr>
        <dsp:cNvPr id="0" name=""/>
        <dsp:cNvSpPr/>
      </dsp:nvSpPr>
      <dsp:spPr>
        <a:xfrm>
          <a:off x="0" y="719925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English spoken by newscasters and written in most newspapers</a:t>
          </a:r>
        </a:p>
      </dsp:txBody>
      <dsp:txXfrm>
        <a:off x="0" y="719925"/>
        <a:ext cx="2571749" cy="1543049"/>
      </dsp:txXfrm>
    </dsp:sp>
    <dsp:sp modelId="{F271E562-1ACA-E845-A1C1-7F908FC312DF}">
      <dsp:nvSpPr>
        <dsp:cNvPr id="0" name=""/>
        <dsp:cNvSpPr/>
      </dsp:nvSpPr>
      <dsp:spPr>
        <a:xfrm>
          <a:off x="2828925" y="719925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SAE is understood by most Americans</a:t>
          </a:r>
        </a:p>
      </dsp:txBody>
      <dsp:txXfrm>
        <a:off x="2828925" y="719925"/>
        <a:ext cx="2571749" cy="1543049"/>
      </dsp:txXfrm>
    </dsp:sp>
    <dsp:sp modelId="{5B1F9C47-9AEF-5A4A-A06B-12670E08FF34}">
      <dsp:nvSpPr>
        <dsp:cNvPr id="0" name=""/>
        <dsp:cNvSpPr/>
      </dsp:nvSpPr>
      <dsp:spPr>
        <a:xfrm>
          <a:off x="5657849" y="719925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English taught in most EFL classes internationally </a:t>
          </a:r>
        </a:p>
      </dsp:txBody>
      <dsp:txXfrm>
        <a:off x="5657849" y="719925"/>
        <a:ext cx="2571749" cy="1543049"/>
      </dsp:txXfrm>
    </dsp:sp>
    <dsp:sp modelId="{E38DAEDF-F8F8-FC47-9D70-C0ECD6DB2ACC}">
      <dsp:nvSpPr>
        <dsp:cNvPr id="0" name=""/>
        <dsp:cNvSpPr/>
      </dsp:nvSpPr>
      <dsp:spPr>
        <a:xfrm>
          <a:off x="1414462" y="2391568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English use in most grammar and English workbooks </a:t>
          </a:r>
        </a:p>
      </dsp:txBody>
      <dsp:txXfrm>
        <a:off x="1414462" y="2391568"/>
        <a:ext cx="2571749" cy="1543049"/>
      </dsp:txXfrm>
    </dsp:sp>
    <dsp:sp modelId="{6E15E1A8-DBB7-4D43-86A8-16EB3257EA79}">
      <dsp:nvSpPr>
        <dsp:cNvPr id="0" name=""/>
        <dsp:cNvSpPr/>
      </dsp:nvSpPr>
      <dsp:spPr>
        <a:xfrm>
          <a:off x="4243387" y="2391568"/>
          <a:ext cx="2571749" cy="15430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There’s only one problem with teaching SAE overseas</a:t>
          </a:r>
        </a:p>
      </dsp:txBody>
      <dsp:txXfrm>
        <a:off x="4243387" y="2391568"/>
        <a:ext cx="2571749" cy="1543049"/>
      </dsp:txXfrm>
    </dsp:sp>
  </dsp:spTree>
</dsp:drawing>
</file>

<file path=ppt/diagrams/drawing9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24435-8D32-7545-84E5-8E44E51C2033}">
      <dsp:nvSpPr>
        <dsp:cNvPr id="0" name=""/>
        <dsp:cNvSpPr/>
      </dsp:nvSpPr>
      <dsp:spPr>
        <a:xfrm>
          <a:off x="1383" y="1345790"/>
          <a:ext cx="1834381" cy="18343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Lack of cultural knowledge</a:t>
          </a:r>
        </a:p>
      </dsp:txBody>
      <dsp:txXfrm>
        <a:off x="270022" y="1614429"/>
        <a:ext cx="1297103" cy="1297103"/>
      </dsp:txXfrm>
    </dsp:sp>
    <dsp:sp modelId="{5C98F3C7-2BA3-4548-B95A-ABA05C93F5AF}">
      <dsp:nvSpPr>
        <dsp:cNvPr id="0" name=""/>
        <dsp:cNvSpPr/>
      </dsp:nvSpPr>
      <dsp:spPr>
        <a:xfrm>
          <a:off x="1984716" y="1731010"/>
          <a:ext cx="1063941" cy="1063941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125741" y="2137861"/>
        <a:ext cx="781891" cy="250239"/>
      </dsp:txXfrm>
    </dsp:sp>
    <dsp:sp modelId="{D8255E64-34F8-DD41-9198-515A2E64B013}">
      <dsp:nvSpPr>
        <dsp:cNvPr id="0" name=""/>
        <dsp:cNvSpPr/>
      </dsp:nvSpPr>
      <dsp:spPr>
        <a:xfrm>
          <a:off x="3197609" y="1345790"/>
          <a:ext cx="1834381" cy="18343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No exposure to dialects or colloquial speech </a:t>
          </a:r>
        </a:p>
      </dsp:txBody>
      <dsp:txXfrm>
        <a:off x="3466248" y="1614429"/>
        <a:ext cx="1297103" cy="1297103"/>
      </dsp:txXfrm>
    </dsp:sp>
    <dsp:sp modelId="{84FABC91-DD72-CF4A-A391-71394B4808DF}">
      <dsp:nvSpPr>
        <dsp:cNvPr id="0" name=""/>
        <dsp:cNvSpPr/>
      </dsp:nvSpPr>
      <dsp:spPr>
        <a:xfrm>
          <a:off x="5180942" y="1731010"/>
          <a:ext cx="1063941" cy="1063941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321967" y="1950182"/>
        <a:ext cx="781891" cy="625597"/>
      </dsp:txXfrm>
    </dsp:sp>
    <dsp:sp modelId="{8CFF2897-2AE5-8447-AD35-14775DD6B1AA}">
      <dsp:nvSpPr>
        <dsp:cNvPr id="0" name=""/>
        <dsp:cNvSpPr/>
      </dsp:nvSpPr>
      <dsp:spPr>
        <a:xfrm>
          <a:off x="6393835" y="1345790"/>
          <a:ext cx="1834381" cy="18343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Confusion for international students</a:t>
          </a:r>
        </a:p>
      </dsp:txBody>
      <dsp:txXfrm>
        <a:off x="6662474" y="1614429"/>
        <a:ext cx="1297103" cy="1297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hProcess7#3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8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8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8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89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90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9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9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B3E46-7F97-FF4C-80F1-F598E3985823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46CE4-DC3A-1149-A3D9-6E9BC8FE4D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46CE4-DC3A-1149-A3D9-6E9BC8FE4D6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46CE4-DC3A-1149-A3D9-6E9BC8FE4D6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46CE4-DC3A-1149-A3D9-6E9BC8FE4D6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46CE4-DC3A-1149-A3D9-6E9BC8FE4D6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46CE4-DC3A-1149-A3D9-6E9BC8FE4D6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46CE4-DC3A-1149-A3D9-6E9BC8FE4D6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F46CE4-DC3A-1149-A3D9-6E9BC8FE4D62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06B4A3-4212-4E39-93DE-E053E8F69C28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0EED-3D94-E548-8F3D-2DAC72FD55F7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4B3-7F88-B949-845F-32B34D7E8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0EED-3D94-E548-8F3D-2DAC72FD55F7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4B3-7F88-B949-845F-32B34D7E8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0EED-3D94-E548-8F3D-2DAC72FD55F7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4B3-7F88-B949-845F-32B34D7E8A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B4A3-4212-4E39-93DE-E053E8F69C28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0EED-3D94-E548-8F3D-2DAC72FD55F7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4B3-7F88-B949-845F-32B34D7E8A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0EED-3D94-E548-8F3D-2DAC72FD55F7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4B3-7F88-B949-845F-32B34D7E8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0EED-3D94-E548-8F3D-2DAC72FD55F7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4B3-7F88-B949-845F-32B34D7E8A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0EED-3D94-E548-8F3D-2DAC72FD55F7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4B3-7F88-B949-845F-32B34D7E8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93DF0EED-3D94-E548-8F3D-2DAC72FD55F7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624B3-7F88-B949-845F-32B34D7E8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DF0EED-3D94-E548-8F3D-2DAC72FD55F7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6624B3-7F88-B949-845F-32B34D7E8A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93DF0EED-3D94-E548-8F3D-2DAC72FD55F7}" type="datetimeFigureOut">
              <a:rPr lang="en-US" smtClean="0"/>
              <a:pPr/>
              <a:t>5/9/25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F6624B3-7F88-B949-845F-32B34D7E8A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diagramLayout" Target="../diagrams/layout76.xml"/><Relationship Id="rId7" Type="http://schemas.openxmlformats.org/officeDocument/2006/relationships/image" Target="../media/image98.png"/><Relationship Id="rId2" Type="http://schemas.openxmlformats.org/officeDocument/2006/relationships/diagramData" Target="../diagrams/data7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6.xml"/><Relationship Id="rId5" Type="http://schemas.openxmlformats.org/officeDocument/2006/relationships/diagramColors" Target="../diagrams/colors76.xml"/><Relationship Id="rId10" Type="http://schemas.openxmlformats.org/officeDocument/2006/relationships/image" Target="../media/image101.png"/><Relationship Id="rId4" Type="http://schemas.openxmlformats.org/officeDocument/2006/relationships/diagramQuickStyle" Target="../diagrams/quickStyle76.xml"/><Relationship Id="rId9" Type="http://schemas.openxmlformats.org/officeDocument/2006/relationships/image" Target="../media/image10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7.xml"/><Relationship Id="rId2" Type="http://schemas.openxmlformats.org/officeDocument/2006/relationships/diagramData" Target="../diagrams/data7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7.xml"/><Relationship Id="rId5" Type="http://schemas.openxmlformats.org/officeDocument/2006/relationships/diagramColors" Target="../diagrams/colors77.xml"/><Relationship Id="rId4" Type="http://schemas.openxmlformats.org/officeDocument/2006/relationships/diagramQuickStyle" Target="../diagrams/quickStyle7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8.xml"/><Relationship Id="rId7" Type="http://schemas.openxmlformats.org/officeDocument/2006/relationships/image" Target="../media/image105.png"/><Relationship Id="rId2" Type="http://schemas.openxmlformats.org/officeDocument/2006/relationships/diagramData" Target="../diagrams/data7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8.xml"/><Relationship Id="rId5" Type="http://schemas.openxmlformats.org/officeDocument/2006/relationships/diagramColors" Target="../diagrams/colors78.xml"/><Relationship Id="rId4" Type="http://schemas.openxmlformats.org/officeDocument/2006/relationships/diagramQuickStyle" Target="../diagrams/quickStyle7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diagramLayout" Target="../diagrams/layout79.xml"/><Relationship Id="rId7" Type="http://schemas.openxmlformats.org/officeDocument/2006/relationships/image" Target="../media/image106.png"/><Relationship Id="rId2" Type="http://schemas.openxmlformats.org/officeDocument/2006/relationships/diagramData" Target="../diagrams/data7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9.xml"/><Relationship Id="rId5" Type="http://schemas.openxmlformats.org/officeDocument/2006/relationships/diagramColors" Target="../diagrams/colors79.xml"/><Relationship Id="rId4" Type="http://schemas.openxmlformats.org/officeDocument/2006/relationships/diagramQuickStyle" Target="../diagrams/quickStyle7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0.xml"/><Relationship Id="rId2" Type="http://schemas.openxmlformats.org/officeDocument/2006/relationships/diagramData" Target="../diagrams/data8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0.xml"/><Relationship Id="rId5" Type="http://schemas.openxmlformats.org/officeDocument/2006/relationships/diagramColors" Target="../diagrams/colors80.xml"/><Relationship Id="rId4" Type="http://schemas.openxmlformats.org/officeDocument/2006/relationships/diagramQuickStyle" Target="../diagrams/quickStyle8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1.xml"/><Relationship Id="rId2" Type="http://schemas.openxmlformats.org/officeDocument/2006/relationships/diagramData" Target="../diagrams/data8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1.xml"/><Relationship Id="rId5" Type="http://schemas.openxmlformats.org/officeDocument/2006/relationships/diagramColors" Target="../diagrams/colors81.xml"/><Relationship Id="rId4" Type="http://schemas.openxmlformats.org/officeDocument/2006/relationships/diagramQuickStyle" Target="../diagrams/quickStyle8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2.xml"/><Relationship Id="rId2" Type="http://schemas.openxmlformats.org/officeDocument/2006/relationships/diagramData" Target="../diagrams/data8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2.xml"/><Relationship Id="rId5" Type="http://schemas.openxmlformats.org/officeDocument/2006/relationships/diagramColors" Target="../diagrams/colors82.xml"/><Relationship Id="rId4" Type="http://schemas.openxmlformats.org/officeDocument/2006/relationships/diagramQuickStyle" Target="../diagrams/quickStyle8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diagramLayout" Target="../diagrams/layout83.xml"/><Relationship Id="rId7" Type="http://schemas.openxmlformats.org/officeDocument/2006/relationships/image" Target="../media/image111.png"/><Relationship Id="rId2" Type="http://schemas.openxmlformats.org/officeDocument/2006/relationships/diagramData" Target="../diagrams/data8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3.xml"/><Relationship Id="rId5" Type="http://schemas.openxmlformats.org/officeDocument/2006/relationships/diagramColors" Target="../diagrams/colors83.xml"/><Relationship Id="rId4" Type="http://schemas.openxmlformats.org/officeDocument/2006/relationships/diagramQuickStyle" Target="../diagrams/quickStyle83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diagramLayout" Target="../diagrams/layout84.xml"/><Relationship Id="rId7" Type="http://schemas.openxmlformats.org/officeDocument/2006/relationships/image" Target="../media/image113.png"/><Relationship Id="rId2" Type="http://schemas.openxmlformats.org/officeDocument/2006/relationships/diagramData" Target="../diagrams/data8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4.xml"/><Relationship Id="rId5" Type="http://schemas.openxmlformats.org/officeDocument/2006/relationships/diagramColors" Target="../diagrams/colors84.xml"/><Relationship Id="rId4" Type="http://schemas.openxmlformats.org/officeDocument/2006/relationships/diagramQuickStyle" Target="../diagrams/quickStyle8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diagramLayout" Target="../diagrams/layout85.xml"/><Relationship Id="rId7" Type="http://schemas.openxmlformats.org/officeDocument/2006/relationships/image" Target="../media/image115.png"/><Relationship Id="rId2" Type="http://schemas.openxmlformats.org/officeDocument/2006/relationships/diagramData" Target="../diagrams/data8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5.xml"/><Relationship Id="rId5" Type="http://schemas.openxmlformats.org/officeDocument/2006/relationships/diagramColors" Target="../diagrams/colors85.xml"/><Relationship Id="rId4" Type="http://schemas.openxmlformats.org/officeDocument/2006/relationships/diagramQuickStyle" Target="../diagrams/quickStyle8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6.xml"/><Relationship Id="rId2" Type="http://schemas.openxmlformats.org/officeDocument/2006/relationships/diagramData" Target="../diagrams/data8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6.xml"/><Relationship Id="rId5" Type="http://schemas.openxmlformats.org/officeDocument/2006/relationships/diagramColors" Target="../diagrams/colors86.xml"/><Relationship Id="rId4" Type="http://schemas.openxmlformats.org/officeDocument/2006/relationships/diagramQuickStyle" Target="../diagrams/quickStyle86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diagramLayout" Target="../diagrams/layout87.xml"/><Relationship Id="rId7" Type="http://schemas.openxmlformats.org/officeDocument/2006/relationships/image" Target="../media/image117.png"/><Relationship Id="rId2" Type="http://schemas.openxmlformats.org/officeDocument/2006/relationships/diagramData" Target="../diagrams/data8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7.xml"/><Relationship Id="rId5" Type="http://schemas.openxmlformats.org/officeDocument/2006/relationships/diagramColors" Target="../diagrams/colors87.xml"/><Relationship Id="rId4" Type="http://schemas.openxmlformats.org/officeDocument/2006/relationships/diagramQuickStyle" Target="../diagrams/quickStyle8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8.xml"/><Relationship Id="rId2" Type="http://schemas.openxmlformats.org/officeDocument/2006/relationships/diagramData" Target="../diagrams/data8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8.xml"/><Relationship Id="rId5" Type="http://schemas.openxmlformats.org/officeDocument/2006/relationships/diagramColors" Target="../diagrams/colors88.xml"/><Relationship Id="rId4" Type="http://schemas.openxmlformats.org/officeDocument/2006/relationships/diagramQuickStyle" Target="../diagrams/quickStyle88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diagramLayout" Target="../diagrams/layout89.xml"/><Relationship Id="rId7" Type="http://schemas.openxmlformats.org/officeDocument/2006/relationships/image" Target="../media/image119.png"/><Relationship Id="rId2" Type="http://schemas.openxmlformats.org/officeDocument/2006/relationships/diagramData" Target="../diagrams/data8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9.xml"/><Relationship Id="rId5" Type="http://schemas.openxmlformats.org/officeDocument/2006/relationships/diagramColors" Target="../diagrams/colors89.xml"/><Relationship Id="rId4" Type="http://schemas.openxmlformats.org/officeDocument/2006/relationships/diagramQuickStyle" Target="../diagrams/quickStyle8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0.xml"/><Relationship Id="rId2" Type="http://schemas.openxmlformats.org/officeDocument/2006/relationships/diagramData" Target="../diagrams/data9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0.xml"/><Relationship Id="rId5" Type="http://schemas.openxmlformats.org/officeDocument/2006/relationships/diagramColors" Target="../diagrams/colors90.xml"/><Relationship Id="rId4" Type="http://schemas.openxmlformats.org/officeDocument/2006/relationships/diagramQuickStyle" Target="../diagrams/quickStyle9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1.xml"/><Relationship Id="rId2" Type="http://schemas.openxmlformats.org/officeDocument/2006/relationships/diagramData" Target="../diagrams/data9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1.xml"/><Relationship Id="rId5" Type="http://schemas.openxmlformats.org/officeDocument/2006/relationships/diagramColors" Target="../diagrams/colors91.xml"/><Relationship Id="rId4" Type="http://schemas.openxmlformats.org/officeDocument/2006/relationships/diagramQuickStyle" Target="../diagrams/quickStyle9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2.xml"/><Relationship Id="rId2" Type="http://schemas.openxmlformats.org/officeDocument/2006/relationships/diagramData" Target="../diagrams/data9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2.xml"/><Relationship Id="rId5" Type="http://schemas.openxmlformats.org/officeDocument/2006/relationships/diagramColors" Target="../diagrams/colors92.xml"/><Relationship Id="rId4" Type="http://schemas.openxmlformats.org/officeDocument/2006/relationships/diagramQuickStyle" Target="../diagrams/quickStyle9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3.xml"/><Relationship Id="rId2" Type="http://schemas.openxmlformats.org/officeDocument/2006/relationships/diagramData" Target="../diagrams/data9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3.xml"/><Relationship Id="rId5" Type="http://schemas.openxmlformats.org/officeDocument/2006/relationships/diagramColors" Target="../diagrams/colors93.xml"/><Relationship Id="rId4" Type="http://schemas.openxmlformats.org/officeDocument/2006/relationships/diagramQuickStyle" Target="../diagrams/quickStyle93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diagramLayout" Target="../diagrams/layout94.xml"/><Relationship Id="rId7" Type="http://schemas.openxmlformats.org/officeDocument/2006/relationships/image" Target="../media/image122.png"/><Relationship Id="rId2" Type="http://schemas.openxmlformats.org/officeDocument/2006/relationships/diagramData" Target="../diagrams/data9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4.xml"/><Relationship Id="rId5" Type="http://schemas.openxmlformats.org/officeDocument/2006/relationships/diagramColors" Target="../diagrams/colors94.xml"/><Relationship Id="rId4" Type="http://schemas.openxmlformats.org/officeDocument/2006/relationships/diagramQuickStyle" Target="../diagrams/quickStyle94.xml"/><Relationship Id="rId9" Type="http://schemas.openxmlformats.org/officeDocument/2006/relationships/image" Target="../media/image124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diagramData" Target="../diagrams/data95.xml"/><Relationship Id="rId7" Type="http://schemas.microsoft.com/office/2007/relationships/diagramDrawing" Target="../diagrams/drawing9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5.xml"/><Relationship Id="rId5" Type="http://schemas.openxmlformats.org/officeDocument/2006/relationships/diagramQuickStyle" Target="../diagrams/quickStyle95.xml"/><Relationship Id="rId4" Type="http://schemas.openxmlformats.org/officeDocument/2006/relationships/diagramLayout" Target="../diagrams/layout95.xml"/><Relationship Id="rId9" Type="http://schemas.openxmlformats.org/officeDocument/2006/relationships/image" Target="../media/image12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6.xml"/><Relationship Id="rId2" Type="http://schemas.openxmlformats.org/officeDocument/2006/relationships/diagramData" Target="../diagrams/data9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6.xml"/><Relationship Id="rId5" Type="http://schemas.openxmlformats.org/officeDocument/2006/relationships/diagramColors" Target="../diagrams/colors96.xml"/><Relationship Id="rId4" Type="http://schemas.openxmlformats.org/officeDocument/2006/relationships/diagramQuickStyle" Target="../diagrams/quickStyle9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7.xml"/><Relationship Id="rId2" Type="http://schemas.openxmlformats.org/officeDocument/2006/relationships/diagramData" Target="../diagrams/data9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7.xml"/><Relationship Id="rId5" Type="http://schemas.openxmlformats.org/officeDocument/2006/relationships/diagramColors" Target="../diagrams/colors97.xml"/><Relationship Id="rId4" Type="http://schemas.openxmlformats.org/officeDocument/2006/relationships/diagramQuickStyle" Target="../diagrams/quickStyle97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diagramLayout" Target="../diagrams/layout98.xml"/><Relationship Id="rId7" Type="http://schemas.openxmlformats.org/officeDocument/2006/relationships/image" Target="../media/image127.png"/><Relationship Id="rId2" Type="http://schemas.openxmlformats.org/officeDocument/2006/relationships/diagramData" Target="../diagrams/data9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8.xml"/><Relationship Id="rId11" Type="http://schemas.openxmlformats.org/officeDocument/2006/relationships/image" Target="../media/image131.png"/><Relationship Id="rId5" Type="http://schemas.openxmlformats.org/officeDocument/2006/relationships/diagramColors" Target="../diagrams/colors98.xml"/><Relationship Id="rId10" Type="http://schemas.openxmlformats.org/officeDocument/2006/relationships/image" Target="../media/image130.png"/><Relationship Id="rId4" Type="http://schemas.openxmlformats.org/officeDocument/2006/relationships/diagramQuickStyle" Target="../diagrams/quickStyle98.xml"/><Relationship Id="rId9" Type="http://schemas.openxmlformats.org/officeDocument/2006/relationships/image" Target="../media/image129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diagramLayout" Target="../diagrams/layout99.xml"/><Relationship Id="rId7" Type="http://schemas.openxmlformats.org/officeDocument/2006/relationships/image" Target="../media/image132.png"/><Relationship Id="rId2" Type="http://schemas.openxmlformats.org/officeDocument/2006/relationships/diagramData" Target="../diagrams/data9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9.xml"/><Relationship Id="rId5" Type="http://schemas.openxmlformats.org/officeDocument/2006/relationships/diagramColors" Target="../diagrams/colors99.xml"/><Relationship Id="rId4" Type="http://schemas.openxmlformats.org/officeDocument/2006/relationships/diagramQuickStyle" Target="../diagrams/quickStyle9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0.xml"/><Relationship Id="rId2" Type="http://schemas.openxmlformats.org/officeDocument/2006/relationships/diagramData" Target="../diagrams/data10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0.xml"/><Relationship Id="rId5" Type="http://schemas.openxmlformats.org/officeDocument/2006/relationships/diagramColors" Target="../diagrams/colors100.xml"/><Relationship Id="rId4" Type="http://schemas.openxmlformats.org/officeDocument/2006/relationships/diagramQuickStyle" Target="../diagrams/quickStyle10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3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6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8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31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33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34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27.xml"/><Relationship Id="rId7" Type="http://schemas.openxmlformats.org/officeDocument/2006/relationships/image" Target="../media/image35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Relationship Id="rId9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29.xml"/><Relationship Id="rId7" Type="http://schemas.openxmlformats.org/officeDocument/2006/relationships/image" Target="../media/image38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29.xml"/><Relationship Id="rId9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30.xml"/><Relationship Id="rId7" Type="http://schemas.openxmlformats.org/officeDocument/2006/relationships/image" Target="../media/image42.pn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33.xml"/><Relationship Id="rId7" Type="http://schemas.openxmlformats.org/officeDocument/2006/relationships/image" Target="../media/image44.pn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34.xml"/><Relationship Id="rId7" Type="http://schemas.openxmlformats.org/officeDocument/2006/relationships/image" Target="../media/image46.pn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Relationship Id="rId9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9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Layout" Target="../diagrams/layout39.xml"/><Relationship Id="rId7" Type="http://schemas.openxmlformats.org/officeDocument/2006/relationships/image" Target="../media/image49.pn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Layout" Target="../diagrams/layout40.xml"/><Relationship Id="rId7" Type="http://schemas.openxmlformats.org/officeDocument/2006/relationships/image" Target="../media/image51.jpe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Layout" Target="../diagrams/layout42.xml"/><Relationship Id="rId7" Type="http://schemas.openxmlformats.org/officeDocument/2006/relationships/image" Target="../media/image53.pn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Layout" Target="../diagrams/layout43.xml"/><Relationship Id="rId7" Type="http://schemas.openxmlformats.org/officeDocument/2006/relationships/image" Target="../media/image55.png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7" Type="http://schemas.openxmlformats.org/officeDocument/2006/relationships/image" Target="../media/image57.png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48.xml"/><Relationship Id="rId7" Type="http://schemas.openxmlformats.org/officeDocument/2006/relationships/image" Target="../media/image58.png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Layout" Target="../diagrams/layout50.xml"/><Relationship Id="rId7" Type="http://schemas.openxmlformats.org/officeDocument/2006/relationships/image" Target="../media/image60.png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Relationship Id="rId9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Layout" Target="../diagrams/layout52.xml"/><Relationship Id="rId7" Type="http://schemas.openxmlformats.org/officeDocument/2006/relationships/image" Target="../media/image63.png"/><Relationship Id="rId2" Type="http://schemas.openxmlformats.org/officeDocument/2006/relationships/diagramData" Target="../diagrams/data5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2.xml"/><Relationship Id="rId5" Type="http://schemas.openxmlformats.org/officeDocument/2006/relationships/diagramColors" Target="../diagrams/colors52.xml"/><Relationship Id="rId4" Type="http://schemas.openxmlformats.org/officeDocument/2006/relationships/diagramQuickStyle" Target="../diagrams/quickStyle5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Layout" Target="../diagrams/layout53.xml"/><Relationship Id="rId7" Type="http://schemas.openxmlformats.org/officeDocument/2006/relationships/image" Target="../media/image65.png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3.xml"/><Relationship Id="rId5" Type="http://schemas.openxmlformats.org/officeDocument/2006/relationships/diagramColors" Target="../diagrams/colors53.xml"/><Relationship Id="rId10" Type="http://schemas.openxmlformats.org/officeDocument/2006/relationships/image" Target="../media/image68.png"/><Relationship Id="rId4" Type="http://schemas.openxmlformats.org/officeDocument/2006/relationships/diagramQuickStyle" Target="../diagrams/quickStyle53.xml"/><Relationship Id="rId9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4.xml"/><Relationship Id="rId7" Type="http://schemas.microsoft.com/office/2007/relationships/diagramDrawing" Target="../diagrams/drawing5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4.xml"/><Relationship Id="rId5" Type="http://schemas.openxmlformats.org/officeDocument/2006/relationships/diagramQuickStyle" Target="../diagrams/quickStyle54.xml"/><Relationship Id="rId4" Type="http://schemas.openxmlformats.org/officeDocument/2006/relationships/diagramLayout" Target="../diagrams/layout5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Layout" Target="../diagrams/layout55.xml"/><Relationship Id="rId7" Type="http://schemas.openxmlformats.org/officeDocument/2006/relationships/image" Target="../media/image69.png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5.xml"/><Relationship Id="rId5" Type="http://schemas.openxmlformats.org/officeDocument/2006/relationships/diagramColors" Target="../diagrams/colors55.xml"/><Relationship Id="rId4" Type="http://schemas.openxmlformats.org/officeDocument/2006/relationships/diagramQuickStyle" Target="../diagrams/quickStyle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Macintosh%20HD:Users:robertstanger:Documents:ESL%20Seminar:ESL%20Handbook%20US%20Revision%201-48.doc!OLE_LINK1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6.xml"/><Relationship Id="rId2" Type="http://schemas.openxmlformats.org/officeDocument/2006/relationships/diagramData" Target="../diagrams/data5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6.xml"/><Relationship Id="rId5" Type="http://schemas.openxmlformats.org/officeDocument/2006/relationships/diagramColors" Target="../diagrams/colors56.xml"/><Relationship Id="rId4" Type="http://schemas.openxmlformats.org/officeDocument/2006/relationships/diagramQuickStyle" Target="../diagrams/quickStyle5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Layout" Target="../diagrams/layout57.xml"/><Relationship Id="rId7" Type="http://schemas.openxmlformats.org/officeDocument/2006/relationships/image" Target="../media/image71.png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7.xml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Relationship Id="rId9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8.xml"/><Relationship Id="rId2" Type="http://schemas.openxmlformats.org/officeDocument/2006/relationships/diagramData" Target="../diagrams/data5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8.xml"/><Relationship Id="rId5" Type="http://schemas.openxmlformats.org/officeDocument/2006/relationships/diagramColors" Target="../diagrams/colors58.xml"/><Relationship Id="rId4" Type="http://schemas.openxmlformats.org/officeDocument/2006/relationships/diagramQuickStyle" Target="../diagrams/quickStyle58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Layout" Target="../diagrams/layout59.xml"/><Relationship Id="rId7" Type="http://schemas.openxmlformats.org/officeDocument/2006/relationships/image" Target="../media/image74.png"/><Relationship Id="rId2" Type="http://schemas.openxmlformats.org/officeDocument/2006/relationships/diagramData" Target="../diagrams/data5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9.xml"/><Relationship Id="rId5" Type="http://schemas.openxmlformats.org/officeDocument/2006/relationships/diagramColors" Target="../diagrams/colors59.xml"/><Relationship Id="rId4" Type="http://schemas.openxmlformats.org/officeDocument/2006/relationships/diagramQuickStyle" Target="../diagrams/quickStyle59.xml"/><Relationship Id="rId9" Type="http://schemas.openxmlformats.org/officeDocument/2006/relationships/image" Target="../media/image7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Layout" Target="../diagrams/layout60.xml"/><Relationship Id="rId7" Type="http://schemas.openxmlformats.org/officeDocument/2006/relationships/image" Target="../media/image77.png"/><Relationship Id="rId2" Type="http://schemas.openxmlformats.org/officeDocument/2006/relationships/diagramData" Target="../diagrams/data6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0.xml"/><Relationship Id="rId5" Type="http://schemas.openxmlformats.org/officeDocument/2006/relationships/diagramColors" Target="../diagrams/colors60.xml"/><Relationship Id="rId4" Type="http://schemas.openxmlformats.org/officeDocument/2006/relationships/diagramQuickStyle" Target="../diagrams/quickStyle6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1.xml"/><Relationship Id="rId7" Type="http://schemas.openxmlformats.org/officeDocument/2006/relationships/image" Target="../media/image79.png"/><Relationship Id="rId2" Type="http://schemas.openxmlformats.org/officeDocument/2006/relationships/diagramData" Target="../diagrams/data6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1.xml"/><Relationship Id="rId5" Type="http://schemas.openxmlformats.org/officeDocument/2006/relationships/diagramColors" Target="../diagrams/colors61.xml"/><Relationship Id="rId4" Type="http://schemas.openxmlformats.org/officeDocument/2006/relationships/diagramQuickStyle" Target="../diagrams/quickStyle6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diagramLayout" Target="../diagrams/layout62.xml"/><Relationship Id="rId7" Type="http://schemas.openxmlformats.org/officeDocument/2006/relationships/image" Target="../media/image80.png"/><Relationship Id="rId2" Type="http://schemas.openxmlformats.org/officeDocument/2006/relationships/diagramData" Target="../diagrams/data6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2.xml"/><Relationship Id="rId5" Type="http://schemas.openxmlformats.org/officeDocument/2006/relationships/diagramColors" Target="../diagrams/colors62.xml"/><Relationship Id="rId4" Type="http://schemas.openxmlformats.org/officeDocument/2006/relationships/diagramQuickStyle" Target="../diagrams/quickStyle6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diagramLayout" Target="../diagrams/layout63.xml"/><Relationship Id="rId7" Type="http://schemas.openxmlformats.org/officeDocument/2006/relationships/image" Target="../media/image82.png"/><Relationship Id="rId2" Type="http://schemas.openxmlformats.org/officeDocument/2006/relationships/diagramData" Target="../diagrams/data6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3.xml"/><Relationship Id="rId5" Type="http://schemas.openxmlformats.org/officeDocument/2006/relationships/diagramColors" Target="../diagrams/colors63.xml"/><Relationship Id="rId4" Type="http://schemas.openxmlformats.org/officeDocument/2006/relationships/diagramQuickStyle" Target="../diagrams/quickStyle6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diagramLayout" Target="../diagrams/layout64.xml"/><Relationship Id="rId7" Type="http://schemas.openxmlformats.org/officeDocument/2006/relationships/image" Target="../media/image84.png"/><Relationship Id="rId2" Type="http://schemas.openxmlformats.org/officeDocument/2006/relationships/diagramData" Target="../diagrams/data6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4.xml"/><Relationship Id="rId5" Type="http://schemas.openxmlformats.org/officeDocument/2006/relationships/diagramColors" Target="../diagrams/colors64.xml"/><Relationship Id="rId10" Type="http://schemas.openxmlformats.org/officeDocument/2006/relationships/image" Target="../media/image87.png"/><Relationship Id="rId4" Type="http://schemas.openxmlformats.org/officeDocument/2006/relationships/diagramQuickStyle" Target="../diagrams/quickStyle64.xml"/><Relationship Id="rId9" Type="http://schemas.openxmlformats.org/officeDocument/2006/relationships/image" Target="../media/image8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diagramLayout" Target="../diagrams/layout65.xml"/><Relationship Id="rId7" Type="http://schemas.openxmlformats.org/officeDocument/2006/relationships/image" Target="../media/image88.png"/><Relationship Id="rId2" Type="http://schemas.openxmlformats.org/officeDocument/2006/relationships/diagramData" Target="../diagrams/data6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5.xml"/><Relationship Id="rId5" Type="http://schemas.openxmlformats.org/officeDocument/2006/relationships/diagramColors" Target="../diagrams/colors65.xml"/><Relationship Id="rId4" Type="http://schemas.openxmlformats.org/officeDocument/2006/relationships/diagramQuickStyle" Target="../diagrams/quickStyle65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diagramLayout" Target="../diagrams/layout66.xml"/><Relationship Id="rId7" Type="http://schemas.openxmlformats.org/officeDocument/2006/relationships/image" Target="../media/image90.png"/><Relationship Id="rId2" Type="http://schemas.openxmlformats.org/officeDocument/2006/relationships/diagramData" Target="../diagrams/data6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6.xml"/><Relationship Id="rId5" Type="http://schemas.openxmlformats.org/officeDocument/2006/relationships/diagramColors" Target="../diagrams/colors66.xml"/><Relationship Id="rId10" Type="http://schemas.openxmlformats.org/officeDocument/2006/relationships/image" Target="../media/image93.png"/><Relationship Id="rId4" Type="http://schemas.openxmlformats.org/officeDocument/2006/relationships/diagramQuickStyle" Target="../diagrams/quickStyle66.xml"/><Relationship Id="rId9" Type="http://schemas.openxmlformats.org/officeDocument/2006/relationships/image" Target="../media/image9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7.xml"/><Relationship Id="rId2" Type="http://schemas.openxmlformats.org/officeDocument/2006/relationships/diagramData" Target="../diagrams/data6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7.xml"/><Relationship Id="rId5" Type="http://schemas.openxmlformats.org/officeDocument/2006/relationships/diagramColors" Target="../diagrams/colors67.xml"/><Relationship Id="rId4" Type="http://schemas.openxmlformats.org/officeDocument/2006/relationships/diagramQuickStyle" Target="../diagrams/quickStyle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9.xml"/><Relationship Id="rId3" Type="http://schemas.openxmlformats.org/officeDocument/2006/relationships/diagramLayout" Target="../diagrams/layout68.xml"/><Relationship Id="rId7" Type="http://schemas.openxmlformats.org/officeDocument/2006/relationships/diagramData" Target="../diagrams/data69.xml"/><Relationship Id="rId2" Type="http://schemas.openxmlformats.org/officeDocument/2006/relationships/diagramData" Target="../diagrams/data6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8.xml"/><Relationship Id="rId11" Type="http://schemas.microsoft.com/office/2007/relationships/diagramDrawing" Target="../diagrams/drawing69.xml"/><Relationship Id="rId5" Type="http://schemas.openxmlformats.org/officeDocument/2006/relationships/diagramColors" Target="../diagrams/colors68.xml"/><Relationship Id="rId10" Type="http://schemas.openxmlformats.org/officeDocument/2006/relationships/diagramColors" Target="../diagrams/colors69.xml"/><Relationship Id="rId4" Type="http://schemas.openxmlformats.org/officeDocument/2006/relationships/diagramQuickStyle" Target="../diagrams/quickStyle68.xml"/><Relationship Id="rId9" Type="http://schemas.openxmlformats.org/officeDocument/2006/relationships/diagramQuickStyle" Target="../diagrams/quickStyle6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0.xml"/><Relationship Id="rId2" Type="http://schemas.openxmlformats.org/officeDocument/2006/relationships/diagramData" Target="../diagrams/data7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0.xml"/><Relationship Id="rId5" Type="http://schemas.openxmlformats.org/officeDocument/2006/relationships/diagramColors" Target="../diagrams/colors70.xml"/><Relationship Id="rId4" Type="http://schemas.openxmlformats.org/officeDocument/2006/relationships/diagramQuickStyle" Target="../diagrams/quickStyle7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1.xml"/><Relationship Id="rId7" Type="http://schemas.openxmlformats.org/officeDocument/2006/relationships/image" Target="../media/image94.png"/><Relationship Id="rId2" Type="http://schemas.openxmlformats.org/officeDocument/2006/relationships/diagramData" Target="../diagrams/data7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1.xml"/><Relationship Id="rId5" Type="http://schemas.openxmlformats.org/officeDocument/2006/relationships/diagramColors" Target="../diagrams/colors71.xml"/><Relationship Id="rId4" Type="http://schemas.openxmlformats.org/officeDocument/2006/relationships/diagramQuickStyle" Target="../diagrams/quickStyle71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diagramLayout" Target="../diagrams/layout72.xml"/><Relationship Id="rId7" Type="http://schemas.openxmlformats.org/officeDocument/2006/relationships/image" Target="../media/image95.png"/><Relationship Id="rId2" Type="http://schemas.openxmlformats.org/officeDocument/2006/relationships/diagramData" Target="../diagrams/data7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2.xml"/><Relationship Id="rId5" Type="http://schemas.openxmlformats.org/officeDocument/2006/relationships/diagramColors" Target="../diagrams/colors72.xml"/><Relationship Id="rId4" Type="http://schemas.openxmlformats.org/officeDocument/2006/relationships/diagramQuickStyle" Target="../diagrams/quickStyle7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3.xml"/><Relationship Id="rId2" Type="http://schemas.openxmlformats.org/officeDocument/2006/relationships/diagramData" Target="../diagrams/data7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3.xml"/><Relationship Id="rId5" Type="http://schemas.openxmlformats.org/officeDocument/2006/relationships/diagramColors" Target="../diagrams/colors73.xml"/><Relationship Id="rId4" Type="http://schemas.openxmlformats.org/officeDocument/2006/relationships/diagramQuickStyle" Target="../diagrams/quickStyle7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4.xml"/><Relationship Id="rId2" Type="http://schemas.openxmlformats.org/officeDocument/2006/relationships/diagramData" Target="../diagrams/data7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4.xml"/><Relationship Id="rId5" Type="http://schemas.openxmlformats.org/officeDocument/2006/relationships/diagramColors" Target="../diagrams/colors74.xml"/><Relationship Id="rId4" Type="http://schemas.openxmlformats.org/officeDocument/2006/relationships/diagramQuickStyle" Target="../diagrams/quickStyle7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5.xml"/><Relationship Id="rId7" Type="http://schemas.openxmlformats.org/officeDocument/2006/relationships/image" Target="../media/image97.png"/><Relationship Id="rId2" Type="http://schemas.openxmlformats.org/officeDocument/2006/relationships/diagramData" Target="../diagrams/data7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5.xml"/><Relationship Id="rId5" Type="http://schemas.openxmlformats.org/officeDocument/2006/relationships/diagramColors" Target="../diagrams/colors75.xml"/><Relationship Id="rId4" Type="http://schemas.openxmlformats.org/officeDocument/2006/relationships/diagramQuickStyle" Target="../diagrams/quickStyle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5194300" cy="1909763"/>
          </a:xfrm>
        </p:spPr>
        <p:txBody>
          <a:bodyPr>
            <a:noAutofit/>
          </a:bodyPr>
          <a:lstStyle/>
          <a:p>
            <a:r>
              <a:rPr lang="en-US" sz="3200" dirty="0"/>
              <a:t>Effective Approaches</a:t>
            </a:r>
            <a:br>
              <a:rPr lang="en-US" sz="3200" dirty="0"/>
            </a:br>
            <a:r>
              <a:rPr lang="en-US" sz="3200" dirty="0"/>
              <a:t>to Language Acquisition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4294967295"/>
          </p:nvPr>
        </p:nvSpPr>
        <p:spPr>
          <a:xfrm>
            <a:off x="0" y="2578100"/>
            <a:ext cx="2989263" cy="13477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Mastering American English as a Second Language</a:t>
            </a:r>
          </a:p>
        </p:txBody>
      </p:sp>
      <p:pic>
        <p:nvPicPr>
          <p:cNvPr id="16" name="Picture 15" descr="600-The_Blue_Marble,_Eastern_Hemisphe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313" y="2366963"/>
            <a:ext cx="5705855" cy="4279392"/>
          </a:xfrm>
          <a:prstGeom prst="rect">
            <a:avLst/>
          </a:prstGeom>
          <a:solidFill>
            <a:schemeClr val="bg2">
              <a:alpha val="8000"/>
            </a:schemeClr>
          </a:solidFill>
          <a:effectLst>
            <a:softEdge rad="3556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3357" y="263320"/>
            <a:ext cx="6829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English Language Learning</a:t>
            </a:r>
          </a:p>
          <a:p>
            <a:r>
              <a:rPr lang="en-US" sz="2800" dirty="0"/>
              <a:t>           Instructional Objectives </a:t>
            </a: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901700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070350"/>
            <a:ext cx="22860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0" y="4070350"/>
            <a:ext cx="22860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40500" y="1168400"/>
            <a:ext cx="25463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      Mental Pictures </a:t>
            </a:r>
            <a:br>
              <a:rPr lang="en-US" dirty="0"/>
            </a:br>
            <a:r>
              <a:rPr lang="en-US" dirty="0"/>
              <a:t>       Reinforce Word Meaning</a:t>
            </a:r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651000"/>
            <a:ext cx="22606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467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2700" y="3873500"/>
            <a:ext cx="2273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467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83400" y="1651000"/>
            <a:ext cx="2260599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4678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83400" y="3873500"/>
            <a:ext cx="226059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Associations Work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Multiple Context</a:t>
            </a: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16250" y="2677160"/>
            <a:ext cx="3111500" cy="174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After a word’s been introduced, the teacher needs to keep coming back to it over the ensuing weeks and months.</a:t>
            </a:r>
          </a:p>
          <a:p>
            <a:endParaRPr lang="en-US" dirty="0"/>
          </a:p>
          <a:p>
            <a:r>
              <a:rPr lang="en-US" dirty="0"/>
              <a:t>Multiple encounters are required before the student “owns” the word.</a:t>
            </a:r>
          </a:p>
          <a:p>
            <a:endParaRPr lang="en-US" dirty="0"/>
          </a:p>
          <a:p>
            <a:r>
              <a:rPr lang="en-US" dirty="0"/>
              <a:t>Multiple contexts in diverse situations create multiple images, bestowing words with broader and deeper meaning.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When a student starts noticing the word in his environment, it’s becoming part of his vocabulary.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Context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Keep journals of every new word learned.</a:t>
            </a:r>
          </a:p>
          <a:p>
            <a:r>
              <a:rPr lang="en-US" dirty="0"/>
              <a:t>Instead of definitions, journals will match new vocabulary with associations.</a:t>
            </a:r>
          </a:p>
          <a:p>
            <a:endParaRPr lang="en-US" dirty="0"/>
          </a:p>
          <a:p>
            <a:r>
              <a:rPr lang="en-US" dirty="0"/>
              <a:t>Each association brings with it its own image.</a:t>
            </a:r>
          </a:p>
          <a:p>
            <a:endParaRPr lang="en-US" dirty="0"/>
          </a:p>
          <a:p>
            <a:r>
              <a:rPr lang="en-US" dirty="0"/>
              <a:t>The more associations we have with a word, the deeper and broader our knowledge is.</a:t>
            </a:r>
          </a:p>
          <a:p>
            <a:endParaRPr lang="en-US" dirty="0"/>
          </a:p>
          <a:p>
            <a:r>
              <a:rPr lang="en-US" dirty="0"/>
              <a:t>New words with strong associations will be retained in memory, unlike dictionary definitions that create no images and are soon forgotten.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Word Journals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99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Segmenting information</a:t>
            </a: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" y="1417638"/>
            <a:ext cx="2305050" cy="172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30404" y="4800600"/>
            <a:ext cx="1834096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Simplifying for Comprehension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Sample of Word Strings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Prepositional phrases: </a:t>
            </a:r>
            <a:r>
              <a:rPr lang="en-US" i="1" dirty="0"/>
              <a:t>with the soldiers, out of the bushes, across the night sky</a:t>
            </a:r>
          </a:p>
          <a:p>
            <a:r>
              <a:rPr lang="en-US" dirty="0"/>
              <a:t>Verb-Adverb</a:t>
            </a:r>
            <a:r>
              <a:rPr lang="en-US" i="1" dirty="0"/>
              <a:t>: glanced outside, awoke too early, slept soundly</a:t>
            </a:r>
          </a:p>
          <a:p>
            <a:r>
              <a:rPr lang="en-US" dirty="0"/>
              <a:t>Adjective- Nouns: </a:t>
            </a:r>
            <a:r>
              <a:rPr lang="en-US" i="1" dirty="0"/>
              <a:t>numerous little legs, heavy rain clouds, a steep rocky cliff</a:t>
            </a:r>
          </a:p>
          <a:p>
            <a:r>
              <a:rPr lang="en-US" dirty="0"/>
              <a:t>Verb-Direct Object: </a:t>
            </a:r>
            <a:r>
              <a:rPr lang="en-US" i="1" dirty="0"/>
              <a:t>struck a tree, deposit money, illuminated the room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Word Strings</a:t>
            </a: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1600" y="5042091"/>
            <a:ext cx="2235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Segmenting Works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English Language Learning    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following sentence is a collection of “word strings” presented earlier.</a:t>
            </a:r>
          </a:p>
          <a:p>
            <a:endParaRPr lang="en-US" dirty="0"/>
          </a:p>
          <a:p>
            <a:r>
              <a:rPr lang="en-US" i="1" dirty="0"/>
              <a:t>As the rain clouds drifted across the night sky, Jack glanced outside while lightning illuminated the room.</a:t>
            </a:r>
          </a:p>
          <a:p>
            <a:endParaRPr lang="en-US" i="1" dirty="0"/>
          </a:p>
          <a:p>
            <a:r>
              <a:rPr lang="en-US" dirty="0"/>
              <a:t>By itself, this is a fairly complex sentence that a student could struggle with.</a:t>
            </a:r>
          </a:p>
          <a:p>
            <a:endParaRPr lang="en-US" dirty="0"/>
          </a:p>
          <a:p>
            <a:r>
              <a:rPr lang="en-US" dirty="0"/>
              <a:t>But if a student first mastered the “chunks” that were presented earlier, he can read the entire sentence with little difficulty.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the Pieces Together</a:t>
            </a:r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931" y="5448300"/>
            <a:ext cx="2053918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By breaking them down they seem less intimidating (in  </a:t>
            </a:r>
            <a:r>
              <a:rPr lang="en-US" dirty="0" err="1"/>
              <a:t>tim</a:t>
            </a:r>
            <a:r>
              <a:rPr lang="en-US" dirty="0"/>
              <a:t>  </a:t>
            </a:r>
            <a:r>
              <a:rPr lang="en-US" dirty="0" err="1"/>
              <a:t>i</a:t>
            </a:r>
            <a:r>
              <a:rPr lang="en-US" dirty="0"/>
              <a:t>  </a:t>
            </a:r>
            <a:r>
              <a:rPr lang="en-US" dirty="0" err="1"/>
              <a:t>dat</a:t>
            </a:r>
            <a:r>
              <a:rPr lang="en-US" dirty="0"/>
              <a:t>  </a:t>
            </a:r>
            <a:r>
              <a:rPr lang="en-US" dirty="0" err="1"/>
              <a:t>ing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SY  NON  Y  MOUS</a:t>
            </a:r>
          </a:p>
          <a:p>
            <a:endParaRPr lang="en-US" dirty="0"/>
          </a:p>
          <a:p>
            <a:r>
              <a:rPr lang="en-US" dirty="0"/>
              <a:t>HI  BER  NATE</a:t>
            </a:r>
          </a:p>
          <a:p>
            <a:endParaRPr lang="en-US" dirty="0"/>
          </a:p>
          <a:p>
            <a:r>
              <a:rPr lang="en-US" dirty="0"/>
              <a:t>COM  PRO  MISE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Segmenting Words</a:t>
            </a:r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0500" y="2844800"/>
            <a:ext cx="34163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Code Switching</a:t>
            </a: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3300" y="1417638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50622" y="4305300"/>
            <a:ext cx="264275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Code Mixing</a:t>
            </a:r>
          </a:p>
        </p:txBody>
      </p:sp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8300" y="4598547"/>
            <a:ext cx="1600200" cy="171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317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900" y="914399"/>
            <a:ext cx="1497352" cy="1696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beginning language learners engage in code switching.</a:t>
            </a:r>
          </a:p>
          <a:p>
            <a:r>
              <a:rPr lang="en-US" dirty="0"/>
              <a:t>The mind makes a distinction between the two languages.</a:t>
            </a:r>
          </a:p>
          <a:p>
            <a:r>
              <a:rPr lang="en-US" dirty="0"/>
              <a:t>Time is wasted and the results are inefficient.</a:t>
            </a:r>
          </a:p>
          <a:p>
            <a:r>
              <a:rPr lang="en-US" dirty="0"/>
              <a:t>A better strategy is to integrate the new language into the old language relying on prior knowledge.</a:t>
            </a:r>
          </a:p>
          <a:p>
            <a:r>
              <a:rPr lang="en-US" dirty="0"/>
              <a:t>This strategy is known as </a:t>
            </a:r>
            <a:r>
              <a:rPr lang="en-US"/>
              <a:t>code mixing.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Code Switching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In theory, when a man and woman get married, they are forever </a:t>
            </a:r>
            <a:r>
              <a:rPr lang="en-US" sz="2000" b="1" i="1" dirty="0" err="1"/>
              <a:t>verbunden</a:t>
            </a:r>
            <a:r>
              <a:rPr lang="en-US" sz="2000" dirty="0"/>
              <a:t>- one soul that cannot be separated.</a:t>
            </a:r>
          </a:p>
          <a:p>
            <a:endParaRPr lang="en-US" dirty="0"/>
          </a:p>
          <a:p>
            <a:r>
              <a:rPr lang="en-US" sz="2000" dirty="0"/>
              <a:t>In English, a person’s </a:t>
            </a:r>
            <a:r>
              <a:rPr lang="en-US" sz="2000" dirty="0" err="1"/>
              <a:t>Vorname</a:t>
            </a:r>
            <a:r>
              <a:rPr lang="en-US" sz="2000" dirty="0"/>
              <a:t> comes before his </a:t>
            </a:r>
            <a:r>
              <a:rPr lang="en-US" sz="2000" dirty="0" err="1"/>
              <a:t>Nachname</a:t>
            </a:r>
            <a:r>
              <a:rPr lang="en-US" sz="2000" dirty="0"/>
              <a:t>- for example Robert STANGER. </a:t>
            </a:r>
          </a:p>
          <a:p>
            <a:r>
              <a:rPr lang="en-US" sz="2000" dirty="0"/>
              <a:t>But in Chinese it’s reversed. </a:t>
            </a:r>
            <a:r>
              <a:rPr lang="en-US" sz="2000" dirty="0" err="1"/>
              <a:t>Der</a:t>
            </a:r>
            <a:r>
              <a:rPr lang="en-US" sz="2000" dirty="0"/>
              <a:t> </a:t>
            </a:r>
            <a:r>
              <a:rPr lang="en-US" sz="2000" dirty="0" err="1"/>
              <a:t>Nachname</a:t>
            </a:r>
            <a:r>
              <a:rPr lang="en-US" sz="2000" dirty="0"/>
              <a:t> comes before </a:t>
            </a:r>
            <a:r>
              <a:rPr lang="en-US" sz="2000" dirty="0" err="1"/>
              <a:t>dem</a:t>
            </a:r>
            <a:r>
              <a:rPr lang="en-US" sz="2000" dirty="0"/>
              <a:t> </a:t>
            </a:r>
            <a:r>
              <a:rPr lang="en-US" sz="2000" dirty="0" err="1"/>
              <a:t>Vorname</a:t>
            </a:r>
            <a:r>
              <a:rPr lang="en-US" sz="2000" dirty="0"/>
              <a:t>- for example STANGER Robert.</a:t>
            </a:r>
          </a:p>
          <a:p>
            <a:endParaRPr lang="en-US" sz="2000" dirty="0"/>
          </a:p>
          <a:p>
            <a:r>
              <a:rPr lang="en-US" sz="2000" dirty="0"/>
              <a:t>Mt. Everest is the world’s highest Berg- over 10,000 meters. Many have tried den Berg </a:t>
            </a:r>
            <a:r>
              <a:rPr lang="en-US" sz="2000" dirty="0" err="1"/>
              <a:t>zu</a:t>
            </a:r>
            <a:r>
              <a:rPr lang="en-US" sz="2000" dirty="0"/>
              <a:t> </a:t>
            </a:r>
            <a:r>
              <a:rPr lang="en-US" sz="2000" dirty="0" err="1"/>
              <a:t>steigen</a:t>
            </a:r>
            <a:r>
              <a:rPr lang="en-US" sz="2000" dirty="0"/>
              <a:t>. Some have died trying. But those who </a:t>
            </a:r>
            <a:r>
              <a:rPr lang="en-US" sz="2000" dirty="0" err="1"/>
              <a:t>steigen</a:t>
            </a:r>
            <a:r>
              <a:rPr lang="en-US" sz="2000" dirty="0"/>
              <a:t> den Berg successfully place a flag on top.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Samples of Code-Mixing 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Past language theories discouraged code mixing. However, recent  research demonstrates its benefits.</a:t>
            </a:r>
          </a:p>
          <a:p>
            <a:endParaRPr lang="en-US" dirty="0"/>
          </a:p>
          <a:p>
            <a:r>
              <a:rPr lang="en-US" dirty="0"/>
              <a:t>Connect new knowledge with prior knowledge and the brain is a willing participant.</a:t>
            </a:r>
          </a:p>
          <a:p>
            <a:endParaRPr lang="en-US" dirty="0"/>
          </a:p>
          <a:p>
            <a:r>
              <a:rPr lang="en-US" dirty="0"/>
              <a:t>Give the brain something new that doesn’t fit into well establish categories and it resists.</a:t>
            </a:r>
          </a:p>
          <a:p>
            <a:endParaRPr lang="en-US" dirty="0"/>
          </a:p>
          <a:p>
            <a:r>
              <a:rPr lang="en-US" dirty="0"/>
              <a:t>All languages incorporate foreign words.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Code Mixing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 Develop Meta-linguistic</a:t>
            </a:r>
            <a:br>
              <a:rPr lang="en-US" dirty="0"/>
            </a:br>
            <a:r>
              <a:rPr lang="en-US" dirty="0"/>
              <a:t>                   Understanding</a:t>
            </a: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8038" y="1417638"/>
            <a:ext cx="2049462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90422" y="4864100"/>
            <a:ext cx="249637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     Meta-Cognition: </a:t>
            </a:r>
            <a:br>
              <a:rPr lang="en-US" dirty="0"/>
            </a:br>
            <a:r>
              <a:rPr lang="en-US" dirty="0"/>
              <a:t>         Learning How to Learn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Key to Mastering a Language</a:t>
            </a:r>
          </a:p>
        </p:txBody>
      </p:sp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6238" y="1231900"/>
            <a:ext cx="2790246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64382" y="5175250"/>
            <a:ext cx="2722418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Language and Culture </a:t>
            </a:r>
            <a:br>
              <a:rPr lang="en-US" dirty="0"/>
            </a:br>
            <a:r>
              <a:rPr lang="en-US" dirty="0"/>
              <a:t>            are intertwined (ESL)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3700" y="2616200"/>
            <a:ext cx="1854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0700" y="26162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321225"/>
              </p:ext>
            </p:extLst>
          </p:nvPr>
        </p:nvGraphicFramePr>
        <p:xfrm>
          <a:off x="457200" y="1231900"/>
          <a:ext cx="8229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Autonomous Learning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English Sand Traps</a:t>
            </a:r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49501" y="3531899"/>
            <a:ext cx="1511299" cy="100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02520" y="3459374"/>
            <a:ext cx="1542780" cy="10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Problem Areas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Homonyms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915791"/>
              </p:ext>
            </p:extLst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Denotative versus Connotative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Words can have similar denotative but opposite connotative meanings.</a:t>
            </a:r>
          </a:p>
          <a:p>
            <a:r>
              <a:rPr lang="en-US" dirty="0"/>
              <a:t>A connotative meaning is an emotional feeling that is part of a word. It can be positive or negative.</a:t>
            </a:r>
          </a:p>
          <a:p>
            <a:r>
              <a:rPr lang="en-US" dirty="0"/>
              <a:t>ESL students must be aware of these differences as a listener could be confused or even unintentionally insulted.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versus Positive Meanings</a:t>
            </a: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0500" y="457835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9241015"/>
              </p:ext>
            </p:extLst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Slang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Slang</a:t>
            </a:r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698500"/>
            <a:ext cx="2667000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7695" y="1417639"/>
            <a:ext cx="2868609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06304" y="698501"/>
            <a:ext cx="268049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Euphemisms        </a:t>
            </a:r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66000" y="2703830"/>
            <a:ext cx="17780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" y="3954779"/>
            <a:ext cx="1092200" cy="124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611965"/>
              </p:ext>
            </p:extLst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Colloquialisms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you lend me a few bucks ? I’m short.</a:t>
            </a:r>
          </a:p>
          <a:p>
            <a:endParaRPr lang="en-US" dirty="0"/>
          </a:p>
          <a:p>
            <a:r>
              <a:rPr lang="en-US" dirty="0"/>
              <a:t>The defense doesn’t blitz enough or create turnovers and the quarterback gets sacked too often.</a:t>
            </a:r>
          </a:p>
          <a:p>
            <a:endParaRPr lang="en-US" dirty="0"/>
          </a:p>
          <a:p>
            <a:r>
              <a:rPr lang="en-US" dirty="0"/>
              <a:t>I can get into Country-Western or Rhythm &amp; Blues, but I prefer Classic Rock.</a:t>
            </a:r>
          </a:p>
          <a:p>
            <a:endParaRPr lang="en-US" dirty="0"/>
          </a:p>
          <a:p>
            <a:r>
              <a:rPr lang="en-US" dirty="0"/>
              <a:t>They say Fox News leans to the right, but MSNBC is definitely left wing.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     American English: </a:t>
            </a:r>
            <a:br>
              <a:rPr lang="en-US" dirty="0"/>
            </a:br>
            <a:r>
              <a:rPr lang="en-US" dirty="0"/>
              <a:t>             Culture in Language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      Colloquialisms: </a:t>
            </a:r>
            <a:br>
              <a:rPr lang="en-US" dirty="0"/>
            </a:br>
            <a:r>
              <a:rPr lang="en-US" dirty="0"/>
              <a:t>         Concepts and Situations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Standard American English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239409"/>
            <a:ext cx="1612900" cy="892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4001" y="1181101"/>
            <a:ext cx="1352598" cy="950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4702" y="1098550"/>
            <a:ext cx="1558197" cy="1033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50" y="3998119"/>
            <a:ext cx="1181099" cy="1504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1765" y="3998119"/>
            <a:ext cx="1715536" cy="1418432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624130"/>
              </p:ext>
            </p:extLst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FEW AMERICANS </a:t>
            </a:r>
            <a:br>
              <a:rPr lang="en-US" dirty="0"/>
            </a:br>
            <a:r>
              <a:rPr lang="en-US" dirty="0"/>
              <a:t>ACTUALLY SPEAK IT!!!!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686300"/>
            <a:ext cx="3810000" cy="193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1365250"/>
            <a:ext cx="2133600" cy="1414033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/>
              <a:t>Even speakers of American English will not    use language in the same way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We call these variations within a language dialect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Linguistic Variations in American English</a:t>
            </a:r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" y="2965450"/>
            <a:ext cx="12065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6650" y="3302000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1900" y="3257550"/>
            <a:ext cx="9144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1450" y="3315732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Most of us associate dialect with region and the way words are pronounced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400" dirty="0"/>
              <a:t>There are 9 recognized variations of American English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American English Dialects</a:t>
            </a:r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075" y="2273300"/>
            <a:ext cx="514777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call variations in pronunciation accents- but accents are just a part of what makes up a dialect.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Differences in pronunciation, word meaning, word order, and even grammar can exist among American speakers.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Linguistic Variation in American English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 soft drink can be called “coke”, </a:t>
            </a:r>
          </a:p>
          <a:p>
            <a:pPr>
              <a:buNone/>
            </a:pPr>
            <a:r>
              <a:rPr lang="en-US" sz="2000" dirty="0"/>
              <a:t>“soda”, or “pop”- depending on the </a:t>
            </a:r>
          </a:p>
          <a:p>
            <a:pPr>
              <a:buNone/>
            </a:pPr>
            <a:r>
              <a:rPr lang="en-US" sz="2000" dirty="0"/>
              <a:t>region of the U.S.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* </a:t>
            </a:r>
            <a:r>
              <a:rPr lang="en-US" sz="2000" dirty="0"/>
              <a:t>English has no plural for the word “you”. Therefore, each region creates its own version. An international student could hear “</a:t>
            </a:r>
            <a:r>
              <a:rPr lang="en-US" sz="2000" dirty="0" err="1"/>
              <a:t>yall</a:t>
            </a:r>
            <a:r>
              <a:rPr lang="en-US" sz="2000" dirty="0"/>
              <a:t>”, “</a:t>
            </a:r>
            <a:r>
              <a:rPr lang="en-US" sz="2000" dirty="0" err="1"/>
              <a:t>youz</a:t>
            </a:r>
            <a:r>
              <a:rPr lang="en-US" sz="2000" dirty="0"/>
              <a:t>”, or “</a:t>
            </a:r>
            <a:r>
              <a:rPr lang="en-US" sz="2000" dirty="0" err="1"/>
              <a:t>yinz</a:t>
            </a:r>
            <a:r>
              <a:rPr lang="en-US" sz="2000" dirty="0"/>
              <a:t>” depending on the region of the U.S.</a:t>
            </a:r>
            <a:endParaRPr lang="en-US" sz="2400" dirty="0"/>
          </a:p>
          <a:p>
            <a:pPr>
              <a:buNone/>
            </a:pPr>
            <a:r>
              <a:rPr lang="en-US" sz="2400" dirty="0"/>
              <a:t>* </a:t>
            </a:r>
            <a:r>
              <a:rPr lang="en-US" sz="2000" dirty="0"/>
              <a:t>Word order is also affected</a:t>
            </a:r>
            <a:r>
              <a:rPr lang="en-US" sz="2400" dirty="0"/>
              <a:t>. </a:t>
            </a:r>
            <a:r>
              <a:rPr lang="en-US" sz="2000" dirty="0"/>
              <a:t>For example, in some larger cities a student might hear “This I need” instead of the standard “I need this”.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Regional Variations of American English</a:t>
            </a:r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1481328"/>
            <a:ext cx="13208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/>
              <a:t>English speech will condense and combine  words or phrases that sound significantly different that the standard English that the students are exposed to in EFL classes.</a:t>
            </a:r>
          </a:p>
          <a:p>
            <a:endParaRPr lang="en-US" sz="2000" dirty="0"/>
          </a:p>
          <a:p>
            <a:r>
              <a:rPr lang="en-US" sz="2000" dirty="0"/>
              <a:t>“</a:t>
            </a:r>
            <a:r>
              <a:rPr lang="en-US" sz="2000" dirty="0" err="1"/>
              <a:t>Ya</a:t>
            </a:r>
            <a:r>
              <a:rPr lang="en-US" sz="2000" dirty="0"/>
              <a:t> </a:t>
            </a:r>
            <a:r>
              <a:rPr lang="en-US" sz="2000" dirty="0" err="1"/>
              <a:t>wanna</a:t>
            </a:r>
            <a:r>
              <a:rPr lang="en-US" sz="2000" dirty="0"/>
              <a:t> go to </a:t>
            </a:r>
            <a:r>
              <a:rPr lang="en-US" sz="2000" dirty="0" err="1"/>
              <a:t>dah</a:t>
            </a:r>
            <a:r>
              <a:rPr lang="en-US" sz="2000" dirty="0"/>
              <a:t> movies?” (Do you want to go to the movies?)</a:t>
            </a:r>
          </a:p>
          <a:p>
            <a:r>
              <a:rPr lang="en-US" sz="2000" dirty="0"/>
              <a:t>“I’m </a:t>
            </a:r>
            <a:r>
              <a:rPr lang="en-US" sz="2000" dirty="0" err="1"/>
              <a:t>gonna</a:t>
            </a:r>
            <a:r>
              <a:rPr lang="en-US" sz="2000" dirty="0"/>
              <a:t> try </a:t>
            </a:r>
            <a:r>
              <a:rPr lang="en-US" sz="2000" dirty="0" err="1"/>
              <a:t>mah</a:t>
            </a:r>
            <a:r>
              <a:rPr lang="en-US" sz="2000" dirty="0"/>
              <a:t> best” (I am going to try my best)</a:t>
            </a:r>
          </a:p>
          <a:p>
            <a:r>
              <a:rPr lang="en-US" sz="2000" dirty="0"/>
              <a:t>‘</a:t>
            </a:r>
            <a:r>
              <a:rPr lang="en-US" sz="2000" dirty="0" err="1"/>
              <a:t>Jah</a:t>
            </a:r>
            <a:r>
              <a:rPr lang="en-US" sz="2000" dirty="0"/>
              <a:t> </a:t>
            </a:r>
            <a:r>
              <a:rPr lang="en-US" sz="2000" dirty="0" err="1"/>
              <a:t>eet</a:t>
            </a:r>
            <a:r>
              <a:rPr lang="en-US" sz="2000" dirty="0"/>
              <a:t>” (Did you eat).</a:t>
            </a:r>
          </a:p>
          <a:p>
            <a:r>
              <a:rPr lang="en-US" sz="2000" dirty="0"/>
              <a:t>Nice </a:t>
            </a:r>
            <a:r>
              <a:rPr lang="en-US" sz="2000" dirty="0" err="1"/>
              <a:t>ta</a:t>
            </a:r>
            <a:r>
              <a:rPr lang="en-US" sz="2000" dirty="0"/>
              <a:t> </a:t>
            </a:r>
            <a:r>
              <a:rPr lang="en-US" sz="2000" dirty="0" err="1"/>
              <a:t>meecha</a:t>
            </a:r>
            <a:r>
              <a:rPr lang="en-US" sz="2000" dirty="0"/>
              <a:t> (Nice to meet you)</a:t>
            </a:r>
          </a:p>
          <a:p>
            <a:r>
              <a:rPr lang="en-US" sz="2000" dirty="0"/>
              <a:t>I </a:t>
            </a:r>
            <a:r>
              <a:rPr lang="en-US" sz="2000" dirty="0" err="1"/>
              <a:t>dunno</a:t>
            </a:r>
            <a:r>
              <a:rPr lang="en-US" sz="2000" dirty="0"/>
              <a:t> (I don’t know)</a:t>
            </a:r>
          </a:p>
          <a:p>
            <a:endParaRPr lang="en-US" sz="2000" dirty="0"/>
          </a:p>
          <a:p>
            <a:r>
              <a:rPr lang="en-US" sz="2000" dirty="0"/>
              <a:t>This phenomenon is NEVER taught in EFL classes because it deviates from the standard. </a:t>
            </a:r>
          </a:p>
          <a:p>
            <a:endParaRPr lang="en-US" sz="2000" dirty="0"/>
          </a:p>
          <a:p>
            <a:r>
              <a:rPr lang="en-US" sz="2000" dirty="0"/>
              <a:t>But this is </a:t>
            </a:r>
            <a:r>
              <a:rPr lang="en-US" sz="2000" i="1" dirty="0"/>
              <a:t>the real spoken English </a:t>
            </a:r>
            <a:r>
              <a:rPr lang="en-US" sz="2000" dirty="0"/>
              <a:t>students will hear. By not introducing students to this reality, we are not preparing them and delaying their integration into American society. 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 Sentence Condensation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Non-regional Dialects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When a computer programmer uses the words “bug” or “virus”, he means something quite different than a doctor or exterminator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For the young and the old, words can have different meanings. For an older person the word “bad” means something negative, but for a young person- it can mean excellence.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      Occupation and Age Dialects</a:t>
            </a:r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5950" y="2209800"/>
            <a:ext cx="9334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209800"/>
            <a:ext cx="9271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5950" y="4622800"/>
            <a:ext cx="1822450" cy="167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0100" y="4622800"/>
            <a:ext cx="1790700" cy="167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823317"/>
              </p:ext>
            </p:extLst>
          </p:nvPr>
        </p:nvGraphicFramePr>
        <p:xfrm>
          <a:off x="457200" y="1600200"/>
          <a:ext cx="8229600" cy="459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Understanding Language</a:t>
            </a:r>
            <a:br>
              <a:rPr lang="en-US" dirty="0"/>
            </a:br>
            <a:r>
              <a:rPr lang="en-US" dirty="0"/>
              <a:t>                    Acquisition</a:t>
            </a: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68887" y="1355134"/>
            <a:ext cx="2275114" cy="2284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There as such a thing as male words and female words. A man rarely uses the word “adorable”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People in the upper class “perspire” when they are hot. Working class people “sweat.”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 Gender and Social Dialects</a:t>
            </a:r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2900" y="2597150"/>
            <a:ext cx="1390650" cy="104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4150" y="2597150"/>
            <a:ext cx="1358900" cy="107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7300" y="2597150"/>
            <a:ext cx="1225550" cy="101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08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8350" y="5200650"/>
            <a:ext cx="9525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08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4800" y="5175250"/>
            <a:ext cx="12446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more educated a person is- the more likely they will use Tier Two and Tier Three words.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000" dirty="0"/>
              <a:t>  “We are exhausted”                        “We’re tired”</a:t>
            </a:r>
          </a:p>
          <a:p>
            <a:r>
              <a:rPr lang="en-US" sz="2400" dirty="0"/>
              <a:t>Advanced students should know about these distinctions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Educational Dialect </a:t>
            </a:r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622551"/>
            <a:ext cx="3134618" cy="203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7700" y="2622550"/>
            <a:ext cx="3213100" cy="203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Effective Language Learning 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Methods Are Ineffective</a:t>
            </a:r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711700"/>
            <a:ext cx="30607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67188" y="4711700"/>
            <a:ext cx="30768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588561" y="1982663"/>
          <a:ext cx="8454474" cy="4207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Why Some Students Fail</a:t>
            </a: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5600" y="1816100"/>
            <a:ext cx="17526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85000" y="4254500"/>
            <a:ext cx="17018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Traditional Methods Fail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How We Learn</a:t>
            </a: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83400" y="668338"/>
            <a:ext cx="22606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19500" y="4902200"/>
            <a:ext cx="226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" y="1104900"/>
            <a:ext cx="23495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400" y="508000"/>
            <a:ext cx="6858000" cy="5308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Test Your Knowledge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Which language has the most words?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A. Chinese</a:t>
            </a:r>
          </a:p>
          <a:p>
            <a:r>
              <a:rPr lang="en-US" dirty="0"/>
              <a:t>B. English </a:t>
            </a:r>
          </a:p>
          <a:p>
            <a:r>
              <a:rPr lang="en-US" dirty="0"/>
              <a:t>C. Spanish</a:t>
            </a:r>
          </a:p>
          <a:p>
            <a:r>
              <a:rPr lang="en-US" dirty="0"/>
              <a:t>D. Sanskrit</a:t>
            </a:r>
          </a:p>
        </p:txBody>
      </p:sp>
      <p:pic>
        <p:nvPicPr>
          <p:cNvPr id="6" name="Picture 5" descr="dictiona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2962275"/>
            <a:ext cx="4572000" cy="28543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256" y="62753"/>
            <a:ext cx="7583488" cy="1283167"/>
          </a:xfrm>
        </p:spPr>
        <p:txBody>
          <a:bodyPr>
            <a:normAutofit fontScale="90000"/>
          </a:bodyPr>
          <a:lstStyle/>
          <a:p>
            <a:r>
              <a:rPr lang="en-US" sz="4444" dirty="0"/>
              <a:t>W</a:t>
            </a:r>
            <a:r>
              <a:rPr lang="en-US" dirty="0"/>
              <a:t>hy </a:t>
            </a:r>
            <a:r>
              <a:rPr lang="en-US" sz="4444" dirty="0"/>
              <a:t>Rote Memorization Is</a:t>
            </a:r>
            <a:br>
              <a:rPr lang="en-US" sz="4444" dirty="0"/>
            </a:br>
            <a:r>
              <a:rPr lang="en-US" sz="4444" dirty="0"/>
              <a:t>                </a:t>
            </a:r>
            <a:r>
              <a:rPr lang="en-US" dirty="0"/>
              <a:t>Ineffective</a:t>
            </a: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1744" y="946150"/>
            <a:ext cx="20320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1600" y="4330700"/>
            <a:ext cx="15494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True Learning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0400" y="1079500"/>
            <a:ext cx="1586766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2650" y="1079500"/>
            <a:ext cx="145415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06900" y="5006975"/>
            <a:ext cx="1803504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4813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Real World Application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99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Function vs. Meaning</a:t>
            </a:r>
          </a:p>
        </p:txBody>
      </p:sp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8600" y="4328318"/>
            <a:ext cx="2565400" cy="226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417638"/>
            <a:ext cx="24511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Chomsky’s Challenge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Chomsky’s Challenge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/>
              <a:t>The </a:t>
            </a:r>
            <a:r>
              <a:rPr lang="en-US" sz="2000" u="sng" dirty="0"/>
              <a:t>purpose</a:t>
            </a:r>
            <a:r>
              <a:rPr lang="en-US" sz="2000" dirty="0"/>
              <a:t> of language is </a:t>
            </a:r>
            <a:r>
              <a:rPr lang="en-US" sz="2000" i="1" dirty="0"/>
              <a:t>communication.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If we fail to understand the intended idea, then the language used is ineffective.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Chomsky has demonstrated that even with perfect grammar and syntax, communication is not achieved without semantics.</a:t>
            </a:r>
          </a:p>
          <a:p>
            <a:endParaRPr lang="en-US" sz="2000" dirty="0"/>
          </a:p>
          <a:p>
            <a:r>
              <a:rPr lang="en-US" sz="2000" dirty="0"/>
              <a:t>Chomsky has also demonstrated that even when grammar and syntax are improperly used, communicating meaning is still  possible.</a:t>
            </a:r>
          </a:p>
          <a:p>
            <a:endParaRPr lang="en-US" sz="2000" dirty="0"/>
          </a:p>
          <a:p>
            <a:r>
              <a:rPr lang="en-US" sz="2000" dirty="0"/>
              <a:t>Conclusion- Conveying meaning is the priority and should be the </a:t>
            </a:r>
            <a:r>
              <a:rPr lang="en-US" sz="2000" i="1" u="sng" dirty="0"/>
              <a:t>focus of all second language instruction</a:t>
            </a:r>
            <a:r>
              <a:rPr lang="en-US" sz="2000" dirty="0"/>
              <a:t>. Without it, nothing else matters.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Chomsky’s Challenge: Relevancy to ESL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Brain Friendly Learning</a:t>
            </a:r>
          </a:p>
        </p:txBody>
      </p:sp>
      <p:pic>
        <p:nvPicPr>
          <p:cNvPr id="5" name="Picture 4" descr="asia-1782430_64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6400" y="5143500"/>
            <a:ext cx="2387599" cy="17144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dirty="0"/>
              <a:t>Linguistic Domains and Natural Language Development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Differences Between Oral and</a:t>
            </a:r>
            <a:br>
              <a:rPr lang="en-US" dirty="0"/>
            </a:br>
            <a:r>
              <a:rPr lang="en-US" dirty="0"/>
              <a:t>               Written Language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524000" y="1854200"/>
          <a:ext cx="6096000" cy="425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75000" y="0"/>
            <a:ext cx="31242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4" y="310729"/>
            <a:ext cx="7940676" cy="848146"/>
          </a:xfrm>
        </p:spPr>
        <p:txBody>
          <a:bodyPr>
            <a:normAutofit/>
          </a:bodyPr>
          <a:lstStyle/>
          <a:p>
            <a:r>
              <a:rPr lang="en-US" dirty="0"/>
              <a:t>Natural Language Learning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Oral Language versus Written Language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765838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Oral and written language require two different skill sets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Improving Oral Comprehension</a:t>
            </a:r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417638"/>
            <a:ext cx="24638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Natural  vocabulary acquisition begins early in the home.</a:t>
            </a:r>
          </a:p>
          <a:p>
            <a:r>
              <a:rPr lang="en-US" dirty="0"/>
              <a:t>Vocabulary is acquired through modeling.</a:t>
            </a:r>
          </a:p>
          <a:p>
            <a:r>
              <a:rPr lang="en-US" dirty="0"/>
              <a:t>After schooling begins, reading becomes our main source of new vocabulary.</a:t>
            </a:r>
          </a:p>
          <a:p>
            <a:r>
              <a:rPr lang="en-US" dirty="0"/>
              <a:t>But if we can’t pronounce a word, chances are we won’t remember it.</a:t>
            </a:r>
          </a:p>
          <a:p>
            <a:r>
              <a:rPr lang="en-US" dirty="0"/>
              <a:t>In order to use a word, even in writing, we must be able to say it.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Oral Language to Enhance Vocabulary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457200" y="274638"/>
          <a:ext cx="8229600" cy="5732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Oral Language Learning Requires Comprehension Support</a:t>
            </a: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" y="4000500"/>
            <a:ext cx="2171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46400" y="4000500"/>
            <a:ext cx="2082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6550" y="4000500"/>
            <a:ext cx="18669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Interaction and Modeling</a:t>
            </a:r>
            <a:br>
              <a:rPr lang="en-US" dirty="0"/>
            </a:br>
            <a:r>
              <a:rPr lang="en-US" dirty="0"/>
              <a:t>      (Natural Language Learning)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Classroom Activities That Work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191000"/>
            <a:ext cx="22479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29400" y="11303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55008" y="4699000"/>
            <a:ext cx="188899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1303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Social Learning Theory</a:t>
            </a:r>
            <a:br>
              <a:rPr lang="en-US" dirty="0"/>
            </a:br>
            <a:r>
              <a:rPr lang="en-US" dirty="0"/>
              <a:t>              </a:t>
            </a:r>
            <a:r>
              <a:rPr lang="en-US" sz="3556" dirty="0"/>
              <a:t>(Modeling Behavior)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37400" y="4188202"/>
            <a:ext cx="2006600" cy="266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188202"/>
            <a:ext cx="2006600" cy="266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Comprehension Support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0" y="1562100"/>
          <a:ext cx="6096000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21050" y="0"/>
            <a:ext cx="25019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are learning concepts (ideas) not definitions.</a:t>
            </a:r>
          </a:p>
          <a:p>
            <a:r>
              <a:rPr lang="en-US" dirty="0"/>
              <a:t>Pair beginning students with intermediate ones: the intermediate students with advanced.</a:t>
            </a:r>
          </a:p>
          <a:p>
            <a:r>
              <a:rPr lang="en-US" dirty="0"/>
              <a:t>Teaching lesser students reinforces stronger students knowledge.</a:t>
            </a:r>
          </a:p>
          <a:p>
            <a:r>
              <a:rPr lang="en-US" dirty="0"/>
              <a:t>Collaborative dialogue with stronger peers  models language for weaker students.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Oral Interaction Works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Learning Myth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79462" y="1417638"/>
          <a:ext cx="7907337" cy="4454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Domain Interaction</a:t>
            </a: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25538"/>
            <a:ext cx="2249488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622800"/>
            <a:ext cx="2249488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 Comprehensive Linguistic Approach</a:t>
            </a: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2141538"/>
            <a:ext cx="1907204" cy="160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2100" y="4927601"/>
            <a:ext cx="173990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85000" y="1417638"/>
            <a:ext cx="199359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A9BEEC-18EB-ED00-612F-FDCBBA70E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/>
              <a:t>By combining multiple learning modalities, learning is strengthened.</a:t>
            </a:r>
          </a:p>
          <a:p>
            <a:r>
              <a:rPr lang="en-US" sz="2800" dirty="0"/>
              <a:t>Reading + Speaking (readers often read out loud to themselves)</a:t>
            </a:r>
          </a:p>
          <a:p>
            <a:r>
              <a:rPr lang="en-US" sz="2800" dirty="0"/>
              <a:t>Visual + Listening (our first experience as children)</a:t>
            </a:r>
          </a:p>
          <a:p>
            <a:r>
              <a:rPr lang="en-US" sz="2800" dirty="0"/>
              <a:t>Kinesthetic + Listening + Visual (combining three)</a:t>
            </a:r>
          </a:p>
          <a:p>
            <a:r>
              <a:rPr lang="en-US" sz="2800" dirty="0"/>
              <a:t>Visual + Reading (picture books)</a:t>
            </a:r>
          </a:p>
          <a:p>
            <a:r>
              <a:rPr lang="en-US" sz="2800" dirty="0"/>
              <a:t>All of these create a deeper learning experience that solidifies the information into long-term memory.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36C8DE-8E71-D9FD-EDBE-AE657F9E4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Using Multiple Modalities</a:t>
            </a:r>
          </a:p>
        </p:txBody>
      </p:sp>
    </p:spTree>
    <p:extLst>
      <p:ext uri="{BB962C8B-B14F-4D97-AF65-F5344CB8AC3E}">
        <p14:creationId xmlns:p14="http://schemas.microsoft.com/office/powerpoint/2010/main" val="1846872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Listening is the first skill developed and the foundation of all further language skills. Beginning instruction should have heavy emphasis on listening.</a:t>
            </a:r>
          </a:p>
          <a:p>
            <a:r>
              <a:rPr lang="en-US" sz="2400" dirty="0"/>
              <a:t>Example: (Level One) Listening 60%, Speaking 25%, Reading 10%, Writing 5%.</a:t>
            </a:r>
          </a:p>
          <a:p>
            <a:r>
              <a:rPr lang="en-US" sz="2400" dirty="0"/>
              <a:t>Focus gradually shifts as instruction becomes more complex.</a:t>
            </a:r>
          </a:p>
          <a:p>
            <a:r>
              <a:rPr lang="en-US" sz="2400" dirty="0"/>
              <a:t>Example: (Level Four) Reading &amp; Writing 75%, Listening &amp; Speaking 25%.</a:t>
            </a:r>
          </a:p>
          <a:p>
            <a:r>
              <a:rPr lang="en-US" sz="2400" dirty="0"/>
              <a:t>Even at advanced levels, connecting language with sound- sound with images is still an important part of learning and retaining words.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Domain Relationship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Using Prior Knowledge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Background Knowledge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Knowledge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Background Knowledge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hqdefaul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533" y="1149350"/>
            <a:ext cx="2556933" cy="1917700"/>
          </a:xfrm>
          <a:prstGeom prst="rect">
            <a:avLst/>
          </a:prstGeom>
        </p:spPr>
      </p:pic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41533" y="1149350"/>
            <a:ext cx="263736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search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533" y="3771900"/>
            <a:ext cx="2556933" cy="1689100"/>
          </a:xfrm>
          <a:prstGeom prst="rect">
            <a:avLst/>
          </a:prstGeom>
        </p:spPr>
      </p:pic>
      <p:pic>
        <p:nvPicPr>
          <p:cNvPr id="7" name="Picture 6" descr="search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1533" y="3771900"/>
            <a:ext cx="2637367" cy="1841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Bridging Knowledge</a:t>
            </a: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505202"/>
            <a:ext cx="2409500" cy="2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2899" y="2845033"/>
            <a:ext cx="2451101" cy="401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 Between First Language and Second Language Proficiency </a:t>
            </a:r>
          </a:p>
        </p:txBody>
      </p:sp>
      <p:pic>
        <p:nvPicPr>
          <p:cNvPr id="5" name="Picture 4" descr="12611671-learning-language--german-sprechen-sie-deutch-do-you-speak-german-written-on-blackboard-german-langu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7553" y="5308599"/>
            <a:ext cx="2288005" cy="1525337"/>
          </a:xfrm>
          <a:prstGeom prst="rect">
            <a:avLst/>
          </a:prstGeom>
        </p:spPr>
      </p:pic>
      <p:pic>
        <p:nvPicPr>
          <p:cNvPr id="6" name="Picture 5" descr="11231898-sentence-do-you-speak-english-written-with-chalk-on-a-blackboar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1417638"/>
            <a:ext cx="3098800" cy="205898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Preview: Building a Foundation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12750" y="11557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and Preview</a:t>
            </a: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1485900"/>
            <a:ext cx="2438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4378960"/>
            <a:ext cx="21971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Why Previewing Works</a:t>
            </a:r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0400" y="5435600"/>
            <a:ext cx="2133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417638"/>
            <a:ext cx="2641600" cy="175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Prior knowledge is a major factor in language comprehension. Previously acquired knowledge helps us make sense of the new.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All humans  create categories of images that we file in long-term memory.</a:t>
            </a:r>
          </a:p>
          <a:p>
            <a:endParaRPr lang="en-US" dirty="0"/>
          </a:p>
          <a:p>
            <a:r>
              <a:rPr lang="en-US" dirty="0"/>
              <a:t>As we learn new information, we file it under an existing category.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Categories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Decoding Language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Linguistic Awareness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Phonological       </a:t>
            </a: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2450" y="1606550"/>
            <a:ext cx="17653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phoneme in English may be an allophone in another language.</a:t>
            </a:r>
          </a:p>
          <a:p>
            <a:r>
              <a:rPr lang="en-US" dirty="0"/>
              <a:t>In English “</a:t>
            </a:r>
            <a:r>
              <a:rPr lang="en-US" dirty="0" err="1"/>
              <a:t>d</a:t>
            </a:r>
            <a:r>
              <a:rPr lang="en-US" dirty="0"/>
              <a:t>” and “</a:t>
            </a:r>
            <a:r>
              <a:rPr lang="en-US" dirty="0" err="1"/>
              <a:t>t</a:t>
            </a:r>
            <a:r>
              <a:rPr lang="en-US" dirty="0"/>
              <a:t>” are distinct sounds when they appear at the beginning of the word (dot/tot), but not necessarily at the end (talked/crowded).</a:t>
            </a:r>
          </a:p>
          <a:p>
            <a:r>
              <a:rPr lang="en-US" dirty="0"/>
              <a:t>In some languages, there is no distinction between these sounds.</a:t>
            </a:r>
          </a:p>
          <a:p>
            <a:r>
              <a:rPr lang="en-US" dirty="0"/>
              <a:t>These differences are referred to as accent and can create errors in pronunciation and listening comprehension.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Relevancy to ESL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100" y="3149600"/>
            <a:ext cx="30226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Teaching Pronunciation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Orthographic       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200" y="1466850"/>
            <a:ext cx="23876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5600" y="49212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Syntactical Awareness 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1417638"/>
          <a:ext cx="9144000" cy="4906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Syntactical Awareness</a:t>
            </a:r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" y="3041650"/>
            <a:ext cx="175895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3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13600" y="4800600"/>
            <a:ext cx="19304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293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13600" y="1851819"/>
            <a:ext cx="19304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Problem area: without syntactical awareness, a sentence is a string of words devoid of context.</a:t>
            </a:r>
          </a:p>
          <a:p>
            <a:endParaRPr lang="en-US" dirty="0"/>
          </a:p>
          <a:p>
            <a:r>
              <a:rPr lang="en-US" dirty="0"/>
              <a:t>Recommendation: Break sentence into constituent parts. Teach pronunciation and meaning of these “word strings” just as you would a vocabulary word.</a:t>
            </a:r>
          </a:p>
          <a:p>
            <a:endParaRPr lang="en-US" dirty="0"/>
          </a:p>
          <a:p>
            <a:r>
              <a:rPr lang="en-US" dirty="0"/>
              <a:t>Once these words strings are mastered, reconstruct sentence.</a:t>
            </a:r>
          </a:p>
          <a:p>
            <a:endParaRPr lang="en-US" dirty="0"/>
          </a:p>
          <a:p>
            <a:r>
              <a:rPr lang="en-US" dirty="0"/>
              <a:t>Many experts believe that learning how to “segment” sentence constructions is the key to achieving native-like proficiency.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Relevancy to ESL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Semantic Awareness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79463" y="2052637"/>
          <a:ext cx="7583488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          Semantics:</a:t>
            </a:r>
            <a:br>
              <a:rPr lang="en-US" dirty="0"/>
            </a:br>
            <a:r>
              <a:rPr lang="en-US" dirty="0"/>
              <a:t>               Building Meaning</a:t>
            </a: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350" y="793750"/>
            <a:ext cx="16129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3873500"/>
            <a:ext cx="2362200" cy="2984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Word Associations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0" y="1231900"/>
            <a:ext cx="3200400" cy="203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6145" y="523081"/>
            <a:ext cx="2037855" cy="1417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4100" y="5592617"/>
            <a:ext cx="1739900" cy="1265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00" y="5251450"/>
            <a:ext cx="3200400" cy="15113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                 Connecting words </a:t>
            </a:r>
            <a:br>
              <a:rPr lang="en-US" sz="3200" dirty="0"/>
            </a:br>
            <a:r>
              <a:rPr lang="en-US" sz="3200" dirty="0"/>
              <a:t>   with images and sensory experience 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        </a:t>
            </a:r>
            <a:r>
              <a:rPr lang="en-US" sz="3111" dirty="0"/>
              <a:t>Building meaning:</a:t>
            </a:r>
            <a:br>
              <a:rPr lang="en-US" sz="3111" dirty="0"/>
            </a:br>
            <a:r>
              <a:rPr lang="en-US" sz="3111" dirty="0"/>
              <a:t>         Depth and Breadth of Understanding</a:t>
            </a:r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46700" y="4597400"/>
            <a:ext cx="37973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417638"/>
            <a:ext cx="182245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1067877" y="850900"/>
          <a:ext cx="7618923" cy="499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3594100" progId="Word.Document.12">
                  <p:link updateAutomatic="1"/>
                </p:oleObj>
              </mc:Choice>
              <mc:Fallback>
                <p:oleObj name="Document" r:id="rId2" imgW="5486400" imgH="35941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877" y="850900"/>
                        <a:ext cx="7618923" cy="499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Types of Meaning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dirty="0"/>
          </a:p>
          <a:p>
            <a:r>
              <a:rPr lang="en-US" dirty="0"/>
              <a:t>Recommendation: Have students build word associations through mental images rather than memorize definitions. </a:t>
            </a:r>
          </a:p>
          <a:p>
            <a:endParaRPr lang="en-US" dirty="0"/>
          </a:p>
          <a:p>
            <a:r>
              <a:rPr lang="en-US" dirty="0"/>
              <a:t>Word webs mimic the brain’s natural tendency to build neural networks of association.</a:t>
            </a:r>
          </a:p>
          <a:p>
            <a:endParaRPr lang="en-US" dirty="0"/>
          </a:p>
          <a:p>
            <a:r>
              <a:rPr lang="en-US" dirty="0"/>
              <a:t>Recommendation: allow students to use native language. Research shows linguistic knowledge (images) gained through L1 is transferable to L2. 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Use visuals ( illustrations, images, graphs, videos) to reinforce meaning.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Relevancy to ESL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Problem area: A student can have phonological and syntactic awareness but still lack a semantic foundation.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dirty="0"/>
              <a:t>This can fool teachers into thinking the students are comprehending when in fact they are not.</a:t>
            </a:r>
          </a:p>
          <a:p>
            <a:endParaRPr lang="en-US" dirty="0"/>
          </a:p>
          <a:p>
            <a:r>
              <a:rPr lang="en-US" dirty="0"/>
              <a:t>Recommendation: Formatively assess for comprehension on a regular basis. </a:t>
            </a:r>
          </a:p>
          <a:p>
            <a:endParaRPr lang="en-US" dirty="0"/>
          </a:p>
          <a:p>
            <a:r>
              <a:rPr lang="en-US" dirty="0"/>
              <a:t>Problem area:</a:t>
            </a:r>
            <a:r>
              <a:rPr lang="en-US" i="1" dirty="0"/>
              <a:t> Collocations </a:t>
            </a:r>
            <a:r>
              <a:rPr lang="en-US" dirty="0"/>
              <a:t>are two or more words that normally occur together. For example, a native speaker would use the term “powerful” computer not “strong” computer. However, in certain phrases </a:t>
            </a:r>
            <a:r>
              <a:rPr lang="en-US" i="1" dirty="0"/>
              <a:t>strong</a:t>
            </a:r>
            <a:r>
              <a:rPr lang="en-US" dirty="0"/>
              <a:t> and </a:t>
            </a:r>
            <a:r>
              <a:rPr lang="en-US" i="1" dirty="0"/>
              <a:t>powerful</a:t>
            </a:r>
            <a:r>
              <a:rPr lang="en-US" dirty="0"/>
              <a:t> are interchangeable (</a:t>
            </a:r>
            <a:r>
              <a:rPr lang="en-US" i="1" dirty="0"/>
              <a:t>strong wind </a:t>
            </a:r>
            <a:r>
              <a:rPr lang="en-US" dirty="0"/>
              <a:t>vs. </a:t>
            </a:r>
            <a:r>
              <a:rPr lang="en-US" i="1" dirty="0"/>
              <a:t>powerful wind</a:t>
            </a:r>
            <a:r>
              <a:rPr lang="en-US" dirty="0"/>
              <a:t>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Relevancy to ESL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Problem area: Idioms are expressions that carry meaning that can’t always be discerned by the words or structure. </a:t>
            </a:r>
          </a:p>
          <a:p>
            <a:endParaRPr lang="en-US" dirty="0"/>
          </a:p>
          <a:p>
            <a:r>
              <a:rPr lang="en-US" dirty="0"/>
              <a:t>Native speakers use them frequently as they convey a great deal of information in a concise manner.</a:t>
            </a:r>
          </a:p>
          <a:p>
            <a:endParaRPr lang="en-US" dirty="0"/>
          </a:p>
          <a:p>
            <a:r>
              <a:rPr lang="en-US" dirty="0"/>
              <a:t>Unfortunately, there are no hard, fast rules for learning</a:t>
            </a:r>
            <a:r>
              <a:rPr lang="en-US" i="1" dirty="0"/>
              <a:t> collocations </a:t>
            </a:r>
            <a:r>
              <a:rPr lang="en-US" dirty="0"/>
              <a:t>or </a:t>
            </a:r>
            <a:r>
              <a:rPr lang="en-US" i="1" dirty="0"/>
              <a:t>idioms</a:t>
            </a:r>
            <a:r>
              <a:rPr lang="en-US" dirty="0"/>
              <a:t>. 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r>
              <a:rPr lang="en-US" dirty="0"/>
              <a:t>Recommendation: Have students keep a word journal that include these linguistic expressions as well as new vocabulary. </a:t>
            </a:r>
          </a:p>
          <a:p>
            <a:endParaRPr lang="en-US" dirty="0"/>
          </a:p>
          <a:p>
            <a:r>
              <a:rPr lang="en-US" dirty="0"/>
              <a:t>Explanation of meaning should be simple, possibly even in native language. </a:t>
            </a:r>
          </a:p>
          <a:p>
            <a:endParaRPr lang="en-US" dirty="0"/>
          </a:p>
          <a:p>
            <a:r>
              <a:rPr lang="en-US" dirty="0"/>
              <a:t>Included are sample sentences using the word in context. If possible, sentences should include real world situations that relate to student’s real life experiences.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Relevancy to ESL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PRAGMATICS</a:t>
            </a:r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7483" y="4470400"/>
            <a:ext cx="1946517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5033" y="4470400"/>
            <a:ext cx="1104900" cy="221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3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6467" y="1390670"/>
            <a:ext cx="2705100" cy="133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Problem area: Linguistic pragmatics vary from culture to culture.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 A lack of pragmatic understanding is often mistaken for rudeness.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Recommendation: Be aware that pragmatic usage varies greatly from culture to culture. </a:t>
            </a:r>
          </a:p>
          <a:p>
            <a:endParaRPr lang="en-US" i="1" u="sng" dirty="0"/>
          </a:p>
          <a:p>
            <a:r>
              <a:rPr lang="en-US" i="1" u="sng" dirty="0"/>
              <a:t>Do not assume </a:t>
            </a:r>
            <a:r>
              <a:rPr lang="en-US" dirty="0"/>
              <a:t>background knowledge of language etiquette. </a:t>
            </a:r>
          </a:p>
          <a:p>
            <a:endParaRPr lang="en-US" dirty="0"/>
          </a:p>
          <a:p>
            <a:r>
              <a:rPr lang="en-US" dirty="0"/>
              <a:t>Pragmatic skills take time to develop and must be consciously taught and targeted. Social interaction with native speakers models English pragmatics.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Relevancy to ESL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Problem area: No matter how proficient one’s decoding skills are, a lack of background knowledge of the topic will impede communication.</a:t>
            </a:r>
          </a:p>
          <a:p>
            <a:endParaRPr lang="en-US" dirty="0"/>
          </a:p>
          <a:p>
            <a:r>
              <a:rPr lang="en-US" dirty="0"/>
              <a:t>Problem area: Phonological, syntactic, and even semantic fluency can fool teachers in to thinking that students are comprehending. </a:t>
            </a:r>
          </a:p>
          <a:p>
            <a:endParaRPr lang="en-US" dirty="0"/>
          </a:p>
          <a:p>
            <a:r>
              <a:rPr lang="en-US" dirty="0"/>
              <a:t>Recommendation: Do not assume anything! Teachers must constantly assess for comprehension. </a:t>
            </a:r>
          </a:p>
          <a:p>
            <a:endParaRPr lang="en-US" dirty="0"/>
          </a:p>
          <a:p>
            <a:r>
              <a:rPr lang="en-US" dirty="0"/>
              <a:t>Recommendation: Build linguistic or subject area background knowledge before the lesson begins.</a:t>
            </a:r>
          </a:p>
          <a:p>
            <a:endParaRPr lang="en-US" dirty="0"/>
          </a:p>
          <a:p>
            <a:r>
              <a:rPr lang="en-US" dirty="0"/>
              <a:t>Recommendation: Find connections between students prior experience or skills and the new knowledge/skills to be mastered.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        Decoding English: </a:t>
            </a:r>
            <a:br>
              <a:rPr lang="en-US" dirty="0"/>
            </a:br>
            <a:r>
              <a:rPr lang="en-US" dirty="0"/>
              <a:t>         Challenges and Solutions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Words as Symbols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Connecting Symbols and Common Meaning</a:t>
            </a: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4000" y="4237038"/>
            <a:ext cx="1371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733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81900" y="5426075"/>
            <a:ext cx="1371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96100" y="884237"/>
            <a:ext cx="1371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Words are Magic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50" y="1200150"/>
            <a:ext cx="1739900" cy="120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9600" y="4976988"/>
            <a:ext cx="2184400" cy="18810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700" y="812800"/>
            <a:ext cx="72009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Read the following words- </a:t>
            </a:r>
            <a:r>
              <a:rPr lang="en-US" i="1" dirty="0"/>
              <a:t>passed</a:t>
            </a:r>
            <a:r>
              <a:rPr lang="en-US" dirty="0"/>
              <a:t> and </a:t>
            </a:r>
            <a:r>
              <a:rPr lang="en-US" i="1" dirty="0"/>
              <a:t>past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Explain the difference between the two.</a:t>
            </a:r>
          </a:p>
          <a:p>
            <a:endParaRPr lang="en-US" dirty="0"/>
          </a:p>
          <a:p>
            <a:r>
              <a:rPr lang="en-US" dirty="0"/>
              <a:t>Read the following words </a:t>
            </a:r>
            <a:r>
              <a:rPr lang="en-US" i="1" dirty="0"/>
              <a:t>stared</a:t>
            </a:r>
            <a:r>
              <a:rPr lang="en-US" dirty="0"/>
              <a:t> and </a:t>
            </a:r>
            <a:r>
              <a:rPr lang="en-US" i="1" dirty="0"/>
              <a:t>starred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Explain what they mean.</a:t>
            </a:r>
          </a:p>
          <a:p>
            <a:endParaRPr lang="en-US" dirty="0"/>
          </a:p>
          <a:p>
            <a:r>
              <a:rPr lang="en-US" dirty="0"/>
              <a:t>Read the phrases </a:t>
            </a:r>
            <a:r>
              <a:rPr lang="en-US" i="1" dirty="0"/>
              <a:t>tie a bow</a:t>
            </a:r>
            <a:r>
              <a:rPr lang="en-US" dirty="0"/>
              <a:t> and </a:t>
            </a:r>
            <a:r>
              <a:rPr lang="en-US" i="1" dirty="0"/>
              <a:t>take a bow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Explain what they mean.</a:t>
            </a:r>
          </a:p>
          <a:p>
            <a:endParaRPr lang="en-US" dirty="0"/>
          </a:p>
          <a:p>
            <a:r>
              <a:rPr lang="en-US" dirty="0"/>
              <a:t>Read the phrases </a:t>
            </a:r>
            <a:r>
              <a:rPr lang="en-US" i="1" dirty="0"/>
              <a:t>close the door</a:t>
            </a:r>
            <a:r>
              <a:rPr lang="en-US" dirty="0"/>
              <a:t> and move </a:t>
            </a:r>
            <a:r>
              <a:rPr lang="en-US" i="1" dirty="0"/>
              <a:t>close to me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How is </a:t>
            </a:r>
            <a:r>
              <a:rPr lang="en-US" dirty="0" err="1"/>
              <a:t>c-l-o-s-e</a:t>
            </a:r>
            <a:r>
              <a:rPr lang="en-US" dirty="0"/>
              <a:t> pronounced differently?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Vocabulary Building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0250" y="4794250"/>
            <a:ext cx="2063750" cy="206375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foreign language classes do a good job of teaching </a:t>
            </a:r>
            <a:r>
              <a:rPr lang="en-US" i="1" dirty="0"/>
              <a:t>tier one </a:t>
            </a:r>
            <a:r>
              <a:rPr lang="en-US" dirty="0"/>
              <a:t>vocabulary.</a:t>
            </a:r>
          </a:p>
          <a:p>
            <a:r>
              <a:rPr lang="en-US" dirty="0"/>
              <a:t>However, proficiency in </a:t>
            </a:r>
            <a:r>
              <a:rPr lang="en-US" i="1" dirty="0"/>
              <a:t>tier one </a:t>
            </a:r>
            <a:r>
              <a:rPr lang="en-US" dirty="0"/>
              <a:t>will not get a language learner beyond the intermediate stage.</a:t>
            </a:r>
          </a:p>
          <a:p>
            <a:r>
              <a:rPr lang="en-US" dirty="0"/>
              <a:t>In order to get beyond the intermediate level,  a student must master a significant amount of </a:t>
            </a:r>
            <a:r>
              <a:rPr lang="en-US" i="1" dirty="0"/>
              <a:t>tier two </a:t>
            </a:r>
            <a:r>
              <a:rPr lang="en-US" dirty="0"/>
              <a:t>words.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Basic Vocabulary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857375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Tier Two Vocabulary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000" y="1631950"/>
            <a:ext cx="2159000" cy="377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6337" y="4211637"/>
            <a:ext cx="1967661" cy="2435224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needed to get beyond the intermediate level.</a:t>
            </a:r>
          </a:p>
          <a:p>
            <a:r>
              <a:rPr lang="en-US" dirty="0"/>
              <a:t>Examples of tier two words are </a:t>
            </a:r>
            <a:r>
              <a:rPr lang="en-US" i="1" dirty="0"/>
              <a:t>facilitate, analyze</a:t>
            </a:r>
            <a:r>
              <a:rPr lang="en-US" dirty="0"/>
              <a:t>, and </a:t>
            </a:r>
            <a:r>
              <a:rPr lang="en-US" i="1" dirty="0"/>
              <a:t>absurd</a:t>
            </a:r>
            <a:r>
              <a:rPr lang="en-US" dirty="0"/>
              <a:t>.</a:t>
            </a:r>
          </a:p>
          <a:p>
            <a:r>
              <a:rPr lang="en-US" dirty="0"/>
              <a:t>English instruction should emphasize tier two.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Tier Two Vocabulary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Tier Three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400" y="1289050"/>
            <a:ext cx="2794000" cy="290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71600"/>
            <a:ext cx="2565400" cy="317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000" y="1460500"/>
            <a:ext cx="2565400" cy="3175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Vocabulary is #1</a:t>
            </a:r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700" y="1244600"/>
            <a:ext cx="277602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72300" y="12446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72300" y="4408730"/>
            <a:ext cx="1930400" cy="192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450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749800"/>
            <a:ext cx="270048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English has at least three ways to say the exact same thing: </a:t>
            </a:r>
            <a:r>
              <a:rPr lang="en-US" i="1" dirty="0"/>
              <a:t>tired (German), fatigued (French), exhausted (Latin)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At its heart, English is a Germanic language. A vast majority of the spoken words are German based </a:t>
            </a:r>
            <a:r>
              <a:rPr lang="en-US"/>
              <a:t>( Tier </a:t>
            </a:r>
            <a:r>
              <a:rPr lang="en-US" dirty="0"/>
              <a:t>1).</a:t>
            </a:r>
          </a:p>
          <a:p>
            <a:endParaRPr lang="en-US" dirty="0"/>
          </a:p>
          <a:p>
            <a:r>
              <a:rPr lang="en-US" dirty="0"/>
              <a:t>English grammar however is based on Latin, not the best fit.</a:t>
            </a:r>
          </a:p>
          <a:p>
            <a:endParaRPr lang="en-US" dirty="0"/>
          </a:p>
          <a:p>
            <a:r>
              <a:rPr lang="en-US" dirty="0"/>
              <a:t>This explains the inconsistencies found in English grammar.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Vocabulary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777435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Segmenting Words</a:t>
            </a: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127250"/>
            <a:ext cx="300589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48257" y="4042612"/>
            <a:ext cx="2414813" cy="189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Dictionary Definitions</a:t>
            </a:r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66000" y="2483708"/>
            <a:ext cx="1778000" cy="133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250950"/>
            <a:ext cx="3657600" cy="147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2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66000" y="5034491"/>
            <a:ext cx="1778000" cy="127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3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3149600"/>
            <a:ext cx="2261869" cy="188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Vocabulary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100" y="0"/>
            <a:ext cx="8394700" cy="141605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Mastering</a:t>
            </a:r>
            <a:r>
              <a:rPr lang="en-US" dirty="0"/>
              <a:t> </a:t>
            </a:r>
            <a:r>
              <a:rPr lang="en-US" sz="2667" dirty="0"/>
              <a:t>English requires the ability to distinguish between similar terms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Native speakers automatically know the differences. ESL learners will struggle.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b="1" i="1" dirty="0"/>
              <a:t>Passed</a:t>
            </a:r>
            <a:r>
              <a:rPr lang="en-US" sz="1800" dirty="0"/>
              <a:t> and </a:t>
            </a:r>
            <a:r>
              <a:rPr lang="en-US" sz="1800" b="1" i="1" dirty="0"/>
              <a:t>past</a:t>
            </a:r>
            <a:r>
              <a:rPr lang="en-US" sz="1800" dirty="0"/>
              <a:t> sound the same, but are quite different in meaning and function. </a:t>
            </a:r>
          </a:p>
          <a:p>
            <a:r>
              <a:rPr lang="en-US" sz="1800" dirty="0"/>
              <a:t>One is a verb denoting action that has already occurred. The other a noun that describes a point in time.</a:t>
            </a:r>
          </a:p>
          <a:p>
            <a:endParaRPr lang="en-US" sz="1800" dirty="0"/>
          </a:p>
          <a:p>
            <a:r>
              <a:rPr lang="en-US" sz="1800" b="1" i="1" dirty="0"/>
              <a:t>Stared</a:t>
            </a:r>
            <a:r>
              <a:rPr lang="en-US" sz="1800" dirty="0"/>
              <a:t> and </a:t>
            </a:r>
            <a:r>
              <a:rPr lang="en-US" sz="1800" b="1" i="1" dirty="0"/>
              <a:t>starred</a:t>
            </a:r>
            <a:r>
              <a:rPr lang="en-US" sz="1800" dirty="0"/>
              <a:t> are both verbs but despite the similar spelling are pronounced very differently.</a:t>
            </a:r>
          </a:p>
          <a:p>
            <a:r>
              <a:rPr lang="en-US" sz="1800" dirty="0"/>
              <a:t>One means </a:t>
            </a:r>
            <a:r>
              <a:rPr lang="en-US" sz="1800" i="1" u="sng" dirty="0"/>
              <a:t>to look intensely at, </a:t>
            </a:r>
            <a:r>
              <a:rPr lang="en-US" sz="1800" dirty="0"/>
              <a:t>the other </a:t>
            </a:r>
            <a:r>
              <a:rPr lang="en-US" sz="1800" i="1" u="sng" dirty="0"/>
              <a:t>to have the the main role in a movie or play</a:t>
            </a:r>
            <a:r>
              <a:rPr lang="en-US" sz="1800" dirty="0"/>
              <a:t>.</a:t>
            </a:r>
          </a:p>
          <a:p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Knowing the differences requires different types of linguistic awareness that will be explained later in the seminar.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sz="1800" i="1" u="sng" dirty="0"/>
              <a:t>Tie a bow </a:t>
            </a:r>
            <a:r>
              <a:rPr lang="en-US" sz="1800" dirty="0"/>
              <a:t>and </a:t>
            </a:r>
            <a:r>
              <a:rPr lang="en-US" sz="1800" i="1" u="sng" dirty="0"/>
              <a:t>take a bow </a:t>
            </a:r>
            <a:r>
              <a:rPr lang="en-US" sz="1800" dirty="0"/>
              <a:t>have similar sentence structures (verb + direct object).</a:t>
            </a:r>
          </a:p>
          <a:p>
            <a:r>
              <a:rPr lang="en-US" sz="1800" b="1" i="1" dirty="0"/>
              <a:t>Bow</a:t>
            </a:r>
            <a:r>
              <a:rPr lang="en-US" sz="1800" dirty="0"/>
              <a:t> and </a:t>
            </a:r>
            <a:r>
              <a:rPr lang="en-US" sz="1800" b="1" i="1" dirty="0"/>
              <a:t>bow</a:t>
            </a:r>
            <a:r>
              <a:rPr lang="en-US" sz="1800" dirty="0"/>
              <a:t>, despite having the exact same spelling are pronounced differently. </a:t>
            </a:r>
          </a:p>
          <a:p>
            <a:endParaRPr lang="en-US" sz="1800" dirty="0"/>
          </a:p>
          <a:p>
            <a:r>
              <a:rPr lang="en-US" sz="1800" dirty="0"/>
              <a:t>The same applies to </a:t>
            </a:r>
            <a:r>
              <a:rPr lang="en-US" sz="1800" b="1" i="1" dirty="0"/>
              <a:t>close</a:t>
            </a:r>
            <a:r>
              <a:rPr lang="en-US" sz="1800" dirty="0"/>
              <a:t> and </a:t>
            </a:r>
            <a:r>
              <a:rPr lang="en-US" sz="1800" b="1" i="1" dirty="0"/>
              <a:t>close</a:t>
            </a:r>
            <a:r>
              <a:rPr lang="en-US" sz="1800" dirty="0"/>
              <a:t>, although the difference in pronunciation is more subtle.</a:t>
            </a:r>
          </a:p>
          <a:p>
            <a:endParaRPr lang="en-US" sz="1800" dirty="0"/>
          </a:p>
          <a:p>
            <a:r>
              <a:rPr lang="en-US" sz="1800" dirty="0"/>
              <a:t>Close is a verb meaning to shut. Close is an adjective meaning near.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Knowing a Word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Learn English Vocabulary</a:t>
            </a:r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1650" y="1417638"/>
            <a:ext cx="227965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         What </a:t>
            </a:r>
            <a:r>
              <a:rPr lang="en-US" dirty="0"/>
              <a:t>Does Work?</a:t>
            </a: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0" y="1276350"/>
            <a:ext cx="23241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5400" y="5216525"/>
            <a:ext cx="215265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Best Way to Learn New Vocabulary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Once a student learns how to pronounce a word and is given a student friendly definition, the next step is to add associations.</a:t>
            </a:r>
          </a:p>
          <a:p>
            <a:endParaRPr lang="en-US" dirty="0"/>
          </a:p>
          <a:p>
            <a:r>
              <a:rPr lang="en-US" dirty="0"/>
              <a:t>Associations are not definitions but connections.</a:t>
            </a:r>
          </a:p>
          <a:p>
            <a:endParaRPr lang="en-US" dirty="0"/>
          </a:p>
          <a:p>
            <a:r>
              <a:rPr lang="en-US" dirty="0"/>
              <a:t>Every word in our lexicon is connected to other words, images, and pictures.</a:t>
            </a:r>
          </a:p>
          <a:p>
            <a:endParaRPr lang="en-US" dirty="0"/>
          </a:p>
          <a:p>
            <a:r>
              <a:rPr lang="en-US" dirty="0"/>
              <a:t>The more associations we have with a word, the deeper our knowledge.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Associations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Should mimic real life experiences to make language learning relevant to students’ lives</a:t>
            </a:r>
          </a:p>
          <a:p>
            <a:endParaRPr lang="en-US" dirty="0"/>
          </a:p>
          <a:p>
            <a:r>
              <a:rPr lang="en-US" dirty="0"/>
              <a:t>Activities should model natural language</a:t>
            </a:r>
          </a:p>
          <a:p>
            <a:endParaRPr lang="en-US" dirty="0"/>
          </a:p>
          <a:p>
            <a:r>
              <a:rPr lang="en-US" dirty="0"/>
              <a:t>Should focus on vocabulary and pronunciation</a:t>
            </a:r>
          </a:p>
          <a:p>
            <a:endParaRPr lang="en-US" dirty="0"/>
          </a:p>
          <a:p>
            <a:r>
              <a:rPr lang="en-US" dirty="0"/>
              <a:t>Reading lacks environmental supports</a:t>
            </a:r>
          </a:p>
          <a:p>
            <a:endParaRPr lang="en-US" dirty="0"/>
          </a:p>
          <a:p>
            <a:r>
              <a:rPr lang="en-US" dirty="0"/>
              <a:t>Images and associations give words meaning</a:t>
            </a:r>
          </a:p>
          <a:p>
            <a:endParaRPr lang="en-US" dirty="0"/>
          </a:p>
          <a:p>
            <a:r>
              <a:rPr lang="en-US" dirty="0"/>
              <a:t>When we see a word for the first time, how can our brain create an image without comprehension support? No picture…no meaning.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Activities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must be able to exercise and express ourselves in a language or we will not use it!</a:t>
            </a:r>
          </a:p>
          <a:p>
            <a:endParaRPr lang="en-US" dirty="0"/>
          </a:p>
          <a:p>
            <a:r>
              <a:rPr lang="en-US" dirty="0"/>
              <a:t>Creating visuals works for both spoken and written words.</a:t>
            </a:r>
          </a:p>
          <a:p>
            <a:endParaRPr lang="en-US" dirty="0"/>
          </a:p>
          <a:p>
            <a:r>
              <a:rPr lang="en-US" dirty="0"/>
              <a:t>However, language acquisition works best if we first learn the word orally.</a:t>
            </a:r>
          </a:p>
          <a:p>
            <a:endParaRPr lang="en-US" dirty="0"/>
          </a:p>
          <a:p>
            <a:r>
              <a:rPr lang="en-US" dirty="0"/>
              <a:t>We were born to speak. We were not born to write.</a:t>
            </a:r>
          </a:p>
          <a:p>
            <a:r>
              <a:rPr lang="en-US" dirty="0"/>
              <a:t>Pronouncing the new word while creating an image in your mind causes a connection.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English Vocabulary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56" dirty="0"/>
              <a:t>                  Graphic Organizer:</a:t>
            </a:r>
            <a:br>
              <a:rPr lang="en-US" sz="3556" dirty="0"/>
            </a:br>
            <a:r>
              <a:rPr lang="en-US" sz="3556" dirty="0"/>
              <a:t>      </a:t>
            </a:r>
            <a:r>
              <a:rPr lang="en-US" sz="3111" dirty="0"/>
              <a:t>Creating Images through Associations</a:t>
            </a: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00700" y="5321300"/>
            <a:ext cx="35433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12460</TotalTime>
  <Words>8162</Words>
  <Application>Microsoft Macintosh PowerPoint</Application>
  <PresentationFormat>On-screen Show (4:3)</PresentationFormat>
  <Paragraphs>1021</Paragraphs>
  <Slides>141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8" baseType="lpstr">
      <vt:lpstr>Calibri</vt:lpstr>
      <vt:lpstr>Lucida Sans Unicode</vt:lpstr>
      <vt:lpstr>Verdana</vt:lpstr>
      <vt:lpstr>Wingdings 2</vt:lpstr>
      <vt:lpstr>Wingdings 3</vt:lpstr>
      <vt:lpstr>Concourse</vt:lpstr>
      <vt:lpstr>Macintosh%20HD:Users:robertstanger:Documents:ESL%20Seminar:ESL%20Handbook%20US%20Revision%201-48.doc!OLE_LINK1</vt:lpstr>
      <vt:lpstr>Effective Approaches to Language Acquisition </vt:lpstr>
      <vt:lpstr>Test Your Knowledge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Mastering English requires the ability to distinguish between similar terms</vt:lpstr>
      <vt:lpstr> </vt:lpstr>
      <vt:lpstr>    English Language Learning    </vt:lpstr>
      <vt:lpstr>         Language and Culture              are intertwined (ESL)</vt:lpstr>
      <vt:lpstr>               American English:               Culture in Language</vt:lpstr>
      <vt:lpstr>        Understanding Language                     Acquisition</vt:lpstr>
      <vt:lpstr>   Effective Language Learning   </vt:lpstr>
      <vt:lpstr>Traditional Methods Are Ineffective</vt:lpstr>
      <vt:lpstr>       Why Some Students Fail</vt:lpstr>
      <vt:lpstr>Why Traditional Methods Fail</vt:lpstr>
      <vt:lpstr>               How We Learn</vt:lpstr>
      <vt:lpstr>Why Rote Memorization Is                 Ineffective</vt:lpstr>
      <vt:lpstr>               True Learning</vt:lpstr>
      <vt:lpstr>        Real World Application</vt:lpstr>
      <vt:lpstr>         Function vs. Meaning</vt:lpstr>
      <vt:lpstr>Chomsky’s Challenge</vt:lpstr>
      <vt:lpstr>Chomsky’s Challenge</vt:lpstr>
      <vt:lpstr>Chomsky’s Challenge: Relevancy to ESL</vt:lpstr>
      <vt:lpstr>        Brain Friendly Learning</vt:lpstr>
      <vt:lpstr>Linguistic Domains and Natural Language Development</vt:lpstr>
      <vt:lpstr>      Differences Between Oral and                Written Language</vt:lpstr>
      <vt:lpstr>Natural Language Learning</vt:lpstr>
      <vt:lpstr>Oral Language versus Written Language</vt:lpstr>
      <vt:lpstr>Oral and written language require two different skill sets</vt:lpstr>
      <vt:lpstr>Improving Oral Comprehension</vt:lpstr>
      <vt:lpstr>Using Oral Language to Enhance Vocabulary</vt:lpstr>
      <vt:lpstr>Oral Language Learning Requires Comprehension Support</vt:lpstr>
      <vt:lpstr>        Interaction and Modeling       (Natural Language Learning)</vt:lpstr>
      <vt:lpstr>Classroom Activities That Work</vt:lpstr>
      <vt:lpstr>          Social Learning Theory               (Modeling Behavior)</vt:lpstr>
      <vt:lpstr>Comprehension Support</vt:lpstr>
      <vt:lpstr>Oral Interaction Works</vt:lpstr>
      <vt:lpstr>Language Learning Myth</vt:lpstr>
      <vt:lpstr>Domain Interaction</vt:lpstr>
      <vt:lpstr>A Comprehensive Linguistic Approach</vt:lpstr>
      <vt:lpstr>     Using Multiple Modalities</vt:lpstr>
      <vt:lpstr>          Domain Relationship</vt:lpstr>
      <vt:lpstr>       Using Prior Knowledge</vt:lpstr>
      <vt:lpstr>          Background Knowledge</vt:lpstr>
      <vt:lpstr>Background Knowledge</vt:lpstr>
      <vt:lpstr>Building Background Knowledge</vt:lpstr>
      <vt:lpstr>Bridging Knowledge</vt:lpstr>
      <vt:lpstr>Link Between First Language and Second Language Proficiency </vt:lpstr>
      <vt:lpstr>Preview: Building a Foundation</vt:lpstr>
      <vt:lpstr>Review and Preview</vt:lpstr>
      <vt:lpstr>      Why Previewing Works</vt:lpstr>
      <vt:lpstr>Creating Categories</vt:lpstr>
      <vt:lpstr>          Decoding Language </vt:lpstr>
      <vt:lpstr>            Linguistic Awareness</vt:lpstr>
      <vt:lpstr>             Phonological       </vt:lpstr>
      <vt:lpstr>Relevancy to ESL</vt:lpstr>
      <vt:lpstr>          Teaching Pronunciation</vt:lpstr>
      <vt:lpstr>               Orthographic       </vt:lpstr>
      <vt:lpstr>        Syntactical Awareness  </vt:lpstr>
      <vt:lpstr>        Syntactical Awareness</vt:lpstr>
      <vt:lpstr>Relevancy to ESL</vt:lpstr>
      <vt:lpstr>Semantic Awareness</vt:lpstr>
      <vt:lpstr>                    Semantics:                Building Meaning</vt:lpstr>
      <vt:lpstr>           Word Associations</vt:lpstr>
      <vt:lpstr>                 Connecting words     with images and sensory experience  </vt:lpstr>
      <vt:lpstr>                  Building meaning:          Depth and Breadth of Understanding</vt:lpstr>
      <vt:lpstr>         Types of Meaning</vt:lpstr>
      <vt:lpstr>Relevancy to ESL</vt:lpstr>
      <vt:lpstr>Relevancy to ESL</vt:lpstr>
      <vt:lpstr>Relevancy to ESL</vt:lpstr>
      <vt:lpstr>PRAGMATICS</vt:lpstr>
      <vt:lpstr>Relevancy to ESL</vt:lpstr>
      <vt:lpstr>              Decoding English:           Challenges and Solutions</vt:lpstr>
      <vt:lpstr>Words as Symbols</vt:lpstr>
      <vt:lpstr>Connecting Symbols and Common Meaning</vt:lpstr>
      <vt:lpstr>Words are Magic</vt:lpstr>
      <vt:lpstr>Vocabulary Building</vt:lpstr>
      <vt:lpstr>Basic Vocabulary</vt:lpstr>
      <vt:lpstr>Tier Two Vocabulary</vt:lpstr>
      <vt:lpstr>Tier Two Vocabulary</vt:lpstr>
      <vt:lpstr>                Tier Three</vt:lpstr>
      <vt:lpstr>             Vocabulary is #1</vt:lpstr>
      <vt:lpstr>English Vocabulary</vt:lpstr>
      <vt:lpstr>            Segmenting Words</vt:lpstr>
      <vt:lpstr>          Dictionary Definitions</vt:lpstr>
      <vt:lpstr>Classifying Vocabulary</vt:lpstr>
      <vt:lpstr>PowerPoint Presentation</vt:lpstr>
      <vt:lpstr>           Knowing a Word</vt:lpstr>
      <vt:lpstr>How to Learn English Vocabulary</vt:lpstr>
      <vt:lpstr>            What Does Work?</vt:lpstr>
      <vt:lpstr>The Best Way to Learn New Vocabulary</vt:lpstr>
      <vt:lpstr>The Power of Associations</vt:lpstr>
      <vt:lpstr>Classroom Activities</vt:lpstr>
      <vt:lpstr>How it Works</vt:lpstr>
      <vt:lpstr>Teaching English Vocabulary</vt:lpstr>
      <vt:lpstr>                  Graphic Organizer:       Creating Images through Associations</vt:lpstr>
      <vt:lpstr>                Mental Pictures         Reinforce Word Meaning</vt:lpstr>
      <vt:lpstr>Associations Work</vt:lpstr>
      <vt:lpstr>           Multiple Context</vt:lpstr>
      <vt:lpstr>Multiple Context</vt:lpstr>
      <vt:lpstr>            Word Journals</vt:lpstr>
      <vt:lpstr>Segmenting information</vt:lpstr>
      <vt:lpstr>Simplifying for Comprehension</vt:lpstr>
      <vt:lpstr>       Sample of Word Strings</vt:lpstr>
      <vt:lpstr>               Word Strings</vt:lpstr>
      <vt:lpstr>How Segmenting Works</vt:lpstr>
      <vt:lpstr>Putting the Pieces Together</vt:lpstr>
      <vt:lpstr>Segmenting Words</vt:lpstr>
      <vt:lpstr>              Code Switching</vt:lpstr>
      <vt:lpstr>               Code Mixing</vt:lpstr>
      <vt:lpstr>              Code Switching</vt:lpstr>
      <vt:lpstr>       Samples of Code-Mixing </vt:lpstr>
      <vt:lpstr>                Code Mixing</vt:lpstr>
      <vt:lpstr>           Develop Meta-linguistic                    Understanding</vt:lpstr>
      <vt:lpstr>               Meta-Cognition:           Learning How to Learn</vt:lpstr>
      <vt:lpstr>The Key to Mastering a Language</vt:lpstr>
      <vt:lpstr>        Autonomous Learning</vt:lpstr>
      <vt:lpstr>          English Sand Traps</vt:lpstr>
      <vt:lpstr>               Problem Areas</vt:lpstr>
      <vt:lpstr>Homonyms</vt:lpstr>
      <vt:lpstr>Denotative versus Connotative</vt:lpstr>
      <vt:lpstr>Negative versus Positive Meanings</vt:lpstr>
      <vt:lpstr>Example of Slang</vt:lpstr>
      <vt:lpstr>                    Slang</vt:lpstr>
      <vt:lpstr>                 Euphemisms        </vt:lpstr>
      <vt:lpstr>               Colloquialisms</vt:lpstr>
      <vt:lpstr>                Colloquialisms:           Concepts and Situations</vt:lpstr>
      <vt:lpstr>Standard American English</vt:lpstr>
      <vt:lpstr>FEW AMERICANS  ACTUALLY SPEAK IT!!!!</vt:lpstr>
      <vt:lpstr>Linguistic Variations in American English</vt:lpstr>
      <vt:lpstr>American English Dialects</vt:lpstr>
      <vt:lpstr>Linguistic Variation in American English</vt:lpstr>
      <vt:lpstr>Regional Variations of American English</vt:lpstr>
      <vt:lpstr>  Sentence Condensation</vt:lpstr>
      <vt:lpstr>Non-regional Dialects</vt:lpstr>
      <vt:lpstr>      Occupation and Age Dialects</vt:lpstr>
      <vt:lpstr> Gender and Social Dialects</vt:lpstr>
      <vt:lpstr>    Educational Dialect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Scholar Summer program</dc:title>
  <dc:creator>Robert Stanger</dc:creator>
  <cp:lastModifiedBy>robert stanger</cp:lastModifiedBy>
  <cp:revision>400</cp:revision>
  <dcterms:created xsi:type="dcterms:W3CDTF">2017-06-11T16:00:08Z</dcterms:created>
  <dcterms:modified xsi:type="dcterms:W3CDTF">2025-05-09T16:47:24Z</dcterms:modified>
</cp:coreProperties>
</file>