
<file path=[Content_Types].xml><?xml version="1.0" encoding="utf-8"?>
<Types xmlns="http://schemas.openxmlformats.org/package/2006/content-types">
  <Override PartName="/ppt/diagrams/layout2.xml" ContentType="application/vnd.openxmlformats-officedocument.drawingml.diagramLayout+xml"/>
  <Override PartName="/ppt/diagrams/drawing1.xml" ContentType="application/vnd.ms-office.drawingml.diagramDrawing+xml"/>
  <Override PartName="/ppt/slides/slide14.xml" ContentType="application/vnd.openxmlformats-officedocument.presentationml.slide+xml"/>
  <Override PartName="/ppt/diagrams/colors12.xml" ContentType="application/vnd.openxmlformats-officedocument.drawingml.diagramColors+xml"/>
  <Default Extension="rels" ContentType="application/vnd.openxmlformats-package.relationships+xml"/>
  <Override PartName="/ppt/diagrams/colors8.xml" ContentType="application/vnd.openxmlformats-officedocument.drawingml.diagramColors+xml"/>
  <Override PartName="/ppt/diagrams/quickStyle5.xml" ContentType="application/vnd.openxmlformats-officedocument.drawingml.diagramStyle+xml"/>
  <Override PartName="/ppt/diagrams/colors1.xml" ContentType="application/vnd.openxmlformats-officedocument.drawingml.diagramColors+xml"/>
  <Default Extension="xml" ContentType="application/xml"/>
  <Override PartName="/ppt/tableStyles.xml" ContentType="application/vnd.openxmlformats-officedocument.presentationml.tableStyles+xml"/>
  <Override PartName="/ppt/diagrams/drawing7.xml" ContentType="application/vnd.ms-office.drawingml.diagramDrawing+xml"/>
  <Override PartName="/ppt/slides/slide5.xml" ContentType="application/vnd.openxmlformats-officedocument.presentationml.slide+xml"/>
  <Override PartName="/ppt/diagrams/layout8.xml" ContentType="application/vnd.openxmlformats-officedocument.drawingml.diagramLayout+xml"/>
  <Override PartName="/ppt/slideLayouts/slideLayout5.xml" ContentType="application/vnd.openxmlformats-officedocument.presentationml.slideLayout+xml"/>
  <Override PartName="/ppt/diagrams/data4.xml" ContentType="application/vnd.openxmlformats-officedocument.drawingml.diagramData+xml"/>
  <Override PartName="/ppt/diagrams/colors11.xml" ContentType="application/vnd.openxmlformats-officedocument.drawingml.diagramColors+xml"/>
  <Override PartName="/ppt/diagrams/layout1.xml" ContentType="application/vnd.openxmlformats-officedocument.drawingml.diagramLayout+xml"/>
  <Override PartName="/ppt/slides/slide13.xml" ContentType="application/vnd.openxmlformats-officedocument.presentationml.slide+xml"/>
  <Override PartName="/ppt/slideMasters/slideMaster1.xml" ContentType="application/vnd.openxmlformats-officedocument.presentationml.slideMaster+xml"/>
  <Override PartName="/ppt/diagrams/colors7.xml" ContentType="application/vnd.openxmlformats-officedocument.drawingml.diagramColors+xml"/>
  <Override PartName="/docProps/core.xml" ContentType="application/vnd.openxmlformats-package.core-properties+xml"/>
  <Override PartName="/ppt/diagrams/quickStyle4.xml" ContentType="application/vnd.openxmlformats-officedocument.drawingml.diagramStyle+xml"/>
  <Override PartName="/ppt/diagrams/drawing6.xml" ContentType="application/vnd.ms-office.drawingml.diagramDrawing+xml"/>
  <Override PartName="/ppt/diagrams/layout12.xml" ContentType="application/vnd.openxmlformats-officedocument.drawingml.diagramLayout+xml"/>
  <Override PartName="/ppt/slides/slide4.xml" ContentType="application/vnd.openxmlformats-officedocument.presentationml.slide+xml"/>
  <Override PartName="/ppt/diagrams/layout7.xml" ContentType="application/vnd.openxmlformats-officedocument.drawingml.diagramLayout+xml"/>
  <Override PartName="/ppt/diagrams/data3.xml" ContentType="application/vnd.openxmlformats-officedocument.drawingml.diagramData+xml"/>
  <Override PartName="/ppt/slideLayouts/slideLayout4.xml" ContentType="application/vnd.openxmlformats-officedocument.presentationml.slideLayout+xml"/>
  <Override PartName="/ppt/diagrams/colors10.xml" ContentType="application/vnd.openxmlformats-officedocument.drawingml.diagramColors+xml"/>
  <Override PartName="/ppt/diagrams/quickStyle12.xml" ContentType="application/vnd.openxmlformats-officedocument.drawingml.diagramStyle+xml"/>
  <Default Extension="png" ContentType="image/png"/>
  <Override PartName="/ppt/slides/slide12.xml" ContentType="application/vnd.openxmlformats-officedocument.presentationml.slide+xml"/>
  <Override PartName="/ppt/diagrams/colors6.xml" ContentType="application/vnd.openxmlformats-officedocument.drawingml.diagramColors+xml"/>
  <Override PartName="/ppt/diagrams/quickStyle3.xml" ContentType="application/vnd.openxmlformats-officedocument.drawingml.diagramStyle+xml"/>
  <Override PartName="/ppt/presProps.xml" ContentType="application/vnd.openxmlformats-officedocument.presentationml.presProps+xml"/>
  <Override PartName="/ppt/diagrams/drawing5.xml" ContentType="application/vnd.ms-office.drawingml.diagramDrawing+xml"/>
  <Override PartName="/ppt/diagrams/data9.xml" ContentType="application/vnd.openxmlformats-officedocument.drawingml.diagramData+xml"/>
  <Override PartName="/ppt/diagrams/layout11.xml" ContentType="application/vnd.openxmlformats-officedocument.drawingml.diagramLayout+xml"/>
  <Override PartName="/ppt/diagrams/layout6.xml" ContentType="application/vnd.openxmlformats-officedocument.drawingml.diagramLayout+xml"/>
  <Override PartName="/ppt/slides/slide3.xml" ContentType="application/vnd.openxmlformats-officedocument.presentationml.slide+xml"/>
  <Override PartName="/ppt/diagrams/data2.xml" ContentType="application/vnd.openxmlformats-officedocument.drawingml.diagramData+xml"/>
  <Override PartName="/ppt/slideLayouts/slideLayout3.xml" ContentType="application/vnd.openxmlformats-officedocument.presentationml.slideLayout+xml"/>
  <Override PartName="/ppt/diagrams/quickStyle11.xml" ContentType="application/vnd.openxmlformats-officedocument.drawingml.diagramStyle+xml"/>
  <Override PartName="/ppt/slides/slide11.xml" ContentType="application/vnd.openxmlformats-officedocument.presentationml.slide+xml"/>
  <Override PartName="/ppt/diagrams/quickStyle9.xml" ContentType="application/vnd.openxmlformats-officedocument.drawingml.diagramStyle+xml"/>
  <Override PartName="/ppt/diagrams/colors5.xml" ContentType="application/vnd.openxmlformats-officedocument.drawingml.diagramColors+xml"/>
  <Override PartName="/ppt/diagrams/quickStyle2.xml" ContentType="application/vnd.openxmlformats-officedocument.drawingml.diagramStyle+xml"/>
  <Override PartName="/ppt/slides/slide9.xml" ContentType="application/vnd.openxmlformats-officedocument.presentationml.slide+xml"/>
  <Override PartName="/ppt/diagrams/drawing4.xml" ContentType="application/vnd.ms-office.drawingml.diagramDrawing+xml"/>
  <Override PartName="/ppt/slideLayouts/slideLayout9.xml" ContentType="application/vnd.openxmlformats-officedocument.presentationml.slideLayout+xml"/>
  <Override PartName="/ppt/diagrams/data8.xml" ContentType="application/vnd.openxmlformats-officedocument.drawingml.diagramData+xml"/>
  <Override PartName="/ppt/diagrams/layout10.xml" ContentType="application/vnd.openxmlformats-officedocument.drawingml.diagramLayout+xml"/>
  <Override PartName="/ppt/diagrams/layout5.xml" ContentType="application/vnd.openxmlformats-officedocument.drawingml.diagramLayout+xml"/>
  <Override PartName="/ppt/slides/slide2.xml" ContentType="application/vnd.openxmlformats-officedocument.presentationml.slide+xml"/>
  <Override PartName="/ppt/slideLayouts/slideLayout2.xml" ContentType="application/vnd.openxmlformats-officedocument.presentationml.slideLayout+xml"/>
  <Override PartName="/ppt/slides/slide17.xml" ContentType="application/vnd.openxmlformats-officedocument.presentationml.slide+xml"/>
  <Override PartName="/ppt/diagrams/data1.xml" ContentType="application/vnd.openxmlformats-officedocument.drawingml.diagramData+xml"/>
  <Override PartName="/ppt/diagrams/quickStyle10.xml" ContentType="application/vnd.openxmlformats-officedocument.drawingml.diagramStyle+xml"/>
  <Override PartName="/ppt/slides/slide10.xml" ContentType="application/vnd.openxmlformats-officedocument.presentationml.slide+xml"/>
  <Override PartName="/ppt/diagrams/quickStyle8.xml" ContentType="application/vnd.openxmlformats-officedocument.drawingml.diagramStyle+xml"/>
  <Override PartName="/ppt/diagrams/colors4.xml" ContentType="application/vnd.openxmlformats-officedocument.drawingml.diagramColors+xml"/>
  <Override PartName="/docProps/app.xml" ContentType="application/vnd.openxmlformats-officedocument.extended-properties+xml"/>
  <Override PartName="/ppt/diagrams/quickStyle1.xml" ContentType="application/vnd.openxmlformats-officedocument.drawingml.diagramStyle+xml"/>
  <Override PartName="/ppt/diagrams/drawing11.xml" ContentType="application/vnd.ms-office.drawingml.diagramDrawing+xml"/>
  <Override PartName="/ppt/diagrams/drawing3.xml" ContentType="application/vnd.ms-office.drawingml.diagramDrawing+xml"/>
  <Override PartName="/ppt/slides/slide8.xml" ContentType="application/vnd.openxmlformats-officedocument.presentationml.slide+xml"/>
  <Override PartName="/ppt/diagrams/data7.xml" ContentType="application/vnd.openxmlformats-officedocument.drawingml.diagramData+xml"/>
  <Override PartName="/ppt/slideLayouts/slideLayout8.xml" ContentType="application/vnd.openxmlformats-officedocument.presentationml.slideLayout+xml"/>
  <Override PartName="/ppt/diagrams/data12.xml" ContentType="application/vnd.openxmlformats-officedocument.drawingml.diagramData+xml"/>
  <Override PartName="/ppt/slides/slide1.xml" ContentType="application/vnd.openxmlformats-officedocument.presentationml.slide+xml"/>
  <Override PartName="/ppt/diagrams/layout4.xml" ContentType="application/vnd.openxmlformats-officedocument.drawingml.diagramLayout+xml"/>
  <Override PartName="/ppt/slideLayouts/slideLayout1.xml" ContentType="application/vnd.openxmlformats-officedocument.presentationml.slideLayout+xml"/>
  <Override PartName="/ppt/slides/slide16.xml" ContentType="application/vnd.openxmlformats-officedocument.presentationml.slide+xml"/>
  <Default Extension="jpeg" ContentType="image/jpeg"/>
  <Override PartName="/ppt/viewProps.xml" ContentType="application/vnd.openxmlformats-officedocument.presentationml.viewProps+xml"/>
  <Override PartName="/ppt/diagrams/drawing12.xml" ContentType="application/vnd.ms-office.drawingml.diagramDrawing+xml"/>
  <Override PartName="/ppt/diagrams/quickStyle7.xml" ContentType="application/vnd.openxmlformats-officedocument.drawingml.diagramStyle+xml"/>
  <Override PartName="/ppt/diagrams/colors3.xml" ContentType="application/vnd.openxmlformats-officedocument.drawingml.diagramColors+xml"/>
  <Override PartName="/ppt/theme/theme2.xml" ContentType="application/vnd.openxmlformats-officedocument.theme+xml"/>
  <Override PartName="/ppt/diagrams/drawing9.xml" ContentType="application/vnd.ms-office.drawingml.diagramDrawing+xml"/>
  <Override PartName="/ppt/diagrams/drawing10.xml" ContentType="application/vnd.ms-office.drawingml.diagramDrawing+xml"/>
  <Override PartName="/ppt/slideLayouts/slideLayout11.xml" ContentType="application/vnd.openxmlformats-officedocument.presentationml.slideLayout+xml"/>
  <Override PartName="/ppt/diagrams/drawing2.xml" ContentType="application/vnd.ms-office.drawingml.diagramDrawing+xml"/>
  <Override PartName="/ppt/slides/slide7.xml" ContentType="application/vnd.openxmlformats-officedocument.presentationml.slide+xml"/>
  <Override PartName="/ppt/slideLayouts/slideLayout7.xml" ContentType="application/vnd.openxmlformats-officedocument.presentationml.slideLayout+xml"/>
  <Override PartName="/ppt/diagrams/data6.xml" ContentType="application/vnd.openxmlformats-officedocument.drawingml.diagramData+xml"/>
  <Override PartName="/ppt/diagrams/data11.xml" ContentType="application/vnd.openxmlformats-officedocument.drawingml.diagramData+xml"/>
  <Override PartName="/ppt/diagrams/layout3.xml" ContentType="application/vnd.openxmlformats-officedocument.drawingml.diagramLayout+xml"/>
  <Override PartName="/ppt/notesMasters/notesMaster1.xml" ContentType="application/vnd.openxmlformats-officedocument.presentationml.notesMaster+xml"/>
  <Override PartName="/ppt/slides/slide15.xml" ContentType="application/vnd.openxmlformats-officedocument.presentationml.slide+xml"/>
  <Override PartName="/ppt/diagrams/colors9.xml" ContentType="application/vnd.openxmlformats-officedocument.drawingml.diagramColors+xml"/>
  <Override PartName="/ppt/diagrams/quickStyle6.xml" ContentType="application/vnd.openxmlformats-officedocument.drawingml.diagramStyle+xml"/>
  <Override PartName="/ppt/diagrams/colors2.xml" ContentType="application/vnd.openxmlformats-officedocument.drawingml.diagramColors+xml"/>
  <Override PartName="/ppt/theme/theme1.xml" ContentType="application/vnd.openxmlformats-officedocument.theme+xml"/>
  <Override PartName="/ppt/diagrams/drawing8.xml" ContentType="application/vnd.ms-office.drawingml.diagramDrawing+xml"/>
  <Override PartName="/ppt/slideLayouts/slideLayout10.xml" ContentType="application/vnd.openxmlformats-officedocument.presentationml.slideLayout+xml"/>
  <Override PartName="/ppt/presentation.xml" ContentType="application/vnd.openxmlformats-officedocument.presentationml.presentation.main+xml"/>
  <Default Extension="bin" ContentType="application/vnd.openxmlformats-officedocument.presentationml.printerSettings"/>
  <Override PartName="/ppt/diagrams/layout9.xml" ContentType="application/vnd.openxmlformats-officedocument.drawingml.diagramLayout+xml"/>
  <Override PartName="/ppt/slides/slide6.xml" ContentType="application/vnd.openxmlformats-officedocument.presentationml.slide+xml"/>
  <Override PartName="/ppt/slideLayouts/slideLayout6.xml" ContentType="application/vnd.openxmlformats-officedocument.presentationml.slideLayout+xml"/>
  <Override PartName="/ppt/diagrams/data10.xml" ContentType="application/vnd.openxmlformats-officedocument.drawingml.diagramData+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922" r:id="rId1"/>
  </p:sldMasterIdLst>
  <p:notesMasterIdLst>
    <p:notesMasterId r:id="rId19"/>
  </p:notesMasterIdLst>
  <p:sldIdLst>
    <p:sldId id="256" r:id="rId2"/>
    <p:sldId id="389" r:id="rId3"/>
    <p:sldId id="392" r:id="rId4"/>
    <p:sldId id="390" r:id="rId5"/>
    <p:sldId id="393" r:id="rId6"/>
    <p:sldId id="381" r:id="rId7"/>
    <p:sldId id="382" r:id="rId8"/>
    <p:sldId id="383" r:id="rId9"/>
    <p:sldId id="385" r:id="rId10"/>
    <p:sldId id="260" r:id="rId11"/>
    <p:sldId id="278" r:id="rId12"/>
    <p:sldId id="312" r:id="rId13"/>
    <p:sldId id="351" r:id="rId14"/>
    <p:sldId id="371" r:id="rId15"/>
    <p:sldId id="394" r:id="rId16"/>
    <p:sldId id="397" r:id="rId17"/>
    <p:sldId id="39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598" autoAdjust="0"/>
    <p:restoredTop sz="94599" autoAdjust="0"/>
  </p:normalViewPr>
  <p:slideViewPr>
    <p:cSldViewPr snapToGrid="0" snapToObjects="1">
      <p:cViewPr>
        <p:scale>
          <a:sx n="100" d="100"/>
          <a:sy n="100" d="100"/>
        </p:scale>
        <p:origin x="-1336" y="-2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_rels/data8.xml.rels><?xml version="1.0" encoding="UTF-8" standalone="yes"?>
<Relationships xmlns="http://schemas.openxmlformats.org/package/2006/relationships"><Relationship Id="rId1" Type="http://schemas.openxmlformats.org/officeDocument/2006/relationships/image" Target="../media/image15.jpeg"/><Relationship Id="rId2" Type="http://schemas.openxmlformats.org/officeDocument/2006/relationships/image" Target="../media/image16.jpeg"/><Relationship Id="rId3" Type="http://schemas.openxmlformats.org/officeDocument/2006/relationships/image" Target="../media/image17.jpeg"/></Relationships>
</file>

<file path=ppt/diagrams/_rels/drawing8.xml.rels><?xml version="1.0" encoding="UTF-8" standalone="yes"?>
<Relationships xmlns="http://schemas.openxmlformats.org/package/2006/relationships"><Relationship Id="rId1" Type="http://schemas.openxmlformats.org/officeDocument/2006/relationships/image" Target="../media/image15.jpeg"/><Relationship Id="rId2" Type="http://schemas.openxmlformats.org/officeDocument/2006/relationships/image" Target="../media/image16.jpeg"/><Relationship Id="rId3" Type="http://schemas.openxmlformats.org/officeDocument/2006/relationships/image" Target="../media/image17.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666AD7-BF16-104F-810E-64D03B4B93F1}" type="doc">
      <dgm:prSet loTypeId="urn:microsoft.com/office/officeart/2005/8/layout/pyramid4" loCatId="pyramid" qsTypeId="urn:microsoft.com/office/officeart/2005/8/quickstyle/simple1" qsCatId="simple" csTypeId="urn:microsoft.com/office/officeart/2005/8/colors/accent1_2" csCatId="accent1" phldr="1"/>
      <dgm:spPr/>
      <dgm:t>
        <a:bodyPr/>
        <a:lstStyle/>
        <a:p>
          <a:endParaRPr lang="en-US"/>
        </a:p>
      </dgm:t>
    </dgm:pt>
    <dgm:pt modelId="{850A0442-FEC3-EE42-9BB4-BE89B5947A9E}">
      <dgm:prSet phldrT="[Text]" custT="1"/>
      <dgm:spPr/>
      <dgm:t>
        <a:bodyPr/>
        <a:lstStyle/>
        <a:p>
          <a:r>
            <a:rPr lang="en-US" sz="1200" dirty="0" smtClean="0"/>
            <a:t>Develop school-wide teacher learning communities</a:t>
          </a:r>
          <a:endParaRPr lang="en-US" sz="1200" dirty="0"/>
        </a:p>
      </dgm:t>
    </dgm:pt>
    <dgm:pt modelId="{DDB97236-0FDD-7943-B939-E6AE63824952}" type="parTrans" cxnId="{A19A990D-1DD8-E948-A230-FB9D5908D033}">
      <dgm:prSet/>
      <dgm:spPr/>
      <dgm:t>
        <a:bodyPr/>
        <a:lstStyle/>
        <a:p>
          <a:endParaRPr lang="en-US"/>
        </a:p>
      </dgm:t>
    </dgm:pt>
    <dgm:pt modelId="{BB36EB84-0002-AA41-B398-31D2AF68A310}" type="sibTrans" cxnId="{A19A990D-1DD8-E948-A230-FB9D5908D033}">
      <dgm:prSet/>
      <dgm:spPr/>
      <dgm:t>
        <a:bodyPr/>
        <a:lstStyle/>
        <a:p>
          <a:endParaRPr lang="en-US"/>
        </a:p>
      </dgm:t>
    </dgm:pt>
    <dgm:pt modelId="{352B351A-1C40-084B-92E5-C8A23CB99C01}">
      <dgm:prSet phldrT="[Text]" custT="1"/>
      <dgm:spPr/>
      <dgm:t>
        <a:bodyPr/>
        <a:lstStyle/>
        <a:p>
          <a:r>
            <a:rPr lang="en-US" sz="1100" dirty="0" smtClean="0"/>
            <a:t>Develop reflective practices </a:t>
          </a:r>
          <a:endParaRPr lang="en-US" sz="1100" dirty="0"/>
        </a:p>
      </dgm:t>
    </dgm:pt>
    <dgm:pt modelId="{60EB7D89-155F-2944-B717-03914CEDF516}" type="parTrans" cxnId="{0EDC8BEB-B3D5-A34C-BA3C-FCE7AD061FEC}">
      <dgm:prSet/>
      <dgm:spPr/>
      <dgm:t>
        <a:bodyPr/>
        <a:lstStyle/>
        <a:p>
          <a:endParaRPr lang="en-US"/>
        </a:p>
      </dgm:t>
    </dgm:pt>
    <dgm:pt modelId="{69A78D16-D6C5-7546-A6B5-3E05DD0BCB41}" type="sibTrans" cxnId="{0EDC8BEB-B3D5-A34C-BA3C-FCE7AD061FEC}">
      <dgm:prSet/>
      <dgm:spPr/>
      <dgm:t>
        <a:bodyPr/>
        <a:lstStyle/>
        <a:p>
          <a:endParaRPr lang="en-US"/>
        </a:p>
      </dgm:t>
    </dgm:pt>
    <dgm:pt modelId="{BD17B2A9-4984-714F-8E9F-64A1CF514493}">
      <dgm:prSet phldrT="[Text]" custT="1"/>
      <dgm:spPr/>
      <dgm:t>
        <a:bodyPr/>
        <a:lstStyle/>
        <a:p>
          <a:r>
            <a:rPr lang="en-US" sz="1100" dirty="0" smtClean="0"/>
            <a:t>Change School Culture</a:t>
          </a:r>
          <a:endParaRPr lang="en-US" sz="1100" dirty="0"/>
        </a:p>
      </dgm:t>
    </dgm:pt>
    <dgm:pt modelId="{5257B89E-7956-E741-9A69-FD8AC0709415}" type="parTrans" cxnId="{2FDA75BB-F55E-AD45-AB3D-4D4EAA59F1E5}">
      <dgm:prSet/>
      <dgm:spPr/>
      <dgm:t>
        <a:bodyPr/>
        <a:lstStyle/>
        <a:p>
          <a:endParaRPr lang="en-US"/>
        </a:p>
      </dgm:t>
    </dgm:pt>
    <dgm:pt modelId="{BDDEABB1-9724-8548-A717-671CE236C988}" type="sibTrans" cxnId="{2FDA75BB-F55E-AD45-AB3D-4D4EAA59F1E5}">
      <dgm:prSet/>
      <dgm:spPr/>
      <dgm:t>
        <a:bodyPr/>
        <a:lstStyle/>
        <a:p>
          <a:endParaRPr lang="en-US"/>
        </a:p>
      </dgm:t>
    </dgm:pt>
    <dgm:pt modelId="{2F4D8DDD-D543-D94A-9F8A-2A24B5CB8166}">
      <dgm:prSet phldrT="[Text]" custT="1"/>
      <dgm:spPr/>
      <dgm:t>
        <a:bodyPr/>
        <a:lstStyle/>
        <a:p>
          <a:r>
            <a:rPr lang="en-US" sz="1100" dirty="0" smtClean="0"/>
            <a:t>Research curriculum options</a:t>
          </a:r>
          <a:endParaRPr lang="en-US" sz="1100" dirty="0"/>
        </a:p>
      </dgm:t>
    </dgm:pt>
    <dgm:pt modelId="{F2FF3B03-6CF3-1143-82BA-BC82D016A455}" type="parTrans" cxnId="{9BB044AB-AD80-5349-8898-AED8BA480AB1}">
      <dgm:prSet/>
      <dgm:spPr/>
      <dgm:t>
        <a:bodyPr/>
        <a:lstStyle/>
        <a:p>
          <a:endParaRPr lang="en-US"/>
        </a:p>
      </dgm:t>
    </dgm:pt>
    <dgm:pt modelId="{8C0333B0-57F3-634D-B575-24F9322CF6C9}" type="sibTrans" cxnId="{9BB044AB-AD80-5349-8898-AED8BA480AB1}">
      <dgm:prSet/>
      <dgm:spPr/>
      <dgm:t>
        <a:bodyPr/>
        <a:lstStyle/>
        <a:p>
          <a:endParaRPr lang="en-US"/>
        </a:p>
      </dgm:t>
    </dgm:pt>
    <dgm:pt modelId="{21424AD3-9CFA-AF48-BFAD-4728D5F214C4}" type="pres">
      <dgm:prSet presAssocID="{FF666AD7-BF16-104F-810E-64D03B4B93F1}" presName="compositeShape" presStyleCnt="0">
        <dgm:presLayoutVars>
          <dgm:chMax val="9"/>
          <dgm:dir/>
          <dgm:resizeHandles val="exact"/>
        </dgm:presLayoutVars>
      </dgm:prSet>
      <dgm:spPr/>
      <dgm:t>
        <a:bodyPr/>
        <a:lstStyle/>
        <a:p>
          <a:endParaRPr lang="en-US"/>
        </a:p>
      </dgm:t>
    </dgm:pt>
    <dgm:pt modelId="{C93AA697-38DE-8440-94D8-0F7866BDDB29}" type="pres">
      <dgm:prSet presAssocID="{FF666AD7-BF16-104F-810E-64D03B4B93F1}" presName="triangle1" presStyleLbl="node1" presStyleIdx="0" presStyleCnt="4">
        <dgm:presLayoutVars>
          <dgm:bulletEnabled val="1"/>
        </dgm:presLayoutVars>
      </dgm:prSet>
      <dgm:spPr/>
      <dgm:t>
        <a:bodyPr/>
        <a:lstStyle/>
        <a:p>
          <a:endParaRPr lang="en-US"/>
        </a:p>
      </dgm:t>
    </dgm:pt>
    <dgm:pt modelId="{8F5B97CD-5513-C249-A876-616EF516411B}" type="pres">
      <dgm:prSet presAssocID="{FF666AD7-BF16-104F-810E-64D03B4B93F1}" presName="triangle2" presStyleLbl="node1" presStyleIdx="1" presStyleCnt="4">
        <dgm:presLayoutVars>
          <dgm:bulletEnabled val="1"/>
        </dgm:presLayoutVars>
      </dgm:prSet>
      <dgm:spPr/>
      <dgm:t>
        <a:bodyPr/>
        <a:lstStyle/>
        <a:p>
          <a:endParaRPr lang="en-US"/>
        </a:p>
      </dgm:t>
    </dgm:pt>
    <dgm:pt modelId="{9C2E4B43-16DA-F642-88EA-CAB2601475A0}" type="pres">
      <dgm:prSet presAssocID="{FF666AD7-BF16-104F-810E-64D03B4B93F1}" presName="triangle3" presStyleLbl="node1" presStyleIdx="2" presStyleCnt="4">
        <dgm:presLayoutVars>
          <dgm:bulletEnabled val="1"/>
        </dgm:presLayoutVars>
      </dgm:prSet>
      <dgm:spPr/>
      <dgm:t>
        <a:bodyPr/>
        <a:lstStyle/>
        <a:p>
          <a:endParaRPr lang="en-US"/>
        </a:p>
      </dgm:t>
    </dgm:pt>
    <dgm:pt modelId="{CA17560A-ECFA-A242-99A4-557972A78796}" type="pres">
      <dgm:prSet presAssocID="{FF666AD7-BF16-104F-810E-64D03B4B93F1}" presName="triangle4" presStyleLbl="node1" presStyleIdx="3" presStyleCnt="4">
        <dgm:presLayoutVars>
          <dgm:bulletEnabled val="1"/>
        </dgm:presLayoutVars>
      </dgm:prSet>
      <dgm:spPr/>
      <dgm:t>
        <a:bodyPr/>
        <a:lstStyle/>
        <a:p>
          <a:endParaRPr lang="en-US"/>
        </a:p>
      </dgm:t>
    </dgm:pt>
  </dgm:ptLst>
  <dgm:cxnLst>
    <dgm:cxn modelId="{3EE508F3-3275-7142-A572-67EDC58EA183}" type="presOf" srcId="{2F4D8DDD-D543-D94A-9F8A-2A24B5CB8166}" destId="{CA17560A-ECFA-A242-99A4-557972A78796}" srcOrd="0" destOrd="0" presId="urn:microsoft.com/office/officeart/2005/8/layout/pyramid4"/>
    <dgm:cxn modelId="{C215A902-D449-C340-A51E-64098B02AADF}" type="presOf" srcId="{850A0442-FEC3-EE42-9BB4-BE89B5947A9E}" destId="{C93AA697-38DE-8440-94D8-0F7866BDDB29}" srcOrd="0" destOrd="0" presId="urn:microsoft.com/office/officeart/2005/8/layout/pyramid4"/>
    <dgm:cxn modelId="{9BB044AB-AD80-5349-8898-AED8BA480AB1}" srcId="{FF666AD7-BF16-104F-810E-64D03B4B93F1}" destId="{2F4D8DDD-D543-D94A-9F8A-2A24B5CB8166}" srcOrd="3" destOrd="0" parTransId="{F2FF3B03-6CF3-1143-82BA-BC82D016A455}" sibTransId="{8C0333B0-57F3-634D-B575-24F9322CF6C9}"/>
    <dgm:cxn modelId="{B05FF749-2FE6-744F-802B-5957B7A934C6}" type="presOf" srcId="{BD17B2A9-4984-714F-8E9F-64A1CF514493}" destId="{9C2E4B43-16DA-F642-88EA-CAB2601475A0}" srcOrd="0" destOrd="0" presId="urn:microsoft.com/office/officeart/2005/8/layout/pyramid4"/>
    <dgm:cxn modelId="{14000298-BB5D-594F-9EEA-28D7AF9EA743}" type="presOf" srcId="{352B351A-1C40-084B-92E5-C8A23CB99C01}" destId="{8F5B97CD-5513-C249-A876-616EF516411B}" srcOrd="0" destOrd="0" presId="urn:microsoft.com/office/officeart/2005/8/layout/pyramid4"/>
    <dgm:cxn modelId="{CC4E0F86-3638-7344-AE0E-FBB5F07307C8}" type="presOf" srcId="{FF666AD7-BF16-104F-810E-64D03B4B93F1}" destId="{21424AD3-9CFA-AF48-BFAD-4728D5F214C4}" srcOrd="0" destOrd="0" presId="urn:microsoft.com/office/officeart/2005/8/layout/pyramid4"/>
    <dgm:cxn modelId="{A19A990D-1DD8-E948-A230-FB9D5908D033}" srcId="{FF666AD7-BF16-104F-810E-64D03B4B93F1}" destId="{850A0442-FEC3-EE42-9BB4-BE89B5947A9E}" srcOrd="0" destOrd="0" parTransId="{DDB97236-0FDD-7943-B939-E6AE63824952}" sibTransId="{BB36EB84-0002-AA41-B398-31D2AF68A310}"/>
    <dgm:cxn modelId="{2FDA75BB-F55E-AD45-AB3D-4D4EAA59F1E5}" srcId="{FF666AD7-BF16-104F-810E-64D03B4B93F1}" destId="{BD17B2A9-4984-714F-8E9F-64A1CF514493}" srcOrd="2" destOrd="0" parTransId="{5257B89E-7956-E741-9A69-FD8AC0709415}" sibTransId="{BDDEABB1-9724-8548-A717-671CE236C988}"/>
    <dgm:cxn modelId="{0EDC8BEB-B3D5-A34C-BA3C-FCE7AD061FEC}" srcId="{FF666AD7-BF16-104F-810E-64D03B4B93F1}" destId="{352B351A-1C40-084B-92E5-C8A23CB99C01}" srcOrd="1" destOrd="0" parTransId="{60EB7D89-155F-2944-B717-03914CEDF516}" sibTransId="{69A78D16-D6C5-7546-A6B5-3E05DD0BCB41}"/>
    <dgm:cxn modelId="{863C8927-CF44-DC46-A2C8-C88BAEAE78D2}" type="presParOf" srcId="{21424AD3-9CFA-AF48-BFAD-4728D5F214C4}" destId="{C93AA697-38DE-8440-94D8-0F7866BDDB29}" srcOrd="0" destOrd="0" presId="urn:microsoft.com/office/officeart/2005/8/layout/pyramid4"/>
    <dgm:cxn modelId="{226694E5-8EB6-CA46-9A39-3DEA4D0E880E}" type="presParOf" srcId="{21424AD3-9CFA-AF48-BFAD-4728D5F214C4}" destId="{8F5B97CD-5513-C249-A876-616EF516411B}" srcOrd="1" destOrd="0" presId="urn:microsoft.com/office/officeart/2005/8/layout/pyramid4"/>
    <dgm:cxn modelId="{6EEB4A5A-2003-A445-A0E9-0DFDB6202750}" type="presParOf" srcId="{21424AD3-9CFA-AF48-BFAD-4728D5F214C4}" destId="{9C2E4B43-16DA-F642-88EA-CAB2601475A0}" srcOrd="2" destOrd="0" presId="urn:microsoft.com/office/officeart/2005/8/layout/pyramid4"/>
    <dgm:cxn modelId="{4CAC6838-8C56-854C-99E0-C4A0F6B0FEFE}" type="presParOf" srcId="{21424AD3-9CFA-AF48-BFAD-4728D5F214C4}" destId="{CA17560A-ECFA-A242-99A4-557972A78796}" srcOrd="3" destOrd="0" presId="urn:microsoft.com/office/officeart/2005/8/layout/pyramid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B6123A6-25F5-0D45-84B4-52156BD0C1CD}" type="doc">
      <dgm:prSet loTypeId="urn:microsoft.com/office/officeart/2005/8/layout/hierarchy2" loCatId="hierarchy" qsTypeId="urn:microsoft.com/office/officeart/2005/8/quickstyle/3D3" qsCatId="3D" csTypeId="urn:microsoft.com/office/officeart/2005/8/colors/accent1_2" csCatId="accent1" phldr="1"/>
      <dgm:spPr/>
      <dgm:t>
        <a:bodyPr/>
        <a:lstStyle/>
        <a:p>
          <a:endParaRPr lang="en-US"/>
        </a:p>
      </dgm:t>
    </dgm:pt>
    <dgm:pt modelId="{FC227D4C-5195-564B-A719-010A847E4EA3}">
      <dgm:prSet phldrT="[Text]"/>
      <dgm:spPr/>
      <dgm:t>
        <a:bodyPr/>
        <a:lstStyle/>
        <a:p>
          <a:r>
            <a:rPr lang="en-US" dirty="0" smtClean="0"/>
            <a:t>Learning language involves combining images and symbols</a:t>
          </a:r>
          <a:endParaRPr lang="en-US" dirty="0"/>
        </a:p>
      </dgm:t>
    </dgm:pt>
    <dgm:pt modelId="{EE41FEE8-8B2F-EF40-A915-A7CF17044D2B}" type="parTrans" cxnId="{3E29B21A-4393-3A40-AD47-E1BCD78A7DB4}">
      <dgm:prSet/>
      <dgm:spPr/>
      <dgm:t>
        <a:bodyPr/>
        <a:lstStyle/>
        <a:p>
          <a:endParaRPr lang="en-US"/>
        </a:p>
      </dgm:t>
    </dgm:pt>
    <dgm:pt modelId="{B0432194-7251-CF45-9864-960D1AEC4B52}" type="sibTrans" cxnId="{3E29B21A-4393-3A40-AD47-E1BCD78A7DB4}">
      <dgm:prSet/>
      <dgm:spPr/>
      <dgm:t>
        <a:bodyPr/>
        <a:lstStyle/>
        <a:p>
          <a:endParaRPr lang="en-US"/>
        </a:p>
      </dgm:t>
    </dgm:pt>
    <dgm:pt modelId="{F54A171E-4E4E-FB4E-988F-1A3DDE91A937}">
      <dgm:prSet phldrT="[Text]"/>
      <dgm:spPr/>
      <dgm:t>
        <a:bodyPr/>
        <a:lstStyle/>
        <a:p>
          <a:r>
            <a:rPr lang="en-US" dirty="0" smtClean="0"/>
            <a:t>Language is a social phenomenon. Interaction enhances oral development</a:t>
          </a:r>
          <a:endParaRPr lang="en-US" dirty="0"/>
        </a:p>
      </dgm:t>
    </dgm:pt>
    <dgm:pt modelId="{1659AFE9-B8C7-F64F-98F9-F25576075927}" type="parTrans" cxnId="{F42A2345-30FE-5140-BF63-16E702489C79}">
      <dgm:prSet/>
      <dgm:spPr/>
      <dgm:t>
        <a:bodyPr/>
        <a:lstStyle/>
        <a:p>
          <a:endParaRPr lang="en-US"/>
        </a:p>
      </dgm:t>
    </dgm:pt>
    <dgm:pt modelId="{A948CB40-F536-D146-AB31-5785DF565BBD}" type="sibTrans" cxnId="{F42A2345-30FE-5140-BF63-16E702489C79}">
      <dgm:prSet/>
      <dgm:spPr/>
      <dgm:t>
        <a:bodyPr/>
        <a:lstStyle/>
        <a:p>
          <a:endParaRPr lang="en-US"/>
        </a:p>
      </dgm:t>
    </dgm:pt>
    <dgm:pt modelId="{992551ED-CD8E-6647-88D2-ACC25EF25ED5}">
      <dgm:prSet phldrT="[Text]"/>
      <dgm:spPr/>
      <dgm:t>
        <a:bodyPr/>
        <a:lstStyle/>
        <a:p>
          <a:r>
            <a:rPr lang="en-US" dirty="0" smtClean="0"/>
            <a:t>Language </a:t>
          </a:r>
          <a:r>
            <a:rPr lang="en-US" dirty="0" smtClean="0"/>
            <a:t>learning is </a:t>
          </a:r>
          <a:r>
            <a:rPr lang="en-US" dirty="0" smtClean="0"/>
            <a:t>more effective when presented for group discussion</a:t>
          </a:r>
          <a:endParaRPr lang="en-US" dirty="0"/>
        </a:p>
      </dgm:t>
    </dgm:pt>
    <dgm:pt modelId="{9AF3C794-F128-C549-9CF4-1EF78B3A1E79}" type="parTrans" cxnId="{2ED031E3-5247-3141-B98D-26370558199D}">
      <dgm:prSet/>
      <dgm:spPr/>
      <dgm:t>
        <a:bodyPr/>
        <a:lstStyle/>
        <a:p>
          <a:endParaRPr lang="en-US"/>
        </a:p>
      </dgm:t>
    </dgm:pt>
    <dgm:pt modelId="{8DA90D75-53FD-0243-9F11-97496AD4ED91}" type="sibTrans" cxnId="{2ED031E3-5247-3141-B98D-26370558199D}">
      <dgm:prSet/>
      <dgm:spPr/>
      <dgm:t>
        <a:bodyPr/>
        <a:lstStyle/>
        <a:p>
          <a:endParaRPr lang="en-US"/>
        </a:p>
      </dgm:t>
    </dgm:pt>
    <dgm:pt modelId="{9BF5420A-80B3-8246-91AE-FB1509B2242B}">
      <dgm:prSet phldrT="[Text]"/>
      <dgm:spPr/>
      <dgm:t>
        <a:bodyPr/>
        <a:lstStyle/>
        <a:p>
          <a:r>
            <a:rPr lang="en-US" dirty="0" smtClean="0"/>
            <a:t>Interacting with peers plants new words in growing minds</a:t>
          </a:r>
          <a:endParaRPr lang="en-US" dirty="0"/>
        </a:p>
      </dgm:t>
    </dgm:pt>
    <dgm:pt modelId="{9CEFA0D0-FBB7-F44C-A16F-AD4D624B3205}" type="parTrans" cxnId="{2D105CA9-531F-2745-987C-A714CCBFA94B}">
      <dgm:prSet/>
      <dgm:spPr/>
      <dgm:t>
        <a:bodyPr/>
        <a:lstStyle/>
        <a:p>
          <a:endParaRPr lang="en-US"/>
        </a:p>
      </dgm:t>
    </dgm:pt>
    <dgm:pt modelId="{C1ACEA83-BE6A-B94C-B433-430E0AE07FD4}" type="sibTrans" cxnId="{2D105CA9-531F-2745-987C-A714CCBFA94B}">
      <dgm:prSet/>
      <dgm:spPr/>
      <dgm:t>
        <a:bodyPr/>
        <a:lstStyle/>
        <a:p>
          <a:endParaRPr lang="en-US"/>
        </a:p>
      </dgm:t>
    </dgm:pt>
    <dgm:pt modelId="{DBEB7673-C033-7F4F-A03F-C24017E0956A}">
      <dgm:prSet phldrT="[Text]"/>
      <dgm:spPr/>
      <dgm:t>
        <a:bodyPr/>
        <a:lstStyle/>
        <a:p>
          <a:r>
            <a:rPr lang="en-US" dirty="0" smtClean="0"/>
            <a:t>A second language is learned best through meaningful communication</a:t>
          </a:r>
          <a:endParaRPr lang="en-US" dirty="0"/>
        </a:p>
      </dgm:t>
    </dgm:pt>
    <dgm:pt modelId="{A9010C9F-59F0-5946-9D6C-8430D72A0800}" type="parTrans" cxnId="{D68CDC87-322D-924E-940E-2AC045EB1299}">
      <dgm:prSet/>
      <dgm:spPr/>
      <dgm:t>
        <a:bodyPr/>
        <a:lstStyle/>
        <a:p>
          <a:endParaRPr lang="en-US"/>
        </a:p>
      </dgm:t>
    </dgm:pt>
    <dgm:pt modelId="{D3A2E4BD-1637-5545-9CD9-A4ADE4B7E074}" type="sibTrans" cxnId="{D68CDC87-322D-924E-940E-2AC045EB1299}">
      <dgm:prSet/>
      <dgm:spPr/>
      <dgm:t>
        <a:bodyPr/>
        <a:lstStyle/>
        <a:p>
          <a:endParaRPr lang="en-US"/>
        </a:p>
      </dgm:t>
    </dgm:pt>
    <dgm:pt modelId="{A7C95B92-952E-7E4E-B5E1-2A1FB79BDC90}">
      <dgm:prSet phldrT="[Text]"/>
      <dgm:spPr/>
      <dgm:t>
        <a:bodyPr/>
        <a:lstStyle/>
        <a:p>
          <a:r>
            <a:rPr lang="en-US" dirty="0" smtClean="0"/>
            <a:t>Oral interaction builds knowledge and stimulates creative thought</a:t>
          </a:r>
          <a:endParaRPr lang="en-US" dirty="0"/>
        </a:p>
      </dgm:t>
    </dgm:pt>
    <dgm:pt modelId="{E7162DA3-7832-A047-BE34-47AB67F10B65}" type="parTrans" cxnId="{96CC7512-857D-E649-AA8A-B1B1B8355DE1}">
      <dgm:prSet/>
      <dgm:spPr/>
      <dgm:t>
        <a:bodyPr/>
        <a:lstStyle/>
        <a:p>
          <a:endParaRPr lang="en-US"/>
        </a:p>
      </dgm:t>
    </dgm:pt>
    <dgm:pt modelId="{7C481486-E598-8943-B427-6BFD59A227AE}" type="sibTrans" cxnId="{96CC7512-857D-E649-AA8A-B1B1B8355DE1}">
      <dgm:prSet/>
      <dgm:spPr/>
      <dgm:t>
        <a:bodyPr/>
        <a:lstStyle/>
        <a:p>
          <a:endParaRPr lang="en-US"/>
        </a:p>
      </dgm:t>
    </dgm:pt>
    <dgm:pt modelId="{8827CEA0-C0A0-1D4C-B875-86F96CFE2DF3}" type="pres">
      <dgm:prSet presAssocID="{3B6123A6-25F5-0D45-84B4-52156BD0C1CD}" presName="diagram" presStyleCnt="0">
        <dgm:presLayoutVars>
          <dgm:chPref val="1"/>
          <dgm:dir/>
          <dgm:animOne val="branch"/>
          <dgm:animLvl val="lvl"/>
          <dgm:resizeHandles val="exact"/>
        </dgm:presLayoutVars>
      </dgm:prSet>
      <dgm:spPr/>
      <dgm:t>
        <a:bodyPr/>
        <a:lstStyle/>
        <a:p>
          <a:endParaRPr lang="en-US"/>
        </a:p>
      </dgm:t>
    </dgm:pt>
    <dgm:pt modelId="{420222EE-061F-C84C-8EDB-A57AFD5BA34A}" type="pres">
      <dgm:prSet presAssocID="{FC227D4C-5195-564B-A719-010A847E4EA3}" presName="root1" presStyleCnt="0"/>
      <dgm:spPr/>
      <dgm:t>
        <a:bodyPr/>
        <a:lstStyle/>
        <a:p>
          <a:endParaRPr lang="en-US"/>
        </a:p>
      </dgm:t>
    </dgm:pt>
    <dgm:pt modelId="{9784D837-7D9E-D048-9B7A-979B7CAE1635}" type="pres">
      <dgm:prSet presAssocID="{FC227D4C-5195-564B-A719-010A847E4EA3}" presName="LevelOneTextNode" presStyleLbl="node0" presStyleIdx="0" presStyleCnt="1">
        <dgm:presLayoutVars>
          <dgm:chPref val="3"/>
        </dgm:presLayoutVars>
      </dgm:prSet>
      <dgm:spPr/>
      <dgm:t>
        <a:bodyPr/>
        <a:lstStyle/>
        <a:p>
          <a:endParaRPr lang="en-US"/>
        </a:p>
      </dgm:t>
    </dgm:pt>
    <dgm:pt modelId="{A1AAA9E5-3A9E-A54E-B5FB-079820C82BE4}" type="pres">
      <dgm:prSet presAssocID="{FC227D4C-5195-564B-A719-010A847E4EA3}" presName="level2hierChild" presStyleCnt="0"/>
      <dgm:spPr/>
      <dgm:t>
        <a:bodyPr/>
        <a:lstStyle/>
        <a:p>
          <a:endParaRPr lang="en-US"/>
        </a:p>
      </dgm:t>
    </dgm:pt>
    <dgm:pt modelId="{98CC40EA-9262-934C-B4FD-441A06E09D9C}" type="pres">
      <dgm:prSet presAssocID="{1659AFE9-B8C7-F64F-98F9-F25576075927}" presName="conn2-1" presStyleLbl="parChTrans1D2" presStyleIdx="0" presStyleCnt="2"/>
      <dgm:spPr/>
      <dgm:t>
        <a:bodyPr/>
        <a:lstStyle/>
        <a:p>
          <a:endParaRPr lang="en-US"/>
        </a:p>
      </dgm:t>
    </dgm:pt>
    <dgm:pt modelId="{34C774A3-7F72-B649-819A-C7A53CF45E10}" type="pres">
      <dgm:prSet presAssocID="{1659AFE9-B8C7-F64F-98F9-F25576075927}" presName="connTx" presStyleLbl="parChTrans1D2" presStyleIdx="0" presStyleCnt="2"/>
      <dgm:spPr/>
      <dgm:t>
        <a:bodyPr/>
        <a:lstStyle/>
        <a:p>
          <a:endParaRPr lang="en-US"/>
        </a:p>
      </dgm:t>
    </dgm:pt>
    <dgm:pt modelId="{D59FE230-7B84-2A43-8BF0-4D9D42C20374}" type="pres">
      <dgm:prSet presAssocID="{F54A171E-4E4E-FB4E-988F-1A3DDE91A937}" presName="root2" presStyleCnt="0"/>
      <dgm:spPr/>
      <dgm:t>
        <a:bodyPr/>
        <a:lstStyle/>
        <a:p>
          <a:endParaRPr lang="en-US"/>
        </a:p>
      </dgm:t>
    </dgm:pt>
    <dgm:pt modelId="{0B297993-04A3-184A-AABE-F6163A6B0AF3}" type="pres">
      <dgm:prSet presAssocID="{F54A171E-4E4E-FB4E-988F-1A3DDE91A937}" presName="LevelTwoTextNode" presStyleLbl="node2" presStyleIdx="0" presStyleCnt="2">
        <dgm:presLayoutVars>
          <dgm:chPref val="3"/>
        </dgm:presLayoutVars>
      </dgm:prSet>
      <dgm:spPr/>
      <dgm:t>
        <a:bodyPr/>
        <a:lstStyle/>
        <a:p>
          <a:endParaRPr lang="en-US"/>
        </a:p>
      </dgm:t>
    </dgm:pt>
    <dgm:pt modelId="{958F0101-65EC-6941-9E5B-8F18B67E9E1D}" type="pres">
      <dgm:prSet presAssocID="{F54A171E-4E4E-FB4E-988F-1A3DDE91A937}" presName="level3hierChild" presStyleCnt="0"/>
      <dgm:spPr/>
      <dgm:t>
        <a:bodyPr/>
        <a:lstStyle/>
        <a:p>
          <a:endParaRPr lang="en-US"/>
        </a:p>
      </dgm:t>
    </dgm:pt>
    <dgm:pt modelId="{428E93D2-AF02-FF4F-8260-A8C4DD62E293}" type="pres">
      <dgm:prSet presAssocID="{9AF3C794-F128-C549-9CF4-1EF78B3A1E79}" presName="conn2-1" presStyleLbl="parChTrans1D3" presStyleIdx="0" presStyleCnt="3"/>
      <dgm:spPr/>
      <dgm:t>
        <a:bodyPr/>
        <a:lstStyle/>
        <a:p>
          <a:endParaRPr lang="en-US"/>
        </a:p>
      </dgm:t>
    </dgm:pt>
    <dgm:pt modelId="{6CB16F4B-347E-444E-9C65-F13145EC0E60}" type="pres">
      <dgm:prSet presAssocID="{9AF3C794-F128-C549-9CF4-1EF78B3A1E79}" presName="connTx" presStyleLbl="parChTrans1D3" presStyleIdx="0" presStyleCnt="3"/>
      <dgm:spPr/>
      <dgm:t>
        <a:bodyPr/>
        <a:lstStyle/>
        <a:p>
          <a:endParaRPr lang="en-US"/>
        </a:p>
      </dgm:t>
    </dgm:pt>
    <dgm:pt modelId="{5508C0D4-62DA-5D4D-8672-7A719486CB63}" type="pres">
      <dgm:prSet presAssocID="{992551ED-CD8E-6647-88D2-ACC25EF25ED5}" presName="root2" presStyleCnt="0"/>
      <dgm:spPr/>
      <dgm:t>
        <a:bodyPr/>
        <a:lstStyle/>
        <a:p>
          <a:endParaRPr lang="en-US"/>
        </a:p>
      </dgm:t>
    </dgm:pt>
    <dgm:pt modelId="{3FC57E84-1A31-D743-9262-0AFE12ED28D9}" type="pres">
      <dgm:prSet presAssocID="{992551ED-CD8E-6647-88D2-ACC25EF25ED5}" presName="LevelTwoTextNode" presStyleLbl="node3" presStyleIdx="0" presStyleCnt="3">
        <dgm:presLayoutVars>
          <dgm:chPref val="3"/>
        </dgm:presLayoutVars>
      </dgm:prSet>
      <dgm:spPr/>
      <dgm:t>
        <a:bodyPr/>
        <a:lstStyle/>
        <a:p>
          <a:endParaRPr lang="en-US"/>
        </a:p>
      </dgm:t>
    </dgm:pt>
    <dgm:pt modelId="{BA27634B-7673-D54D-A543-FEA25E963559}" type="pres">
      <dgm:prSet presAssocID="{992551ED-CD8E-6647-88D2-ACC25EF25ED5}" presName="level3hierChild" presStyleCnt="0"/>
      <dgm:spPr/>
      <dgm:t>
        <a:bodyPr/>
        <a:lstStyle/>
        <a:p>
          <a:endParaRPr lang="en-US"/>
        </a:p>
      </dgm:t>
    </dgm:pt>
    <dgm:pt modelId="{FD937F72-7E49-684E-99F6-F9B5738364DB}" type="pres">
      <dgm:prSet presAssocID="{9CEFA0D0-FBB7-F44C-A16F-AD4D624B3205}" presName="conn2-1" presStyleLbl="parChTrans1D3" presStyleIdx="1" presStyleCnt="3"/>
      <dgm:spPr/>
      <dgm:t>
        <a:bodyPr/>
        <a:lstStyle/>
        <a:p>
          <a:endParaRPr lang="en-US"/>
        </a:p>
      </dgm:t>
    </dgm:pt>
    <dgm:pt modelId="{00164F11-1726-F945-8E88-CAA1F1EE78DA}" type="pres">
      <dgm:prSet presAssocID="{9CEFA0D0-FBB7-F44C-A16F-AD4D624B3205}" presName="connTx" presStyleLbl="parChTrans1D3" presStyleIdx="1" presStyleCnt="3"/>
      <dgm:spPr/>
      <dgm:t>
        <a:bodyPr/>
        <a:lstStyle/>
        <a:p>
          <a:endParaRPr lang="en-US"/>
        </a:p>
      </dgm:t>
    </dgm:pt>
    <dgm:pt modelId="{6DE01B2A-BAA3-634E-B868-57B40C2BD417}" type="pres">
      <dgm:prSet presAssocID="{9BF5420A-80B3-8246-91AE-FB1509B2242B}" presName="root2" presStyleCnt="0"/>
      <dgm:spPr/>
      <dgm:t>
        <a:bodyPr/>
        <a:lstStyle/>
        <a:p>
          <a:endParaRPr lang="en-US"/>
        </a:p>
      </dgm:t>
    </dgm:pt>
    <dgm:pt modelId="{969B84BC-D700-B240-A622-03F969DEF294}" type="pres">
      <dgm:prSet presAssocID="{9BF5420A-80B3-8246-91AE-FB1509B2242B}" presName="LevelTwoTextNode" presStyleLbl="node3" presStyleIdx="1" presStyleCnt="3">
        <dgm:presLayoutVars>
          <dgm:chPref val="3"/>
        </dgm:presLayoutVars>
      </dgm:prSet>
      <dgm:spPr/>
      <dgm:t>
        <a:bodyPr/>
        <a:lstStyle/>
        <a:p>
          <a:endParaRPr lang="en-US"/>
        </a:p>
      </dgm:t>
    </dgm:pt>
    <dgm:pt modelId="{D1B2FEDF-6BB1-A64B-8A81-944D04191F32}" type="pres">
      <dgm:prSet presAssocID="{9BF5420A-80B3-8246-91AE-FB1509B2242B}" presName="level3hierChild" presStyleCnt="0"/>
      <dgm:spPr/>
      <dgm:t>
        <a:bodyPr/>
        <a:lstStyle/>
        <a:p>
          <a:endParaRPr lang="en-US"/>
        </a:p>
      </dgm:t>
    </dgm:pt>
    <dgm:pt modelId="{3210F3C7-3F1A-2142-8F9F-C72CB3E51198}" type="pres">
      <dgm:prSet presAssocID="{A9010C9F-59F0-5946-9D6C-8430D72A0800}" presName="conn2-1" presStyleLbl="parChTrans1D2" presStyleIdx="1" presStyleCnt="2"/>
      <dgm:spPr/>
      <dgm:t>
        <a:bodyPr/>
        <a:lstStyle/>
        <a:p>
          <a:endParaRPr lang="en-US"/>
        </a:p>
      </dgm:t>
    </dgm:pt>
    <dgm:pt modelId="{D8D1B1E4-DAB0-914C-8383-353C29848D7A}" type="pres">
      <dgm:prSet presAssocID="{A9010C9F-59F0-5946-9D6C-8430D72A0800}" presName="connTx" presStyleLbl="parChTrans1D2" presStyleIdx="1" presStyleCnt="2"/>
      <dgm:spPr/>
      <dgm:t>
        <a:bodyPr/>
        <a:lstStyle/>
        <a:p>
          <a:endParaRPr lang="en-US"/>
        </a:p>
      </dgm:t>
    </dgm:pt>
    <dgm:pt modelId="{52DCA471-AA03-C647-8302-34D1D76771EF}" type="pres">
      <dgm:prSet presAssocID="{DBEB7673-C033-7F4F-A03F-C24017E0956A}" presName="root2" presStyleCnt="0"/>
      <dgm:spPr/>
      <dgm:t>
        <a:bodyPr/>
        <a:lstStyle/>
        <a:p>
          <a:endParaRPr lang="en-US"/>
        </a:p>
      </dgm:t>
    </dgm:pt>
    <dgm:pt modelId="{5F55294F-2172-8E44-B0A6-ADB1EEBE42B0}" type="pres">
      <dgm:prSet presAssocID="{DBEB7673-C033-7F4F-A03F-C24017E0956A}" presName="LevelTwoTextNode" presStyleLbl="node2" presStyleIdx="1" presStyleCnt="2">
        <dgm:presLayoutVars>
          <dgm:chPref val="3"/>
        </dgm:presLayoutVars>
      </dgm:prSet>
      <dgm:spPr/>
      <dgm:t>
        <a:bodyPr/>
        <a:lstStyle/>
        <a:p>
          <a:endParaRPr lang="en-US"/>
        </a:p>
      </dgm:t>
    </dgm:pt>
    <dgm:pt modelId="{3A99B35D-D9B1-E245-B5ED-F547EB7918C4}" type="pres">
      <dgm:prSet presAssocID="{DBEB7673-C033-7F4F-A03F-C24017E0956A}" presName="level3hierChild" presStyleCnt="0"/>
      <dgm:spPr/>
      <dgm:t>
        <a:bodyPr/>
        <a:lstStyle/>
        <a:p>
          <a:endParaRPr lang="en-US"/>
        </a:p>
      </dgm:t>
    </dgm:pt>
    <dgm:pt modelId="{E368FB71-68F0-A447-9820-882C79841A94}" type="pres">
      <dgm:prSet presAssocID="{E7162DA3-7832-A047-BE34-47AB67F10B65}" presName="conn2-1" presStyleLbl="parChTrans1D3" presStyleIdx="2" presStyleCnt="3"/>
      <dgm:spPr/>
      <dgm:t>
        <a:bodyPr/>
        <a:lstStyle/>
        <a:p>
          <a:endParaRPr lang="en-US"/>
        </a:p>
      </dgm:t>
    </dgm:pt>
    <dgm:pt modelId="{812CA605-05F0-8F46-8211-A1020230EBC8}" type="pres">
      <dgm:prSet presAssocID="{E7162DA3-7832-A047-BE34-47AB67F10B65}" presName="connTx" presStyleLbl="parChTrans1D3" presStyleIdx="2" presStyleCnt="3"/>
      <dgm:spPr/>
      <dgm:t>
        <a:bodyPr/>
        <a:lstStyle/>
        <a:p>
          <a:endParaRPr lang="en-US"/>
        </a:p>
      </dgm:t>
    </dgm:pt>
    <dgm:pt modelId="{4BE6CCB5-FB87-A544-8575-F81E5CBD9F57}" type="pres">
      <dgm:prSet presAssocID="{A7C95B92-952E-7E4E-B5E1-2A1FB79BDC90}" presName="root2" presStyleCnt="0"/>
      <dgm:spPr/>
      <dgm:t>
        <a:bodyPr/>
        <a:lstStyle/>
        <a:p>
          <a:endParaRPr lang="en-US"/>
        </a:p>
      </dgm:t>
    </dgm:pt>
    <dgm:pt modelId="{3AEF130F-7FBE-0143-B9FA-71FFA5CE0015}" type="pres">
      <dgm:prSet presAssocID="{A7C95B92-952E-7E4E-B5E1-2A1FB79BDC90}" presName="LevelTwoTextNode" presStyleLbl="node3" presStyleIdx="2" presStyleCnt="3">
        <dgm:presLayoutVars>
          <dgm:chPref val="3"/>
        </dgm:presLayoutVars>
      </dgm:prSet>
      <dgm:spPr/>
      <dgm:t>
        <a:bodyPr/>
        <a:lstStyle/>
        <a:p>
          <a:endParaRPr lang="en-US"/>
        </a:p>
      </dgm:t>
    </dgm:pt>
    <dgm:pt modelId="{FFD49855-24FB-6142-A30F-F49A1861403B}" type="pres">
      <dgm:prSet presAssocID="{A7C95B92-952E-7E4E-B5E1-2A1FB79BDC90}" presName="level3hierChild" presStyleCnt="0"/>
      <dgm:spPr/>
      <dgm:t>
        <a:bodyPr/>
        <a:lstStyle/>
        <a:p>
          <a:endParaRPr lang="en-US"/>
        </a:p>
      </dgm:t>
    </dgm:pt>
  </dgm:ptLst>
  <dgm:cxnLst>
    <dgm:cxn modelId="{96CC7512-857D-E649-AA8A-B1B1B8355DE1}" srcId="{DBEB7673-C033-7F4F-A03F-C24017E0956A}" destId="{A7C95B92-952E-7E4E-B5E1-2A1FB79BDC90}" srcOrd="0" destOrd="0" parTransId="{E7162DA3-7832-A047-BE34-47AB67F10B65}" sibTransId="{7C481486-E598-8943-B427-6BFD59A227AE}"/>
    <dgm:cxn modelId="{05363627-D1B7-674D-8E71-820598C6F196}" type="presOf" srcId="{E7162DA3-7832-A047-BE34-47AB67F10B65}" destId="{812CA605-05F0-8F46-8211-A1020230EBC8}" srcOrd="1" destOrd="0" presId="urn:microsoft.com/office/officeart/2005/8/layout/hierarchy2"/>
    <dgm:cxn modelId="{4623E6C8-3F14-4548-A561-2C94E679A225}" type="presOf" srcId="{9AF3C794-F128-C549-9CF4-1EF78B3A1E79}" destId="{6CB16F4B-347E-444E-9C65-F13145EC0E60}" srcOrd="1" destOrd="0" presId="urn:microsoft.com/office/officeart/2005/8/layout/hierarchy2"/>
    <dgm:cxn modelId="{1EACD2B8-CD57-1844-AB8E-F07CF48964B0}" type="presOf" srcId="{E7162DA3-7832-A047-BE34-47AB67F10B65}" destId="{E368FB71-68F0-A447-9820-882C79841A94}" srcOrd="0" destOrd="0" presId="urn:microsoft.com/office/officeart/2005/8/layout/hierarchy2"/>
    <dgm:cxn modelId="{2D105CA9-531F-2745-987C-A714CCBFA94B}" srcId="{F54A171E-4E4E-FB4E-988F-1A3DDE91A937}" destId="{9BF5420A-80B3-8246-91AE-FB1509B2242B}" srcOrd="1" destOrd="0" parTransId="{9CEFA0D0-FBB7-F44C-A16F-AD4D624B3205}" sibTransId="{C1ACEA83-BE6A-B94C-B433-430E0AE07FD4}"/>
    <dgm:cxn modelId="{281DBCF9-B482-B640-9B53-FED66E30ED07}" type="presOf" srcId="{F54A171E-4E4E-FB4E-988F-1A3DDE91A937}" destId="{0B297993-04A3-184A-AABE-F6163A6B0AF3}" srcOrd="0" destOrd="0" presId="urn:microsoft.com/office/officeart/2005/8/layout/hierarchy2"/>
    <dgm:cxn modelId="{45838809-CFE6-B343-9BBE-F4F3BBFD1490}" type="presOf" srcId="{3B6123A6-25F5-0D45-84B4-52156BD0C1CD}" destId="{8827CEA0-C0A0-1D4C-B875-86F96CFE2DF3}" srcOrd="0" destOrd="0" presId="urn:microsoft.com/office/officeart/2005/8/layout/hierarchy2"/>
    <dgm:cxn modelId="{3BDD0B4D-3E8D-D042-BFB0-3304667647F7}" type="presOf" srcId="{DBEB7673-C033-7F4F-A03F-C24017E0956A}" destId="{5F55294F-2172-8E44-B0A6-ADB1EEBE42B0}" srcOrd="0" destOrd="0" presId="urn:microsoft.com/office/officeart/2005/8/layout/hierarchy2"/>
    <dgm:cxn modelId="{3E29B21A-4393-3A40-AD47-E1BCD78A7DB4}" srcId="{3B6123A6-25F5-0D45-84B4-52156BD0C1CD}" destId="{FC227D4C-5195-564B-A719-010A847E4EA3}" srcOrd="0" destOrd="0" parTransId="{EE41FEE8-8B2F-EF40-A915-A7CF17044D2B}" sibTransId="{B0432194-7251-CF45-9864-960D1AEC4B52}"/>
    <dgm:cxn modelId="{F42A2345-30FE-5140-BF63-16E702489C79}" srcId="{FC227D4C-5195-564B-A719-010A847E4EA3}" destId="{F54A171E-4E4E-FB4E-988F-1A3DDE91A937}" srcOrd="0" destOrd="0" parTransId="{1659AFE9-B8C7-F64F-98F9-F25576075927}" sibTransId="{A948CB40-F536-D146-AB31-5785DF565BBD}"/>
    <dgm:cxn modelId="{DEC4E0B6-A38B-0E4D-AF7A-9032C359E7CD}" type="presOf" srcId="{A9010C9F-59F0-5946-9D6C-8430D72A0800}" destId="{D8D1B1E4-DAB0-914C-8383-353C29848D7A}" srcOrd="1" destOrd="0" presId="urn:microsoft.com/office/officeart/2005/8/layout/hierarchy2"/>
    <dgm:cxn modelId="{28174681-AE72-E64D-9C4E-E57EA3DE5320}" type="presOf" srcId="{9AF3C794-F128-C549-9CF4-1EF78B3A1E79}" destId="{428E93D2-AF02-FF4F-8260-A8C4DD62E293}" srcOrd="0" destOrd="0" presId="urn:microsoft.com/office/officeart/2005/8/layout/hierarchy2"/>
    <dgm:cxn modelId="{B745E73D-A906-E947-86D4-C4EB60523345}" type="presOf" srcId="{992551ED-CD8E-6647-88D2-ACC25EF25ED5}" destId="{3FC57E84-1A31-D743-9262-0AFE12ED28D9}" srcOrd="0" destOrd="0" presId="urn:microsoft.com/office/officeart/2005/8/layout/hierarchy2"/>
    <dgm:cxn modelId="{91FC95A0-25D5-CF40-BB22-1A78B3AE999B}" type="presOf" srcId="{A7C95B92-952E-7E4E-B5E1-2A1FB79BDC90}" destId="{3AEF130F-7FBE-0143-B9FA-71FFA5CE0015}" srcOrd="0" destOrd="0" presId="urn:microsoft.com/office/officeart/2005/8/layout/hierarchy2"/>
    <dgm:cxn modelId="{5A983BE3-10C3-1E48-9A0A-98C0283BD544}" type="presOf" srcId="{9CEFA0D0-FBB7-F44C-A16F-AD4D624B3205}" destId="{00164F11-1726-F945-8E88-CAA1F1EE78DA}" srcOrd="1" destOrd="0" presId="urn:microsoft.com/office/officeart/2005/8/layout/hierarchy2"/>
    <dgm:cxn modelId="{C62D678E-6650-DD42-9025-DFBAC3D1B199}" type="presOf" srcId="{1659AFE9-B8C7-F64F-98F9-F25576075927}" destId="{34C774A3-7F72-B649-819A-C7A53CF45E10}" srcOrd="1" destOrd="0" presId="urn:microsoft.com/office/officeart/2005/8/layout/hierarchy2"/>
    <dgm:cxn modelId="{37F92D33-DC81-0046-9897-4C88518E1F28}" type="presOf" srcId="{FC227D4C-5195-564B-A719-010A847E4EA3}" destId="{9784D837-7D9E-D048-9B7A-979B7CAE1635}" srcOrd="0" destOrd="0" presId="urn:microsoft.com/office/officeart/2005/8/layout/hierarchy2"/>
    <dgm:cxn modelId="{CCEB556E-A9F2-F648-80B6-8E06EED18B5C}" type="presOf" srcId="{1659AFE9-B8C7-F64F-98F9-F25576075927}" destId="{98CC40EA-9262-934C-B4FD-441A06E09D9C}" srcOrd="0" destOrd="0" presId="urn:microsoft.com/office/officeart/2005/8/layout/hierarchy2"/>
    <dgm:cxn modelId="{2ED031E3-5247-3141-B98D-26370558199D}" srcId="{F54A171E-4E4E-FB4E-988F-1A3DDE91A937}" destId="{992551ED-CD8E-6647-88D2-ACC25EF25ED5}" srcOrd="0" destOrd="0" parTransId="{9AF3C794-F128-C549-9CF4-1EF78B3A1E79}" sibTransId="{8DA90D75-53FD-0243-9F11-97496AD4ED91}"/>
    <dgm:cxn modelId="{286C3DFF-D00B-7547-A685-2481697943A6}" type="presOf" srcId="{9BF5420A-80B3-8246-91AE-FB1509B2242B}" destId="{969B84BC-D700-B240-A622-03F969DEF294}" srcOrd="0" destOrd="0" presId="urn:microsoft.com/office/officeart/2005/8/layout/hierarchy2"/>
    <dgm:cxn modelId="{D11160BA-66E3-6047-AC1C-96CF015B51DA}" type="presOf" srcId="{A9010C9F-59F0-5946-9D6C-8430D72A0800}" destId="{3210F3C7-3F1A-2142-8F9F-C72CB3E51198}" srcOrd="0" destOrd="0" presId="urn:microsoft.com/office/officeart/2005/8/layout/hierarchy2"/>
    <dgm:cxn modelId="{C080BF59-C9DB-CF4B-A10D-0E7691213A4B}" type="presOf" srcId="{9CEFA0D0-FBB7-F44C-A16F-AD4D624B3205}" destId="{FD937F72-7E49-684E-99F6-F9B5738364DB}" srcOrd="0" destOrd="0" presId="urn:microsoft.com/office/officeart/2005/8/layout/hierarchy2"/>
    <dgm:cxn modelId="{D68CDC87-322D-924E-940E-2AC045EB1299}" srcId="{FC227D4C-5195-564B-A719-010A847E4EA3}" destId="{DBEB7673-C033-7F4F-A03F-C24017E0956A}" srcOrd="1" destOrd="0" parTransId="{A9010C9F-59F0-5946-9D6C-8430D72A0800}" sibTransId="{D3A2E4BD-1637-5545-9CD9-A4ADE4B7E074}"/>
    <dgm:cxn modelId="{6AB52AB9-594D-1D4D-868E-B8EB363E0271}" type="presParOf" srcId="{8827CEA0-C0A0-1D4C-B875-86F96CFE2DF3}" destId="{420222EE-061F-C84C-8EDB-A57AFD5BA34A}" srcOrd="0" destOrd="0" presId="urn:microsoft.com/office/officeart/2005/8/layout/hierarchy2"/>
    <dgm:cxn modelId="{0080DED8-BADA-F74A-B17E-83B415CD8E4C}" type="presParOf" srcId="{420222EE-061F-C84C-8EDB-A57AFD5BA34A}" destId="{9784D837-7D9E-D048-9B7A-979B7CAE1635}" srcOrd="0" destOrd="0" presId="urn:microsoft.com/office/officeart/2005/8/layout/hierarchy2"/>
    <dgm:cxn modelId="{93BE9969-A66D-1449-A642-5002FF6F3C4D}" type="presParOf" srcId="{420222EE-061F-C84C-8EDB-A57AFD5BA34A}" destId="{A1AAA9E5-3A9E-A54E-B5FB-079820C82BE4}" srcOrd="1" destOrd="0" presId="urn:microsoft.com/office/officeart/2005/8/layout/hierarchy2"/>
    <dgm:cxn modelId="{5B9B86F1-8E04-F743-9928-29A75F8527E2}" type="presParOf" srcId="{A1AAA9E5-3A9E-A54E-B5FB-079820C82BE4}" destId="{98CC40EA-9262-934C-B4FD-441A06E09D9C}" srcOrd="0" destOrd="0" presId="urn:microsoft.com/office/officeart/2005/8/layout/hierarchy2"/>
    <dgm:cxn modelId="{8CF91187-3FEF-CD4E-A84E-275B27DB6F82}" type="presParOf" srcId="{98CC40EA-9262-934C-B4FD-441A06E09D9C}" destId="{34C774A3-7F72-B649-819A-C7A53CF45E10}" srcOrd="0" destOrd="0" presId="urn:microsoft.com/office/officeart/2005/8/layout/hierarchy2"/>
    <dgm:cxn modelId="{A214CFC2-5BFB-B54C-84B7-FA800CA66C02}" type="presParOf" srcId="{A1AAA9E5-3A9E-A54E-B5FB-079820C82BE4}" destId="{D59FE230-7B84-2A43-8BF0-4D9D42C20374}" srcOrd="1" destOrd="0" presId="urn:microsoft.com/office/officeart/2005/8/layout/hierarchy2"/>
    <dgm:cxn modelId="{DB018783-2A1C-E245-B9F9-01433C7B3429}" type="presParOf" srcId="{D59FE230-7B84-2A43-8BF0-4D9D42C20374}" destId="{0B297993-04A3-184A-AABE-F6163A6B0AF3}" srcOrd="0" destOrd="0" presId="urn:microsoft.com/office/officeart/2005/8/layout/hierarchy2"/>
    <dgm:cxn modelId="{37597A4D-B892-DA4A-A4A4-755941FB570E}" type="presParOf" srcId="{D59FE230-7B84-2A43-8BF0-4D9D42C20374}" destId="{958F0101-65EC-6941-9E5B-8F18B67E9E1D}" srcOrd="1" destOrd="0" presId="urn:microsoft.com/office/officeart/2005/8/layout/hierarchy2"/>
    <dgm:cxn modelId="{8AC9FB08-FDC9-6D4C-B873-37C9C5BCF1A7}" type="presParOf" srcId="{958F0101-65EC-6941-9E5B-8F18B67E9E1D}" destId="{428E93D2-AF02-FF4F-8260-A8C4DD62E293}" srcOrd="0" destOrd="0" presId="urn:microsoft.com/office/officeart/2005/8/layout/hierarchy2"/>
    <dgm:cxn modelId="{E4CDD285-1250-E14C-B60C-829064A141BA}" type="presParOf" srcId="{428E93D2-AF02-FF4F-8260-A8C4DD62E293}" destId="{6CB16F4B-347E-444E-9C65-F13145EC0E60}" srcOrd="0" destOrd="0" presId="urn:microsoft.com/office/officeart/2005/8/layout/hierarchy2"/>
    <dgm:cxn modelId="{6688C541-F6BC-6146-AAB4-32D238AB90FD}" type="presParOf" srcId="{958F0101-65EC-6941-9E5B-8F18B67E9E1D}" destId="{5508C0D4-62DA-5D4D-8672-7A719486CB63}" srcOrd="1" destOrd="0" presId="urn:microsoft.com/office/officeart/2005/8/layout/hierarchy2"/>
    <dgm:cxn modelId="{6AAA0AFE-2037-FC42-B1E8-B4F57423F82C}" type="presParOf" srcId="{5508C0D4-62DA-5D4D-8672-7A719486CB63}" destId="{3FC57E84-1A31-D743-9262-0AFE12ED28D9}" srcOrd="0" destOrd="0" presId="urn:microsoft.com/office/officeart/2005/8/layout/hierarchy2"/>
    <dgm:cxn modelId="{61C35D6C-9EBA-604F-9E02-6E3828031C3E}" type="presParOf" srcId="{5508C0D4-62DA-5D4D-8672-7A719486CB63}" destId="{BA27634B-7673-D54D-A543-FEA25E963559}" srcOrd="1" destOrd="0" presId="urn:microsoft.com/office/officeart/2005/8/layout/hierarchy2"/>
    <dgm:cxn modelId="{C39949E9-71B8-2C44-912F-50CB17628F7A}" type="presParOf" srcId="{958F0101-65EC-6941-9E5B-8F18B67E9E1D}" destId="{FD937F72-7E49-684E-99F6-F9B5738364DB}" srcOrd="2" destOrd="0" presId="urn:microsoft.com/office/officeart/2005/8/layout/hierarchy2"/>
    <dgm:cxn modelId="{98B25D57-FEE4-C447-881E-A7FAC25573FD}" type="presParOf" srcId="{FD937F72-7E49-684E-99F6-F9B5738364DB}" destId="{00164F11-1726-F945-8E88-CAA1F1EE78DA}" srcOrd="0" destOrd="0" presId="urn:microsoft.com/office/officeart/2005/8/layout/hierarchy2"/>
    <dgm:cxn modelId="{222A6084-C882-1648-BD9B-DCC7DE5F3BBE}" type="presParOf" srcId="{958F0101-65EC-6941-9E5B-8F18B67E9E1D}" destId="{6DE01B2A-BAA3-634E-B868-57B40C2BD417}" srcOrd="3" destOrd="0" presId="urn:microsoft.com/office/officeart/2005/8/layout/hierarchy2"/>
    <dgm:cxn modelId="{6D62BB45-1E61-1245-BDC8-966DBA869EA9}" type="presParOf" srcId="{6DE01B2A-BAA3-634E-B868-57B40C2BD417}" destId="{969B84BC-D700-B240-A622-03F969DEF294}" srcOrd="0" destOrd="0" presId="urn:microsoft.com/office/officeart/2005/8/layout/hierarchy2"/>
    <dgm:cxn modelId="{3CD13CBA-3738-5E48-9F96-2F52DCC432F8}" type="presParOf" srcId="{6DE01B2A-BAA3-634E-B868-57B40C2BD417}" destId="{D1B2FEDF-6BB1-A64B-8A81-944D04191F32}" srcOrd="1" destOrd="0" presId="urn:microsoft.com/office/officeart/2005/8/layout/hierarchy2"/>
    <dgm:cxn modelId="{406B31DE-BB56-2D40-88C6-18531DD971F3}" type="presParOf" srcId="{A1AAA9E5-3A9E-A54E-B5FB-079820C82BE4}" destId="{3210F3C7-3F1A-2142-8F9F-C72CB3E51198}" srcOrd="2" destOrd="0" presId="urn:microsoft.com/office/officeart/2005/8/layout/hierarchy2"/>
    <dgm:cxn modelId="{96D73B9C-BAAB-2048-A942-36FE9A3625B5}" type="presParOf" srcId="{3210F3C7-3F1A-2142-8F9F-C72CB3E51198}" destId="{D8D1B1E4-DAB0-914C-8383-353C29848D7A}" srcOrd="0" destOrd="0" presId="urn:microsoft.com/office/officeart/2005/8/layout/hierarchy2"/>
    <dgm:cxn modelId="{A947B670-A8CB-4646-826A-576D5F4A31DE}" type="presParOf" srcId="{A1AAA9E5-3A9E-A54E-B5FB-079820C82BE4}" destId="{52DCA471-AA03-C647-8302-34D1D76771EF}" srcOrd="3" destOrd="0" presId="urn:microsoft.com/office/officeart/2005/8/layout/hierarchy2"/>
    <dgm:cxn modelId="{E9D10E27-62C7-924E-9278-0B62E47412E9}" type="presParOf" srcId="{52DCA471-AA03-C647-8302-34D1D76771EF}" destId="{5F55294F-2172-8E44-B0A6-ADB1EEBE42B0}" srcOrd="0" destOrd="0" presId="urn:microsoft.com/office/officeart/2005/8/layout/hierarchy2"/>
    <dgm:cxn modelId="{26832E89-E14B-7641-84C8-3D8C419F9DC5}" type="presParOf" srcId="{52DCA471-AA03-C647-8302-34D1D76771EF}" destId="{3A99B35D-D9B1-E245-B5ED-F547EB7918C4}" srcOrd="1" destOrd="0" presId="urn:microsoft.com/office/officeart/2005/8/layout/hierarchy2"/>
    <dgm:cxn modelId="{CFC46382-B4FF-3245-88D7-C4416D76DE95}" type="presParOf" srcId="{3A99B35D-D9B1-E245-B5ED-F547EB7918C4}" destId="{E368FB71-68F0-A447-9820-882C79841A94}" srcOrd="0" destOrd="0" presId="urn:microsoft.com/office/officeart/2005/8/layout/hierarchy2"/>
    <dgm:cxn modelId="{468483EB-1FB2-6045-96C3-43E4DF34C8AE}" type="presParOf" srcId="{E368FB71-68F0-A447-9820-882C79841A94}" destId="{812CA605-05F0-8F46-8211-A1020230EBC8}" srcOrd="0" destOrd="0" presId="urn:microsoft.com/office/officeart/2005/8/layout/hierarchy2"/>
    <dgm:cxn modelId="{4ADD71C0-E53F-9842-B7C2-757C8B09AD12}" type="presParOf" srcId="{3A99B35D-D9B1-E245-B5ED-F547EB7918C4}" destId="{4BE6CCB5-FB87-A544-8575-F81E5CBD9F57}" srcOrd="1" destOrd="0" presId="urn:microsoft.com/office/officeart/2005/8/layout/hierarchy2"/>
    <dgm:cxn modelId="{FE75E864-CDCD-3545-9956-C4EF0BDC8230}" type="presParOf" srcId="{4BE6CCB5-FB87-A544-8575-F81E5CBD9F57}" destId="{3AEF130F-7FBE-0143-B9FA-71FFA5CE0015}" srcOrd="0" destOrd="0" presId="urn:microsoft.com/office/officeart/2005/8/layout/hierarchy2"/>
    <dgm:cxn modelId="{F72E8BBC-86E9-ED4C-8098-BD0FC8F262F4}" type="presParOf" srcId="{4BE6CCB5-FB87-A544-8575-F81E5CBD9F57}" destId="{FFD49855-24FB-6142-A30F-F49A1861403B}"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2EDBE5B-81DC-C743-9727-8AF7087CBE5D}" type="doc">
      <dgm:prSet loTypeId="urn:microsoft.com/office/officeart/2005/8/layout/cycle3" loCatId="cycle" qsTypeId="urn:microsoft.com/office/officeart/2005/8/quickstyle/simple4" qsCatId="simple" csTypeId="urn:microsoft.com/office/officeart/2005/8/colors/accent1_2" csCatId="accent1" phldr="1"/>
      <dgm:spPr/>
      <dgm:t>
        <a:bodyPr/>
        <a:lstStyle/>
        <a:p>
          <a:endParaRPr lang="en-US"/>
        </a:p>
      </dgm:t>
    </dgm:pt>
    <dgm:pt modelId="{31CEDAE9-8249-BD4F-988D-39FE934688DF}">
      <dgm:prSet phldrT="[Text]"/>
      <dgm:spPr>
        <a:solidFill>
          <a:schemeClr val="accent1">
            <a:lumMod val="75000"/>
          </a:schemeClr>
        </a:solidFill>
      </dgm:spPr>
      <dgm:t>
        <a:bodyPr/>
        <a:lstStyle/>
        <a:p>
          <a:r>
            <a:rPr lang="en-US" dirty="0" smtClean="0"/>
            <a:t>Comprehension support, context, prior knowledge.</a:t>
          </a:r>
          <a:endParaRPr lang="en-US" dirty="0"/>
        </a:p>
      </dgm:t>
    </dgm:pt>
    <dgm:pt modelId="{C3BA2622-1CA0-B845-B602-219DDBF0F0DF}" type="parTrans" cxnId="{D3875E0D-5549-5240-AF5E-27369810E83B}">
      <dgm:prSet/>
      <dgm:spPr/>
      <dgm:t>
        <a:bodyPr/>
        <a:lstStyle/>
        <a:p>
          <a:endParaRPr lang="en-US"/>
        </a:p>
      </dgm:t>
    </dgm:pt>
    <dgm:pt modelId="{13B25F97-2FCA-E846-B646-212AD2A524AA}" type="sibTrans" cxnId="{D3875E0D-5549-5240-AF5E-27369810E83B}">
      <dgm:prSet/>
      <dgm:spPr/>
      <dgm:t>
        <a:bodyPr/>
        <a:lstStyle/>
        <a:p>
          <a:endParaRPr lang="en-US"/>
        </a:p>
      </dgm:t>
    </dgm:pt>
    <dgm:pt modelId="{C7C3BF2D-BAA7-584B-BA24-4080B3603539}">
      <dgm:prSet phldrT="[Text]"/>
      <dgm:spPr>
        <a:solidFill>
          <a:schemeClr val="accent1">
            <a:lumMod val="75000"/>
          </a:schemeClr>
        </a:solidFill>
      </dgm:spPr>
      <dgm:t>
        <a:bodyPr/>
        <a:lstStyle/>
        <a:p>
          <a:r>
            <a:rPr lang="en-US" dirty="0" smtClean="0"/>
            <a:t>Effective language acquisition requires sensory input.</a:t>
          </a:r>
          <a:endParaRPr lang="en-US" dirty="0"/>
        </a:p>
      </dgm:t>
    </dgm:pt>
    <dgm:pt modelId="{CDBA1B26-10D0-7947-ADA9-BFA310FBAB7E}" type="parTrans" cxnId="{F418778F-F3FB-9D40-A5BE-2703C44A029A}">
      <dgm:prSet/>
      <dgm:spPr/>
      <dgm:t>
        <a:bodyPr/>
        <a:lstStyle/>
        <a:p>
          <a:endParaRPr lang="en-US"/>
        </a:p>
      </dgm:t>
    </dgm:pt>
    <dgm:pt modelId="{A1BD8F3A-B9A7-484A-915A-BDC218BC8264}" type="sibTrans" cxnId="{F418778F-F3FB-9D40-A5BE-2703C44A029A}">
      <dgm:prSet/>
      <dgm:spPr/>
      <dgm:t>
        <a:bodyPr/>
        <a:lstStyle/>
        <a:p>
          <a:endParaRPr lang="en-US"/>
        </a:p>
      </dgm:t>
    </dgm:pt>
    <dgm:pt modelId="{D8D79C29-1713-9E49-ABD6-C3BA8B50EBF7}">
      <dgm:prSet phldrT="[Text]"/>
      <dgm:spPr>
        <a:solidFill>
          <a:schemeClr val="accent1">
            <a:lumMod val="75000"/>
          </a:schemeClr>
        </a:solidFill>
      </dgm:spPr>
      <dgm:t>
        <a:bodyPr/>
        <a:lstStyle/>
        <a:p>
          <a:r>
            <a:rPr lang="en-US" dirty="0" smtClean="0"/>
            <a:t>Sensory input connected with sound symbols.</a:t>
          </a:r>
          <a:endParaRPr lang="en-US" dirty="0"/>
        </a:p>
      </dgm:t>
    </dgm:pt>
    <dgm:pt modelId="{97C2C28D-DEB1-654C-AA3C-B397E56B25DD}" type="parTrans" cxnId="{E9CBB69E-4FE0-7141-9A13-538BDD38C981}">
      <dgm:prSet/>
      <dgm:spPr/>
      <dgm:t>
        <a:bodyPr/>
        <a:lstStyle/>
        <a:p>
          <a:endParaRPr lang="en-US"/>
        </a:p>
      </dgm:t>
    </dgm:pt>
    <dgm:pt modelId="{8938284C-7B28-E246-9137-A51C040D3AAB}" type="sibTrans" cxnId="{E9CBB69E-4FE0-7141-9A13-538BDD38C981}">
      <dgm:prSet/>
      <dgm:spPr/>
      <dgm:t>
        <a:bodyPr/>
        <a:lstStyle/>
        <a:p>
          <a:endParaRPr lang="en-US"/>
        </a:p>
      </dgm:t>
    </dgm:pt>
    <dgm:pt modelId="{0121669A-D1AC-4F46-A45C-2205C9FA3CF7}">
      <dgm:prSet phldrT="[Text]"/>
      <dgm:spPr>
        <a:solidFill>
          <a:schemeClr val="accent1">
            <a:lumMod val="75000"/>
          </a:schemeClr>
        </a:solidFill>
      </dgm:spPr>
      <dgm:t>
        <a:bodyPr/>
        <a:lstStyle/>
        <a:p>
          <a:r>
            <a:rPr lang="en-US" dirty="0" smtClean="0"/>
            <a:t>Pictures, objects, and body language give visual clues and context.</a:t>
          </a:r>
          <a:endParaRPr lang="en-US" dirty="0"/>
        </a:p>
      </dgm:t>
    </dgm:pt>
    <dgm:pt modelId="{9D257FB8-9AE3-1549-873F-3C2BF4753ED4}" type="parTrans" cxnId="{1209553D-7A8B-A54A-B659-E96B8AD82196}">
      <dgm:prSet/>
      <dgm:spPr/>
      <dgm:t>
        <a:bodyPr/>
        <a:lstStyle/>
        <a:p>
          <a:endParaRPr lang="en-US"/>
        </a:p>
      </dgm:t>
    </dgm:pt>
    <dgm:pt modelId="{00F89D51-16B8-D54D-A905-97C644D124B2}" type="sibTrans" cxnId="{1209553D-7A8B-A54A-B659-E96B8AD82196}">
      <dgm:prSet/>
      <dgm:spPr/>
      <dgm:t>
        <a:bodyPr/>
        <a:lstStyle/>
        <a:p>
          <a:endParaRPr lang="en-US"/>
        </a:p>
      </dgm:t>
    </dgm:pt>
    <dgm:pt modelId="{3A0CE10D-7A8E-7C41-844E-3C488F38D5DE}">
      <dgm:prSet phldrT="[Text]"/>
      <dgm:spPr>
        <a:solidFill>
          <a:schemeClr val="accent1">
            <a:lumMod val="75000"/>
          </a:schemeClr>
        </a:solidFill>
      </dgm:spPr>
      <dgm:t>
        <a:bodyPr/>
        <a:lstStyle/>
        <a:p>
          <a:r>
            <a:rPr lang="en-US" dirty="0" smtClean="0"/>
            <a:t>Apply knowledge and skills the student already possesses.</a:t>
          </a:r>
          <a:endParaRPr lang="en-US" dirty="0"/>
        </a:p>
      </dgm:t>
    </dgm:pt>
    <dgm:pt modelId="{64536355-4EA4-3545-BBED-12CCA67718CB}" type="parTrans" cxnId="{EDCBB82B-634B-364D-854C-436BD94FEE62}">
      <dgm:prSet/>
      <dgm:spPr/>
      <dgm:t>
        <a:bodyPr/>
        <a:lstStyle/>
        <a:p>
          <a:endParaRPr lang="en-US"/>
        </a:p>
      </dgm:t>
    </dgm:pt>
    <dgm:pt modelId="{287037F5-C048-6040-99AA-99AC7F0201A0}" type="sibTrans" cxnId="{EDCBB82B-634B-364D-854C-436BD94FEE62}">
      <dgm:prSet/>
      <dgm:spPr/>
      <dgm:t>
        <a:bodyPr/>
        <a:lstStyle/>
        <a:p>
          <a:endParaRPr lang="en-US"/>
        </a:p>
      </dgm:t>
    </dgm:pt>
    <dgm:pt modelId="{845B9FD4-1FAC-164D-B0DC-4A2DD52B4AEA}" type="pres">
      <dgm:prSet presAssocID="{12EDBE5B-81DC-C743-9727-8AF7087CBE5D}" presName="Name0" presStyleCnt="0">
        <dgm:presLayoutVars>
          <dgm:dir/>
          <dgm:resizeHandles val="exact"/>
        </dgm:presLayoutVars>
      </dgm:prSet>
      <dgm:spPr/>
      <dgm:t>
        <a:bodyPr/>
        <a:lstStyle/>
        <a:p>
          <a:endParaRPr lang="en-US"/>
        </a:p>
      </dgm:t>
    </dgm:pt>
    <dgm:pt modelId="{3377877E-522C-9046-AC3D-912D5751C163}" type="pres">
      <dgm:prSet presAssocID="{12EDBE5B-81DC-C743-9727-8AF7087CBE5D}" presName="cycle" presStyleCnt="0"/>
      <dgm:spPr/>
    </dgm:pt>
    <dgm:pt modelId="{1818F4B9-953E-9940-A0B6-63A3079C4FFB}" type="pres">
      <dgm:prSet presAssocID="{31CEDAE9-8249-BD4F-988D-39FE934688DF}" presName="nodeFirstNode" presStyleLbl="node1" presStyleIdx="0" presStyleCnt="5">
        <dgm:presLayoutVars>
          <dgm:bulletEnabled val="1"/>
        </dgm:presLayoutVars>
      </dgm:prSet>
      <dgm:spPr/>
      <dgm:t>
        <a:bodyPr/>
        <a:lstStyle/>
        <a:p>
          <a:endParaRPr lang="en-US"/>
        </a:p>
      </dgm:t>
    </dgm:pt>
    <dgm:pt modelId="{E2D9D5B5-FB4F-4441-8E60-C7386B57E4DC}" type="pres">
      <dgm:prSet presAssocID="{13B25F97-2FCA-E846-B646-212AD2A524AA}" presName="sibTransFirstNode" presStyleLbl="bgShp" presStyleIdx="0" presStyleCnt="1"/>
      <dgm:spPr/>
      <dgm:t>
        <a:bodyPr/>
        <a:lstStyle/>
        <a:p>
          <a:endParaRPr lang="en-US"/>
        </a:p>
      </dgm:t>
    </dgm:pt>
    <dgm:pt modelId="{9865045D-7F60-4242-9DD8-E72E9E23FDEF}" type="pres">
      <dgm:prSet presAssocID="{C7C3BF2D-BAA7-584B-BA24-4080B3603539}" presName="nodeFollowingNodes" presStyleLbl="node1" presStyleIdx="1" presStyleCnt="5">
        <dgm:presLayoutVars>
          <dgm:bulletEnabled val="1"/>
        </dgm:presLayoutVars>
      </dgm:prSet>
      <dgm:spPr/>
      <dgm:t>
        <a:bodyPr/>
        <a:lstStyle/>
        <a:p>
          <a:endParaRPr lang="en-US"/>
        </a:p>
      </dgm:t>
    </dgm:pt>
    <dgm:pt modelId="{95BA6A72-C7F7-5F4E-BC5A-85F6BC439997}" type="pres">
      <dgm:prSet presAssocID="{D8D79C29-1713-9E49-ABD6-C3BA8B50EBF7}" presName="nodeFollowingNodes" presStyleLbl="node1" presStyleIdx="2" presStyleCnt="5">
        <dgm:presLayoutVars>
          <dgm:bulletEnabled val="1"/>
        </dgm:presLayoutVars>
      </dgm:prSet>
      <dgm:spPr/>
      <dgm:t>
        <a:bodyPr/>
        <a:lstStyle/>
        <a:p>
          <a:endParaRPr lang="en-US"/>
        </a:p>
      </dgm:t>
    </dgm:pt>
    <dgm:pt modelId="{4E786B5E-0072-0542-BB6B-D4CB51464293}" type="pres">
      <dgm:prSet presAssocID="{0121669A-D1AC-4F46-A45C-2205C9FA3CF7}" presName="nodeFollowingNodes" presStyleLbl="node1" presStyleIdx="3" presStyleCnt="5">
        <dgm:presLayoutVars>
          <dgm:bulletEnabled val="1"/>
        </dgm:presLayoutVars>
      </dgm:prSet>
      <dgm:spPr/>
      <dgm:t>
        <a:bodyPr/>
        <a:lstStyle/>
        <a:p>
          <a:endParaRPr lang="en-US"/>
        </a:p>
      </dgm:t>
    </dgm:pt>
    <dgm:pt modelId="{1402DAE2-E528-5541-AB52-1B9FEFBC72C4}" type="pres">
      <dgm:prSet presAssocID="{3A0CE10D-7A8E-7C41-844E-3C488F38D5DE}" presName="nodeFollowingNodes" presStyleLbl="node1" presStyleIdx="4" presStyleCnt="5">
        <dgm:presLayoutVars>
          <dgm:bulletEnabled val="1"/>
        </dgm:presLayoutVars>
      </dgm:prSet>
      <dgm:spPr/>
      <dgm:t>
        <a:bodyPr/>
        <a:lstStyle/>
        <a:p>
          <a:endParaRPr lang="en-US"/>
        </a:p>
      </dgm:t>
    </dgm:pt>
  </dgm:ptLst>
  <dgm:cxnLst>
    <dgm:cxn modelId="{645D53AE-4428-CC40-9D77-44CA48527618}" type="presOf" srcId="{D8D79C29-1713-9E49-ABD6-C3BA8B50EBF7}" destId="{95BA6A72-C7F7-5F4E-BC5A-85F6BC439997}" srcOrd="0" destOrd="0" presId="urn:microsoft.com/office/officeart/2005/8/layout/cycle3"/>
    <dgm:cxn modelId="{D3875E0D-5549-5240-AF5E-27369810E83B}" srcId="{12EDBE5B-81DC-C743-9727-8AF7087CBE5D}" destId="{31CEDAE9-8249-BD4F-988D-39FE934688DF}" srcOrd="0" destOrd="0" parTransId="{C3BA2622-1CA0-B845-B602-219DDBF0F0DF}" sibTransId="{13B25F97-2FCA-E846-B646-212AD2A524AA}"/>
    <dgm:cxn modelId="{461AE23A-E0B1-044C-BCA7-E83545D19E10}" type="presOf" srcId="{13B25F97-2FCA-E846-B646-212AD2A524AA}" destId="{E2D9D5B5-FB4F-4441-8E60-C7386B57E4DC}" srcOrd="0" destOrd="0" presId="urn:microsoft.com/office/officeart/2005/8/layout/cycle3"/>
    <dgm:cxn modelId="{27BC1A3C-66B7-5344-B954-A9B4405550BB}" type="presOf" srcId="{31CEDAE9-8249-BD4F-988D-39FE934688DF}" destId="{1818F4B9-953E-9940-A0B6-63A3079C4FFB}" srcOrd="0" destOrd="0" presId="urn:microsoft.com/office/officeart/2005/8/layout/cycle3"/>
    <dgm:cxn modelId="{1209553D-7A8B-A54A-B659-E96B8AD82196}" srcId="{12EDBE5B-81DC-C743-9727-8AF7087CBE5D}" destId="{0121669A-D1AC-4F46-A45C-2205C9FA3CF7}" srcOrd="3" destOrd="0" parTransId="{9D257FB8-9AE3-1549-873F-3C2BF4753ED4}" sibTransId="{00F89D51-16B8-D54D-A905-97C644D124B2}"/>
    <dgm:cxn modelId="{F3936665-3B19-DD46-97E7-42A24527B884}" type="presOf" srcId="{12EDBE5B-81DC-C743-9727-8AF7087CBE5D}" destId="{845B9FD4-1FAC-164D-B0DC-4A2DD52B4AEA}" srcOrd="0" destOrd="0" presId="urn:microsoft.com/office/officeart/2005/8/layout/cycle3"/>
    <dgm:cxn modelId="{43482234-1CB9-AF46-8818-8D400211C960}" type="presOf" srcId="{3A0CE10D-7A8E-7C41-844E-3C488F38D5DE}" destId="{1402DAE2-E528-5541-AB52-1B9FEFBC72C4}" srcOrd="0" destOrd="0" presId="urn:microsoft.com/office/officeart/2005/8/layout/cycle3"/>
    <dgm:cxn modelId="{EDCBB82B-634B-364D-854C-436BD94FEE62}" srcId="{12EDBE5B-81DC-C743-9727-8AF7087CBE5D}" destId="{3A0CE10D-7A8E-7C41-844E-3C488F38D5DE}" srcOrd="4" destOrd="0" parTransId="{64536355-4EA4-3545-BBED-12CCA67718CB}" sibTransId="{287037F5-C048-6040-99AA-99AC7F0201A0}"/>
    <dgm:cxn modelId="{F418778F-F3FB-9D40-A5BE-2703C44A029A}" srcId="{12EDBE5B-81DC-C743-9727-8AF7087CBE5D}" destId="{C7C3BF2D-BAA7-584B-BA24-4080B3603539}" srcOrd="1" destOrd="0" parTransId="{CDBA1B26-10D0-7947-ADA9-BFA310FBAB7E}" sibTransId="{A1BD8F3A-B9A7-484A-915A-BDC218BC8264}"/>
    <dgm:cxn modelId="{E9CBB69E-4FE0-7141-9A13-538BDD38C981}" srcId="{12EDBE5B-81DC-C743-9727-8AF7087CBE5D}" destId="{D8D79C29-1713-9E49-ABD6-C3BA8B50EBF7}" srcOrd="2" destOrd="0" parTransId="{97C2C28D-DEB1-654C-AA3C-B397E56B25DD}" sibTransId="{8938284C-7B28-E246-9137-A51C040D3AAB}"/>
    <dgm:cxn modelId="{8250CDFC-1022-974D-A713-31AF67F181A7}" type="presOf" srcId="{0121669A-D1AC-4F46-A45C-2205C9FA3CF7}" destId="{4E786B5E-0072-0542-BB6B-D4CB51464293}" srcOrd="0" destOrd="0" presId="urn:microsoft.com/office/officeart/2005/8/layout/cycle3"/>
    <dgm:cxn modelId="{8CEDA41E-54F3-F042-8FF8-AC0D3120D850}" type="presOf" srcId="{C7C3BF2D-BAA7-584B-BA24-4080B3603539}" destId="{9865045D-7F60-4242-9DD8-E72E9E23FDEF}" srcOrd="0" destOrd="0" presId="urn:microsoft.com/office/officeart/2005/8/layout/cycle3"/>
    <dgm:cxn modelId="{6C3DBB2E-80A8-D04B-83CB-939A595D9751}" type="presParOf" srcId="{845B9FD4-1FAC-164D-B0DC-4A2DD52B4AEA}" destId="{3377877E-522C-9046-AC3D-912D5751C163}" srcOrd="0" destOrd="0" presId="urn:microsoft.com/office/officeart/2005/8/layout/cycle3"/>
    <dgm:cxn modelId="{17F78900-6D5D-214E-BCC3-80CC52FB22C5}" type="presParOf" srcId="{3377877E-522C-9046-AC3D-912D5751C163}" destId="{1818F4B9-953E-9940-A0B6-63A3079C4FFB}" srcOrd="0" destOrd="0" presId="urn:microsoft.com/office/officeart/2005/8/layout/cycle3"/>
    <dgm:cxn modelId="{E8F45617-357C-1D47-BF2B-FCBF61E22AF2}" type="presParOf" srcId="{3377877E-522C-9046-AC3D-912D5751C163}" destId="{E2D9D5B5-FB4F-4441-8E60-C7386B57E4DC}" srcOrd="1" destOrd="0" presId="urn:microsoft.com/office/officeart/2005/8/layout/cycle3"/>
    <dgm:cxn modelId="{4D43C6B6-B947-814F-8084-13F6BF3D4398}" type="presParOf" srcId="{3377877E-522C-9046-AC3D-912D5751C163}" destId="{9865045D-7F60-4242-9DD8-E72E9E23FDEF}" srcOrd="2" destOrd="0" presId="urn:microsoft.com/office/officeart/2005/8/layout/cycle3"/>
    <dgm:cxn modelId="{9D19305C-1341-4641-B769-68D090EB047F}" type="presParOf" srcId="{3377877E-522C-9046-AC3D-912D5751C163}" destId="{95BA6A72-C7F7-5F4E-BC5A-85F6BC439997}" srcOrd="3" destOrd="0" presId="urn:microsoft.com/office/officeart/2005/8/layout/cycle3"/>
    <dgm:cxn modelId="{7785378B-C5CA-E141-911F-EB3D550558A5}" type="presParOf" srcId="{3377877E-522C-9046-AC3D-912D5751C163}" destId="{4E786B5E-0072-0542-BB6B-D4CB51464293}" srcOrd="4" destOrd="0" presId="urn:microsoft.com/office/officeart/2005/8/layout/cycle3"/>
    <dgm:cxn modelId="{0AC68E72-2E95-1748-9C2B-FE9E8ED87BCF}" type="presParOf" srcId="{3377877E-522C-9046-AC3D-912D5751C163}" destId="{1402DAE2-E528-5541-AB52-1B9FEFBC72C4}" srcOrd="5"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C47E11A2-7019-9D4B-B25B-0FD51C489D97}"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7692900A-CD0A-4A47-ABC4-F9A389C8664A}">
      <dgm:prSet phldrT="[Text]"/>
      <dgm:spPr/>
      <dgm:t>
        <a:bodyPr/>
        <a:lstStyle/>
        <a:p>
          <a:r>
            <a:rPr lang="en-US" dirty="0" smtClean="0"/>
            <a:t>TLC Questions form the foundation of change</a:t>
          </a:r>
          <a:endParaRPr lang="en-US" dirty="0"/>
        </a:p>
      </dgm:t>
    </dgm:pt>
    <dgm:pt modelId="{44FF09F0-F0FC-8A41-B806-30D49EA99A00}" type="parTrans" cxnId="{DE2EE11C-27CF-E54F-92B0-D81388BCE24C}">
      <dgm:prSet/>
      <dgm:spPr/>
      <dgm:t>
        <a:bodyPr/>
        <a:lstStyle/>
        <a:p>
          <a:endParaRPr lang="en-US"/>
        </a:p>
      </dgm:t>
    </dgm:pt>
    <dgm:pt modelId="{F260FE60-651F-9547-9BFD-DBD8BD96BF29}" type="sibTrans" cxnId="{DE2EE11C-27CF-E54F-92B0-D81388BCE24C}">
      <dgm:prSet/>
      <dgm:spPr/>
      <dgm:t>
        <a:bodyPr/>
        <a:lstStyle/>
        <a:p>
          <a:endParaRPr lang="en-US"/>
        </a:p>
      </dgm:t>
    </dgm:pt>
    <dgm:pt modelId="{12C20B4D-CF87-5042-8D73-E4DE69187346}">
      <dgm:prSet phldrT="[Text]" custT="1"/>
      <dgm:spPr/>
      <dgm:t>
        <a:bodyPr/>
        <a:lstStyle/>
        <a:p>
          <a:r>
            <a:rPr lang="en-US" sz="1100" dirty="0" smtClean="0"/>
            <a:t>Which</a:t>
          </a:r>
          <a:r>
            <a:rPr lang="en-US" sz="1100" dirty="0" smtClean="0"/>
            <a:t> Two Way </a:t>
          </a:r>
          <a:r>
            <a:rPr lang="en-US" sz="1100" dirty="0" smtClean="0"/>
            <a:t>design best fits our school structure and local community?</a:t>
          </a:r>
          <a:endParaRPr lang="en-US" sz="1100" dirty="0"/>
        </a:p>
      </dgm:t>
    </dgm:pt>
    <dgm:pt modelId="{3850ED59-53AB-E84D-9182-02981C3E003B}" type="parTrans" cxnId="{CE7A6A8C-E670-2747-B6A7-6166A69CBEEE}">
      <dgm:prSet/>
      <dgm:spPr/>
      <dgm:t>
        <a:bodyPr/>
        <a:lstStyle/>
        <a:p>
          <a:endParaRPr lang="en-US"/>
        </a:p>
      </dgm:t>
    </dgm:pt>
    <dgm:pt modelId="{9D56BE18-F9F4-804D-A6E3-92981DDE4BFB}" type="sibTrans" cxnId="{CE7A6A8C-E670-2747-B6A7-6166A69CBEEE}">
      <dgm:prSet/>
      <dgm:spPr/>
      <dgm:t>
        <a:bodyPr/>
        <a:lstStyle/>
        <a:p>
          <a:endParaRPr lang="en-US"/>
        </a:p>
      </dgm:t>
    </dgm:pt>
    <dgm:pt modelId="{4B02222D-4406-B543-8796-C4FFFF79FA90}">
      <dgm:prSet phldrT="[Text]" custT="1"/>
      <dgm:spPr/>
      <dgm:t>
        <a:bodyPr/>
        <a:lstStyle/>
        <a:p>
          <a:r>
            <a:rPr lang="en-US" sz="1100" dirty="0" smtClean="0"/>
            <a:t>What is the best way to implement the changes?</a:t>
          </a:r>
          <a:endParaRPr lang="en-US" sz="1100" dirty="0"/>
        </a:p>
      </dgm:t>
    </dgm:pt>
    <dgm:pt modelId="{EE71C6F2-EDA0-8940-AFCF-67CB2A7C5A46}" type="parTrans" cxnId="{3F5EFD08-804F-CC40-B8CA-2B4815F7E4CE}">
      <dgm:prSet/>
      <dgm:spPr/>
      <dgm:t>
        <a:bodyPr/>
        <a:lstStyle/>
        <a:p>
          <a:endParaRPr lang="en-US"/>
        </a:p>
      </dgm:t>
    </dgm:pt>
    <dgm:pt modelId="{4CF89EE9-D27E-C241-B748-DCD5521E8BAC}" type="sibTrans" cxnId="{3F5EFD08-804F-CC40-B8CA-2B4815F7E4CE}">
      <dgm:prSet/>
      <dgm:spPr/>
      <dgm:t>
        <a:bodyPr/>
        <a:lstStyle/>
        <a:p>
          <a:endParaRPr lang="en-US"/>
        </a:p>
      </dgm:t>
    </dgm:pt>
    <dgm:pt modelId="{F0338427-4101-4A4B-8BD0-EF18943F23FD}">
      <dgm:prSet phldrT="[Text]"/>
      <dgm:spPr/>
      <dgm:t>
        <a:bodyPr/>
        <a:lstStyle/>
        <a:p>
          <a:r>
            <a:rPr lang="en-US" dirty="0" smtClean="0"/>
            <a:t>TLC </a:t>
          </a:r>
          <a:r>
            <a:rPr lang="en-US" dirty="0" smtClean="0"/>
            <a:t>questions form the foundation of staff development</a:t>
          </a:r>
          <a:endParaRPr lang="en-US" dirty="0"/>
        </a:p>
      </dgm:t>
    </dgm:pt>
    <dgm:pt modelId="{797E4A28-17F6-F049-8897-C599438EBB1E}" type="parTrans" cxnId="{A9C94962-7D25-6049-AC44-8DE2D53E8D84}">
      <dgm:prSet/>
      <dgm:spPr/>
      <dgm:t>
        <a:bodyPr/>
        <a:lstStyle/>
        <a:p>
          <a:endParaRPr lang="en-US"/>
        </a:p>
      </dgm:t>
    </dgm:pt>
    <dgm:pt modelId="{78956654-636C-1D49-9B58-234DFE599930}" type="sibTrans" cxnId="{A9C94962-7D25-6049-AC44-8DE2D53E8D84}">
      <dgm:prSet/>
      <dgm:spPr/>
      <dgm:t>
        <a:bodyPr/>
        <a:lstStyle/>
        <a:p>
          <a:endParaRPr lang="en-US"/>
        </a:p>
      </dgm:t>
    </dgm:pt>
    <dgm:pt modelId="{DC06ADC9-1082-B34A-AFD9-D22911A91819}">
      <dgm:prSet phldrT="[Text]" custT="1"/>
      <dgm:spPr/>
      <dgm:t>
        <a:bodyPr/>
        <a:lstStyle/>
        <a:p>
          <a:r>
            <a:rPr lang="en-US" sz="1100" dirty="0" smtClean="0"/>
            <a:t>What are the best team teaching strategies?</a:t>
          </a:r>
          <a:endParaRPr lang="en-US" sz="1100" dirty="0"/>
        </a:p>
      </dgm:t>
    </dgm:pt>
    <dgm:pt modelId="{89B896AD-4439-7242-8A07-39FD88F55CDF}" type="parTrans" cxnId="{62995C43-3336-4148-BC6C-56D0D53AEBF2}">
      <dgm:prSet/>
      <dgm:spPr/>
      <dgm:t>
        <a:bodyPr/>
        <a:lstStyle/>
        <a:p>
          <a:endParaRPr lang="en-US"/>
        </a:p>
      </dgm:t>
    </dgm:pt>
    <dgm:pt modelId="{55D6CDE6-E668-094C-899C-52AA620AB0E2}" type="sibTrans" cxnId="{62995C43-3336-4148-BC6C-56D0D53AEBF2}">
      <dgm:prSet/>
      <dgm:spPr/>
      <dgm:t>
        <a:bodyPr/>
        <a:lstStyle/>
        <a:p>
          <a:endParaRPr lang="en-US"/>
        </a:p>
      </dgm:t>
    </dgm:pt>
    <dgm:pt modelId="{5A42F01B-7C1D-5043-86B5-9C2A2B69E7D3}">
      <dgm:prSet phldrT="[Text]" custT="1"/>
      <dgm:spPr/>
      <dgm:t>
        <a:bodyPr/>
        <a:lstStyle/>
        <a:p>
          <a:r>
            <a:rPr lang="en-US" sz="1100" dirty="0" smtClean="0"/>
            <a:t>What are the roles and responsibilities of all stakeholders</a:t>
          </a:r>
          <a:endParaRPr lang="en-US" sz="1100" dirty="0"/>
        </a:p>
      </dgm:t>
    </dgm:pt>
    <dgm:pt modelId="{3DE3943F-E602-CB4E-96F0-41CCC55B691E}" type="parTrans" cxnId="{4B26C3C9-03E7-B246-AAC9-19F093456F67}">
      <dgm:prSet/>
      <dgm:spPr/>
      <dgm:t>
        <a:bodyPr/>
        <a:lstStyle/>
        <a:p>
          <a:endParaRPr lang="en-US"/>
        </a:p>
      </dgm:t>
    </dgm:pt>
    <dgm:pt modelId="{48378D25-A542-9C47-B2E4-18D298C8B03F}" type="sibTrans" cxnId="{4B26C3C9-03E7-B246-AAC9-19F093456F67}">
      <dgm:prSet/>
      <dgm:spPr/>
      <dgm:t>
        <a:bodyPr/>
        <a:lstStyle/>
        <a:p>
          <a:endParaRPr lang="en-US"/>
        </a:p>
      </dgm:t>
    </dgm:pt>
    <dgm:pt modelId="{ABC57F34-66EE-454D-911C-A0B2DBCEFD58}">
      <dgm:prSet phldrT="[Text]"/>
      <dgm:spPr/>
      <dgm:t>
        <a:bodyPr/>
        <a:lstStyle/>
        <a:p>
          <a:r>
            <a:rPr lang="en-US" dirty="0" smtClean="0"/>
            <a:t>TLC </a:t>
          </a:r>
          <a:r>
            <a:rPr lang="en-US" dirty="0" smtClean="0"/>
            <a:t>questions form the foundation of classroom instruction.</a:t>
          </a:r>
          <a:endParaRPr lang="en-US" dirty="0"/>
        </a:p>
      </dgm:t>
    </dgm:pt>
    <dgm:pt modelId="{3421A0C5-0518-5E4F-AF18-E3339174F2CE}" type="parTrans" cxnId="{4435FC4B-6A86-2148-B33A-0A84F6585082}">
      <dgm:prSet/>
      <dgm:spPr/>
      <dgm:t>
        <a:bodyPr/>
        <a:lstStyle/>
        <a:p>
          <a:endParaRPr lang="en-US"/>
        </a:p>
      </dgm:t>
    </dgm:pt>
    <dgm:pt modelId="{5988C9BD-9323-8445-86B0-10AC89429829}" type="sibTrans" cxnId="{4435FC4B-6A86-2148-B33A-0A84F6585082}">
      <dgm:prSet/>
      <dgm:spPr/>
      <dgm:t>
        <a:bodyPr/>
        <a:lstStyle/>
        <a:p>
          <a:endParaRPr lang="en-US"/>
        </a:p>
      </dgm:t>
    </dgm:pt>
    <dgm:pt modelId="{8D9F1D15-A344-864C-A764-54B9924FED44}">
      <dgm:prSet phldrT="[Text]" custT="1"/>
      <dgm:spPr/>
      <dgm:t>
        <a:bodyPr/>
        <a:lstStyle/>
        <a:p>
          <a:r>
            <a:rPr lang="en-US" sz="900" dirty="0" smtClean="0"/>
            <a:t>What does the research say about best practices?</a:t>
          </a:r>
          <a:endParaRPr lang="en-US" sz="900" dirty="0"/>
        </a:p>
      </dgm:t>
    </dgm:pt>
    <dgm:pt modelId="{91A05CB1-BFFC-1444-87D6-D0D6619093E1}" type="parTrans" cxnId="{319DFBF8-C0B2-C84E-90A2-B8365356E210}">
      <dgm:prSet/>
      <dgm:spPr/>
      <dgm:t>
        <a:bodyPr/>
        <a:lstStyle/>
        <a:p>
          <a:endParaRPr lang="en-US"/>
        </a:p>
      </dgm:t>
    </dgm:pt>
    <dgm:pt modelId="{715478E2-CB62-6348-97B5-4048A0090BC0}" type="sibTrans" cxnId="{319DFBF8-C0B2-C84E-90A2-B8365356E210}">
      <dgm:prSet/>
      <dgm:spPr/>
      <dgm:t>
        <a:bodyPr/>
        <a:lstStyle/>
        <a:p>
          <a:endParaRPr lang="en-US"/>
        </a:p>
      </dgm:t>
    </dgm:pt>
    <dgm:pt modelId="{CB5AA47F-3EE3-CC43-8E18-9465BC488E41}">
      <dgm:prSet phldrT="[Text]" custT="1"/>
      <dgm:spPr/>
      <dgm:t>
        <a:bodyPr/>
        <a:lstStyle/>
        <a:p>
          <a:r>
            <a:rPr lang="en-US" sz="900" dirty="0" smtClean="0"/>
            <a:t>What are the best strategies for creating </a:t>
          </a:r>
          <a:r>
            <a:rPr lang="en-US" sz="900" dirty="0" err="1" smtClean="0"/>
            <a:t>biliteracy</a:t>
          </a:r>
          <a:r>
            <a:rPr lang="en-US" sz="900" dirty="0" smtClean="0"/>
            <a:t>?</a:t>
          </a:r>
          <a:endParaRPr lang="en-US" sz="900" dirty="0"/>
        </a:p>
      </dgm:t>
    </dgm:pt>
    <dgm:pt modelId="{D4DC5D9A-BDE4-774D-9B18-5BAE6DBB7615}" type="parTrans" cxnId="{B26C692B-A337-1247-B8BF-44B05ECE071C}">
      <dgm:prSet/>
      <dgm:spPr/>
      <dgm:t>
        <a:bodyPr/>
        <a:lstStyle/>
        <a:p>
          <a:endParaRPr lang="en-US"/>
        </a:p>
      </dgm:t>
    </dgm:pt>
    <dgm:pt modelId="{96FECE77-452D-794B-87D0-089B21608599}" type="sibTrans" cxnId="{B26C692B-A337-1247-B8BF-44B05ECE071C}">
      <dgm:prSet/>
      <dgm:spPr/>
      <dgm:t>
        <a:bodyPr/>
        <a:lstStyle/>
        <a:p>
          <a:endParaRPr lang="en-US"/>
        </a:p>
      </dgm:t>
    </dgm:pt>
    <dgm:pt modelId="{97336AFE-92AD-5245-9D17-3E70B7291230}">
      <dgm:prSet phldrT="[Text]"/>
      <dgm:spPr/>
      <dgm:t>
        <a:bodyPr/>
        <a:lstStyle/>
        <a:p>
          <a:endParaRPr lang="en-US" sz="900" dirty="0"/>
        </a:p>
      </dgm:t>
    </dgm:pt>
    <dgm:pt modelId="{CB82F125-A924-8E41-BF85-CF6B8FBF3DAE}" type="parTrans" cxnId="{8DD048C1-98CF-B347-A46F-4DEB34DF166C}">
      <dgm:prSet/>
      <dgm:spPr/>
      <dgm:t>
        <a:bodyPr/>
        <a:lstStyle/>
        <a:p>
          <a:endParaRPr lang="en-US"/>
        </a:p>
      </dgm:t>
    </dgm:pt>
    <dgm:pt modelId="{B6744BE6-13F5-DC4D-AF95-2C2478FEA514}" type="sibTrans" cxnId="{8DD048C1-98CF-B347-A46F-4DEB34DF166C}">
      <dgm:prSet/>
      <dgm:spPr/>
      <dgm:t>
        <a:bodyPr/>
        <a:lstStyle/>
        <a:p>
          <a:endParaRPr lang="en-US"/>
        </a:p>
      </dgm:t>
    </dgm:pt>
    <dgm:pt modelId="{C9BE9B66-56C2-EA46-8AB8-FDCDD64D56B3}">
      <dgm:prSet phldrT="[Text]" custT="1"/>
      <dgm:spPr/>
      <dgm:t>
        <a:bodyPr/>
        <a:lstStyle/>
        <a:p>
          <a:r>
            <a:rPr lang="en-US" sz="900" dirty="0" smtClean="0"/>
            <a:t>How do we raise awareness of cultural diversity?</a:t>
          </a:r>
          <a:endParaRPr lang="en-US" sz="900" dirty="0"/>
        </a:p>
      </dgm:t>
    </dgm:pt>
    <dgm:pt modelId="{392C3B83-9B3D-6648-8D2B-5D18B461CAF1}" type="parTrans" cxnId="{7D5BE2D9-EB9E-414D-ABCD-051434BCCB5E}">
      <dgm:prSet/>
      <dgm:spPr/>
      <dgm:t>
        <a:bodyPr/>
        <a:lstStyle/>
        <a:p>
          <a:endParaRPr lang="en-US"/>
        </a:p>
      </dgm:t>
    </dgm:pt>
    <dgm:pt modelId="{D5BD4B27-6200-6C4B-991D-275BECADA5D4}" type="sibTrans" cxnId="{7D5BE2D9-EB9E-414D-ABCD-051434BCCB5E}">
      <dgm:prSet/>
      <dgm:spPr/>
      <dgm:t>
        <a:bodyPr/>
        <a:lstStyle/>
        <a:p>
          <a:endParaRPr lang="en-US"/>
        </a:p>
      </dgm:t>
    </dgm:pt>
    <dgm:pt modelId="{199BF34C-4340-2E47-A1FB-3E73725395DB}" type="pres">
      <dgm:prSet presAssocID="{C47E11A2-7019-9D4B-B25B-0FD51C489D97}" presName="Name0" presStyleCnt="0">
        <dgm:presLayoutVars>
          <dgm:dir/>
          <dgm:animLvl val="lvl"/>
          <dgm:resizeHandles val="exact"/>
        </dgm:presLayoutVars>
      </dgm:prSet>
      <dgm:spPr/>
      <dgm:t>
        <a:bodyPr/>
        <a:lstStyle/>
        <a:p>
          <a:endParaRPr lang="en-US"/>
        </a:p>
      </dgm:t>
    </dgm:pt>
    <dgm:pt modelId="{561D0664-CBEF-0845-9C14-7293F4CAD2A6}" type="pres">
      <dgm:prSet presAssocID="{C47E11A2-7019-9D4B-B25B-0FD51C489D97}" presName="tSp" presStyleCnt="0"/>
      <dgm:spPr/>
    </dgm:pt>
    <dgm:pt modelId="{B00B764A-F462-FE48-8681-5F8D259BFDCF}" type="pres">
      <dgm:prSet presAssocID="{C47E11A2-7019-9D4B-B25B-0FD51C489D97}" presName="bSp" presStyleCnt="0"/>
      <dgm:spPr/>
    </dgm:pt>
    <dgm:pt modelId="{F11799B6-D513-6744-8EC6-9977A6B101BD}" type="pres">
      <dgm:prSet presAssocID="{C47E11A2-7019-9D4B-B25B-0FD51C489D97}" presName="process" presStyleCnt="0"/>
      <dgm:spPr/>
    </dgm:pt>
    <dgm:pt modelId="{4D97BF35-A707-7440-AD94-86FE25F06477}" type="pres">
      <dgm:prSet presAssocID="{7692900A-CD0A-4A47-ABC4-F9A389C8664A}" presName="composite1" presStyleCnt="0"/>
      <dgm:spPr/>
    </dgm:pt>
    <dgm:pt modelId="{48CB533C-C578-994D-876B-686E0D60F04D}" type="pres">
      <dgm:prSet presAssocID="{7692900A-CD0A-4A47-ABC4-F9A389C8664A}" presName="dummyNode1" presStyleLbl="node1" presStyleIdx="0" presStyleCnt="3"/>
      <dgm:spPr/>
    </dgm:pt>
    <dgm:pt modelId="{CC725AB5-29B1-144A-A725-CEC044D8A9E6}" type="pres">
      <dgm:prSet presAssocID="{7692900A-CD0A-4A47-ABC4-F9A389C8664A}" presName="childNode1" presStyleLbl="bgAcc1" presStyleIdx="0" presStyleCnt="3">
        <dgm:presLayoutVars>
          <dgm:bulletEnabled val="1"/>
        </dgm:presLayoutVars>
      </dgm:prSet>
      <dgm:spPr/>
      <dgm:t>
        <a:bodyPr/>
        <a:lstStyle/>
        <a:p>
          <a:endParaRPr lang="en-US"/>
        </a:p>
      </dgm:t>
    </dgm:pt>
    <dgm:pt modelId="{57A1D1F4-2146-3547-8487-FA513C851FA4}" type="pres">
      <dgm:prSet presAssocID="{7692900A-CD0A-4A47-ABC4-F9A389C8664A}" presName="childNode1tx" presStyleLbl="bgAcc1" presStyleIdx="0" presStyleCnt="3">
        <dgm:presLayoutVars>
          <dgm:bulletEnabled val="1"/>
        </dgm:presLayoutVars>
      </dgm:prSet>
      <dgm:spPr/>
      <dgm:t>
        <a:bodyPr/>
        <a:lstStyle/>
        <a:p>
          <a:endParaRPr lang="en-US"/>
        </a:p>
      </dgm:t>
    </dgm:pt>
    <dgm:pt modelId="{33CE4C86-C3BE-5F41-852D-B13620C33D64}" type="pres">
      <dgm:prSet presAssocID="{7692900A-CD0A-4A47-ABC4-F9A389C8664A}" presName="parentNode1" presStyleLbl="node1" presStyleIdx="0" presStyleCnt="3" custScaleY="138638" custLinFactNeighborX="11766" custLinFactNeighborY="61291">
        <dgm:presLayoutVars>
          <dgm:chMax val="1"/>
          <dgm:bulletEnabled val="1"/>
        </dgm:presLayoutVars>
      </dgm:prSet>
      <dgm:spPr/>
      <dgm:t>
        <a:bodyPr/>
        <a:lstStyle/>
        <a:p>
          <a:endParaRPr lang="en-US"/>
        </a:p>
      </dgm:t>
    </dgm:pt>
    <dgm:pt modelId="{611A47D3-0BC0-2741-94C6-077EFE55542A}" type="pres">
      <dgm:prSet presAssocID="{7692900A-CD0A-4A47-ABC4-F9A389C8664A}" presName="connSite1" presStyleCnt="0"/>
      <dgm:spPr/>
    </dgm:pt>
    <dgm:pt modelId="{D40B3314-4F8B-6843-94F1-588B8B531560}" type="pres">
      <dgm:prSet presAssocID="{F260FE60-651F-9547-9BFD-DBD8BD96BF29}" presName="Name9" presStyleLbl="sibTrans2D1" presStyleIdx="0" presStyleCnt="2"/>
      <dgm:spPr/>
      <dgm:t>
        <a:bodyPr/>
        <a:lstStyle/>
        <a:p>
          <a:endParaRPr lang="en-US"/>
        </a:p>
      </dgm:t>
    </dgm:pt>
    <dgm:pt modelId="{206CFD79-0AB1-AE42-984F-8542D46F57F7}" type="pres">
      <dgm:prSet presAssocID="{F0338427-4101-4A4B-8BD0-EF18943F23FD}" presName="composite2" presStyleCnt="0"/>
      <dgm:spPr/>
    </dgm:pt>
    <dgm:pt modelId="{61F474DD-4F6A-C446-A773-727E0079BFB2}" type="pres">
      <dgm:prSet presAssocID="{F0338427-4101-4A4B-8BD0-EF18943F23FD}" presName="dummyNode2" presStyleLbl="node1" presStyleIdx="0" presStyleCnt="3"/>
      <dgm:spPr/>
    </dgm:pt>
    <dgm:pt modelId="{DF51D311-AE4C-164C-BEFA-2C2D2B06F4F0}" type="pres">
      <dgm:prSet presAssocID="{F0338427-4101-4A4B-8BD0-EF18943F23FD}" presName="childNode2" presStyleLbl="bgAcc1" presStyleIdx="1" presStyleCnt="3">
        <dgm:presLayoutVars>
          <dgm:bulletEnabled val="1"/>
        </dgm:presLayoutVars>
      </dgm:prSet>
      <dgm:spPr/>
      <dgm:t>
        <a:bodyPr/>
        <a:lstStyle/>
        <a:p>
          <a:endParaRPr lang="en-US"/>
        </a:p>
      </dgm:t>
    </dgm:pt>
    <dgm:pt modelId="{7F8560E6-E1FF-DD45-BB30-D0AC60772B66}" type="pres">
      <dgm:prSet presAssocID="{F0338427-4101-4A4B-8BD0-EF18943F23FD}" presName="childNode2tx" presStyleLbl="bgAcc1" presStyleIdx="1" presStyleCnt="3">
        <dgm:presLayoutVars>
          <dgm:bulletEnabled val="1"/>
        </dgm:presLayoutVars>
      </dgm:prSet>
      <dgm:spPr/>
      <dgm:t>
        <a:bodyPr/>
        <a:lstStyle/>
        <a:p>
          <a:endParaRPr lang="en-US"/>
        </a:p>
      </dgm:t>
    </dgm:pt>
    <dgm:pt modelId="{895A9A1F-4180-DB4F-B237-7E92CEB9E46D}" type="pres">
      <dgm:prSet presAssocID="{F0338427-4101-4A4B-8BD0-EF18943F23FD}" presName="parentNode2" presStyleLbl="node1" presStyleIdx="1" presStyleCnt="3" custScaleY="136114">
        <dgm:presLayoutVars>
          <dgm:chMax val="0"/>
          <dgm:bulletEnabled val="1"/>
        </dgm:presLayoutVars>
      </dgm:prSet>
      <dgm:spPr/>
      <dgm:t>
        <a:bodyPr/>
        <a:lstStyle/>
        <a:p>
          <a:endParaRPr lang="en-US"/>
        </a:p>
      </dgm:t>
    </dgm:pt>
    <dgm:pt modelId="{554E267E-E6E3-CA4F-8B87-31A7E24F67D9}" type="pres">
      <dgm:prSet presAssocID="{F0338427-4101-4A4B-8BD0-EF18943F23FD}" presName="connSite2" presStyleCnt="0"/>
      <dgm:spPr/>
    </dgm:pt>
    <dgm:pt modelId="{002F4496-6636-CE47-8B33-886C9616BD79}" type="pres">
      <dgm:prSet presAssocID="{78956654-636C-1D49-9B58-234DFE599930}" presName="Name18" presStyleLbl="sibTrans2D1" presStyleIdx="1" presStyleCnt="2"/>
      <dgm:spPr/>
      <dgm:t>
        <a:bodyPr/>
        <a:lstStyle/>
        <a:p>
          <a:endParaRPr lang="en-US"/>
        </a:p>
      </dgm:t>
    </dgm:pt>
    <dgm:pt modelId="{72FFBD0A-5553-0C44-9A05-C8C0E0D81BE2}" type="pres">
      <dgm:prSet presAssocID="{ABC57F34-66EE-454D-911C-A0B2DBCEFD58}" presName="composite1" presStyleCnt="0"/>
      <dgm:spPr/>
    </dgm:pt>
    <dgm:pt modelId="{E637F8A6-ECE9-8748-9DA2-7EEDD883E3A5}" type="pres">
      <dgm:prSet presAssocID="{ABC57F34-66EE-454D-911C-A0B2DBCEFD58}" presName="dummyNode1" presStyleLbl="node1" presStyleIdx="1" presStyleCnt="3"/>
      <dgm:spPr/>
    </dgm:pt>
    <dgm:pt modelId="{E208EFBA-FEEF-604C-AD9B-FBD3E6A7DDC9}" type="pres">
      <dgm:prSet presAssocID="{ABC57F34-66EE-454D-911C-A0B2DBCEFD58}" presName="childNode1" presStyleLbl="bgAcc1" presStyleIdx="2" presStyleCnt="3">
        <dgm:presLayoutVars>
          <dgm:bulletEnabled val="1"/>
        </dgm:presLayoutVars>
      </dgm:prSet>
      <dgm:spPr/>
      <dgm:t>
        <a:bodyPr/>
        <a:lstStyle/>
        <a:p>
          <a:endParaRPr lang="en-US"/>
        </a:p>
      </dgm:t>
    </dgm:pt>
    <dgm:pt modelId="{A8A376B5-3C94-A04B-87B3-8C6750C9DEA8}" type="pres">
      <dgm:prSet presAssocID="{ABC57F34-66EE-454D-911C-A0B2DBCEFD58}" presName="childNode1tx" presStyleLbl="bgAcc1" presStyleIdx="2" presStyleCnt="3">
        <dgm:presLayoutVars>
          <dgm:bulletEnabled val="1"/>
        </dgm:presLayoutVars>
      </dgm:prSet>
      <dgm:spPr/>
      <dgm:t>
        <a:bodyPr/>
        <a:lstStyle/>
        <a:p>
          <a:endParaRPr lang="en-US"/>
        </a:p>
      </dgm:t>
    </dgm:pt>
    <dgm:pt modelId="{5ADA9790-49C2-C244-A09F-D167EF35D32F}" type="pres">
      <dgm:prSet presAssocID="{ABC57F34-66EE-454D-911C-A0B2DBCEFD58}" presName="parentNode1" presStyleLbl="node1" presStyleIdx="2" presStyleCnt="3" custScaleY="141048" custLinFactNeighborX="7" custLinFactNeighborY="54950">
        <dgm:presLayoutVars>
          <dgm:chMax val="1"/>
          <dgm:bulletEnabled val="1"/>
        </dgm:presLayoutVars>
      </dgm:prSet>
      <dgm:spPr/>
      <dgm:t>
        <a:bodyPr/>
        <a:lstStyle/>
        <a:p>
          <a:endParaRPr lang="en-US"/>
        </a:p>
      </dgm:t>
    </dgm:pt>
    <dgm:pt modelId="{8D11026A-28EF-6E47-BBA0-1CCE3B4D7989}" type="pres">
      <dgm:prSet presAssocID="{ABC57F34-66EE-454D-911C-A0B2DBCEFD58}" presName="connSite1" presStyleCnt="0"/>
      <dgm:spPr/>
    </dgm:pt>
  </dgm:ptLst>
  <dgm:cxnLst>
    <dgm:cxn modelId="{AA904D6A-88D0-F844-A23B-30274A429F5C}" type="presOf" srcId="{F260FE60-651F-9547-9BFD-DBD8BD96BF29}" destId="{D40B3314-4F8B-6843-94F1-588B8B531560}" srcOrd="0" destOrd="0" presId="urn:microsoft.com/office/officeart/2005/8/layout/hProcess4"/>
    <dgm:cxn modelId="{7162DA2B-A19E-ED4A-8EC0-189EC5B68586}" type="presOf" srcId="{5A42F01B-7C1D-5043-86B5-9C2A2B69E7D3}" destId="{DF51D311-AE4C-164C-BEFA-2C2D2B06F4F0}" srcOrd="0" destOrd="1" presId="urn:microsoft.com/office/officeart/2005/8/layout/hProcess4"/>
    <dgm:cxn modelId="{31C1CDB4-2B92-3342-8C8F-6B31B7038FB6}" type="presOf" srcId="{CB5AA47F-3EE3-CC43-8E18-9465BC488E41}" destId="{E208EFBA-FEEF-604C-AD9B-FBD3E6A7DDC9}" srcOrd="0" destOrd="1" presId="urn:microsoft.com/office/officeart/2005/8/layout/hProcess4"/>
    <dgm:cxn modelId="{E1C010CF-34EA-6844-999E-E96725EA016E}" type="presOf" srcId="{4B02222D-4406-B543-8796-C4FFFF79FA90}" destId="{57A1D1F4-2146-3547-8487-FA513C851FA4}" srcOrd="1" destOrd="1" presId="urn:microsoft.com/office/officeart/2005/8/layout/hProcess4"/>
    <dgm:cxn modelId="{BC8E94DA-67F7-F348-B058-FC5428ACC336}" type="presOf" srcId="{DC06ADC9-1082-B34A-AFD9-D22911A91819}" destId="{DF51D311-AE4C-164C-BEFA-2C2D2B06F4F0}" srcOrd="0" destOrd="0" presId="urn:microsoft.com/office/officeart/2005/8/layout/hProcess4"/>
    <dgm:cxn modelId="{B26C692B-A337-1247-B8BF-44B05ECE071C}" srcId="{ABC57F34-66EE-454D-911C-A0B2DBCEFD58}" destId="{CB5AA47F-3EE3-CC43-8E18-9465BC488E41}" srcOrd="1" destOrd="0" parTransId="{D4DC5D9A-BDE4-774D-9B18-5BAE6DBB7615}" sibTransId="{96FECE77-452D-794B-87D0-089B21608599}"/>
    <dgm:cxn modelId="{4E3B0671-C9EB-1946-AF1F-C7865923247A}" type="presOf" srcId="{C9BE9B66-56C2-EA46-8AB8-FDCDD64D56B3}" destId="{E208EFBA-FEEF-604C-AD9B-FBD3E6A7DDC9}" srcOrd="0" destOrd="2" presId="urn:microsoft.com/office/officeart/2005/8/layout/hProcess4"/>
    <dgm:cxn modelId="{A5EDEF22-1200-E14B-BEB3-039579FE72C8}" type="presOf" srcId="{CB5AA47F-3EE3-CC43-8E18-9465BC488E41}" destId="{A8A376B5-3C94-A04B-87B3-8C6750C9DEA8}" srcOrd="1" destOrd="1" presId="urn:microsoft.com/office/officeart/2005/8/layout/hProcess4"/>
    <dgm:cxn modelId="{FD03ACD3-3532-744D-AC87-9785C0C0F40C}" type="presOf" srcId="{12C20B4D-CF87-5042-8D73-E4DE69187346}" destId="{57A1D1F4-2146-3547-8487-FA513C851FA4}" srcOrd="1" destOrd="0" presId="urn:microsoft.com/office/officeart/2005/8/layout/hProcess4"/>
    <dgm:cxn modelId="{DB0E300C-773A-5B49-A3FE-FA4C2608FF9F}" type="presOf" srcId="{7692900A-CD0A-4A47-ABC4-F9A389C8664A}" destId="{33CE4C86-C3BE-5F41-852D-B13620C33D64}" srcOrd="0" destOrd="0" presId="urn:microsoft.com/office/officeart/2005/8/layout/hProcess4"/>
    <dgm:cxn modelId="{DE2EE11C-27CF-E54F-92B0-D81388BCE24C}" srcId="{C47E11A2-7019-9D4B-B25B-0FD51C489D97}" destId="{7692900A-CD0A-4A47-ABC4-F9A389C8664A}" srcOrd="0" destOrd="0" parTransId="{44FF09F0-F0FC-8A41-B806-30D49EA99A00}" sibTransId="{F260FE60-651F-9547-9BFD-DBD8BD96BF29}"/>
    <dgm:cxn modelId="{4435FC4B-6A86-2148-B33A-0A84F6585082}" srcId="{C47E11A2-7019-9D4B-B25B-0FD51C489D97}" destId="{ABC57F34-66EE-454D-911C-A0B2DBCEFD58}" srcOrd="2" destOrd="0" parTransId="{3421A0C5-0518-5E4F-AF18-E3339174F2CE}" sibTransId="{5988C9BD-9323-8445-86B0-10AC89429829}"/>
    <dgm:cxn modelId="{A9C94962-7D25-6049-AC44-8DE2D53E8D84}" srcId="{C47E11A2-7019-9D4B-B25B-0FD51C489D97}" destId="{F0338427-4101-4A4B-8BD0-EF18943F23FD}" srcOrd="1" destOrd="0" parTransId="{797E4A28-17F6-F049-8897-C599438EBB1E}" sibTransId="{78956654-636C-1D49-9B58-234DFE599930}"/>
    <dgm:cxn modelId="{1B352AE0-4D2A-B547-9E6F-C73109E7B4D8}" type="presOf" srcId="{DC06ADC9-1082-B34A-AFD9-D22911A91819}" destId="{7F8560E6-E1FF-DD45-BB30-D0AC60772B66}" srcOrd="1" destOrd="0" presId="urn:microsoft.com/office/officeart/2005/8/layout/hProcess4"/>
    <dgm:cxn modelId="{6C3010CD-FF4F-4742-8C1C-3E7A29F55924}" type="presOf" srcId="{8D9F1D15-A344-864C-A764-54B9924FED44}" destId="{A8A376B5-3C94-A04B-87B3-8C6750C9DEA8}" srcOrd="1" destOrd="0" presId="urn:microsoft.com/office/officeart/2005/8/layout/hProcess4"/>
    <dgm:cxn modelId="{7D5BE2D9-EB9E-414D-ABCD-051434BCCB5E}" srcId="{ABC57F34-66EE-454D-911C-A0B2DBCEFD58}" destId="{C9BE9B66-56C2-EA46-8AB8-FDCDD64D56B3}" srcOrd="2" destOrd="0" parTransId="{392C3B83-9B3D-6648-8D2B-5D18B461CAF1}" sibTransId="{D5BD4B27-6200-6C4B-991D-275BECADA5D4}"/>
    <dgm:cxn modelId="{D8CD44CA-166C-614B-8D70-1FED488163A9}" type="presOf" srcId="{C9BE9B66-56C2-EA46-8AB8-FDCDD64D56B3}" destId="{A8A376B5-3C94-A04B-87B3-8C6750C9DEA8}" srcOrd="1" destOrd="2" presId="urn:microsoft.com/office/officeart/2005/8/layout/hProcess4"/>
    <dgm:cxn modelId="{310A5AF0-4834-AB4F-A9C1-E84568710A2D}" type="presOf" srcId="{8D9F1D15-A344-864C-A764-54B9924FED44}" destId="{E208EFBA-FEEF-604C-AD9B-FBD3E6A7DDC9}" srcOrd="0" destOrd="0" presId="urn:microsoft.com/office/officeart/2005/8/layout/hProcess4"/>
    <dgm:cxn modelId="{8DD048C1-98CF-B347-A46F-4DEB34DF166C}" srcId="{ABC57F34-66EE-454D-911C-A0B2DBCEFD58}" destId="{97336AFE-92AD-5245-9D17-3E70B7291230}" srcOrd="3" destOrd="0" parTransId="{CB82F125-A924-8E41-BF85-CF6B8FBF3DAE}" sibTransId="{B6744BE6-13F5-DC4D-AF95-2C2478FEA514}"/>
    <dgm:cxn modelId="{BEE82DDA-69B0-3B45-AE69-877BC9D2BCB1}" type="presOf" srcId="{ABC57F34-66EE-454D-911C-A0B2DBCEFD58}" destId="{5ADA9790-49C2-C244-A09F-D167EF35D32F}" srcOrd="0" destOrd="0" presId="urn:microsoft.com/office/officeart/2005/8/layout/hProcess4"/>
    <dgm:cxn modelId="{D1F8908E-8613-3148-9076-0171EA71E578}" type="presOf" srcId="{C47E11A2-7019-9D4B-B25B-0FD51C489D97}" destId="{199BF34C-4340-2E47-A1FB-3E73725395DB}" srcOrd="0" destOrd="0" presId="urn:microsoft.com/office/officeart/2005/8/layout/hProcess4"/>
    <dgm:cxn modelId="{3F5EFD08-804F-CC40-B8CA-2B4815F7E4CE}" srcId="{7692900A-CD0A-4A47-ABC4-F9A389C8664A}" destId="{4B02222D-4406-B543-8796-C4FFFF79FA90}" srcOrd="1" destOrd="0" parTransId="{EE71C6F2-EDA0-8940-AFCF-67CB2A7C5A46}" sibTransId="{4CF89EE9-D27E-C241-B748-DCD5521E8BAC}"/>
    <dgm:cxn modelId="{D7D0203B-48AC-2E47-8EB2-59291260CAB0}" type="presOf" srcId="{97336AFE-92AD-5245-9D17-3E70B7291230}" destId="{E208EFBA-FEEF-604C-AD9B-FBD3E6A7DDC9}" srcOrd="0" destOrd="3" presId="urn:microsoft.com/office/officeart/2005/8/layout/hProcess4"/>
    <dgm:cxn modelId="{8887E18C-FC58-7F41-BD6C-E594403024F9}" type="presOf" srcId="{5A42F01B-7C1D-5043-86B5-9C2A2B69E7D3}" destId="{7F8560E6-E1FF-DD45-BB30-D0AC60772B66}" srcOrd="1" destOrd="1" presId="urn:microsoft.com/office/officeart/2005/8/layout/hProcess4"/>
    <dgm:cxn modelId="{DA2259D5-3BD8-5A49-B159-2F861648C344}" type="presOf" srcId="{4B02222D-4406-B543-8796-C4FFFF79FA90}" destId="{CC725AB5-29B1-144A-A725-CEC044D8A9E6}" srcOrd="0" destOrd="1" presId="urn:microsoft.com/office/officeart/2005/8/layout/hProcess4"/>
    <dgm:cxn modelId="{CE7A6A8C-E670-2747-B6A7-6166A69CBEEE}" srcId="{7692900A-CD0A-4A47-ABC4-F9A389C8664A}" destId="{12C20B4D-CF87-5042-8D73-E4DE69187346}" srcOrd="0" destOrd="0" parTransId="{3850ED59-53AB-E84D-9182-02981C3E003B}" sibTransId="{9D56BE18-F9F4-804D-A6E3-92981DDE4BFB}"/>
    <dgm:cxn modelId="{4B26C3C9-03E7-B246-AAC9-19F093456F67}" srcId="{F0338427-4101-4A4B-8BD0-EF18943F23FD}" destId="{5A42F01B-7C1D-5043-86B5-9C2A2B69E7D3}" srcOrd="1" destOrd="0" parTransId="{3DE3943F-E602-CB4E-96F0-41CCC55B691E}" sibTransId="{48378D25-A542-9C47-B2E4-18D298C8B03F}"/>
    <dgm:cxn modelId="{F94A0F0D-7342-B34A-8A87-BA38AA379CE9}" type="presOf" srcId="{F0338427-4101-4A4B-8BD0-EF18943F23FD}" destId="{895A9A1F-4180-DB4F-B237-7E92CEB9E46D}" srcOrd="0" destOrd="0" presId="urn:microsoft.com/office/officeart/2005/8/layout/hProcess4"/>
    <dgm:cxn modelId="{62995C43-3336-4148-BC6C-56D0D53AEBF2}" srcId="{F0338427-4101-4A4B-8BD0-EF18943F23FD}" destId="{DC06ADC9-1082-B34A-AFD9-D22911A91819}" srcOrd="0" destOrd="0" parTransId="{89B896AD-4439-7242-8A07-39FD88F55CDF}" sibTransId="{55D6CDE6-E668-094C-899C-52AA620AB0E2}"/>
    <dgm:cxn modelId="{319DFBF8-C0B2-C84E-90A2-B8365356E210}" srcId="{ABC57F34-66EE-454D-911C-A0B2DBCEFD58}" destId="{8D9F1D15-A344-864C-A764-54B9924FED44}" srcOrd="0" destOrd="0" parTransId="{91A05CB1-BFFC-1444-87D6-D0D6619093E1}" sibTransId="{715478E2-CB62-6348-97B5-4048A0090BC0}"/>
    <dgm:cxn modelId="{B34A9CB3-19C8-E14A-B57B-62AEDEC4FA22}" type="presOf" srcId="{97336AFE-92AD-5245-9D17-3E70B7291230}" destId="{A8A376B5-3C94-A04B-87B3-8C6750C9DEA8}" srcOrd="1" destOrd="3" presId="urn:microsoft.com/office/officeart/2005/8/layout/hProcess4"/>
    <dgm:cxn modelId="{6EDAA2DE-C802-574E-9F42-E189A9691A7E}" type="presOf" srcId="{12C20B4D-CF87-5042-8D73-E4DE69187346}" destId="{CC725AB5-29B1-144A-A725-CEC044D8A9E6}" srcOrd="0" destOrd="0" presId="urn:microsoft.com/office/officeart/2005/8/layout/hProcess4"/>
    <dgm:cxn modelId="{9BAD6BAA-92B7-694F-A553-6CDCDB5A22ED}" type="presOf" srcId="{78956654-636C-1D49-9B58-234DFE599930}" destId="{002F4496-6636-CE47-8B33-886C9616BD79}" srcOrd="0" destOrd="0" presId="urn:microsoft.com/office/officeart/2005/8/layout/hProcess4"/>
    <dgm:cxn modelId="{C5A2DBFD-E8BD-A948-BDA1-D51644D8B855}" type="presParOf" srcId="{199BF34C-4340-2E47-A1FB-3E73725395DB}" destId="{561D0664-CBEF-0845-9C14-7293F4CAD2A6}" srcOrd="0" destOrd="0" presId="urn:microsoft.com/office/officeart/2005/8/layout/hProcess4"/>
    <dgm:cxn modelId="{0A99A532-0A30-2F4C-838B-0AF5551C343F}" type="presParOf" srcId="{199BF34C-4340-2E47-A1FB-3E73725395DB}" destId="{B00B764A-F462-FE48-8681-5F8D259BFDCF}" srcOrd="1" destOrd="0" presId="urn:microsoft.com/office/officeart/2005/8/layout/hProcess4"/>
    <dgm:cxn modelId="{3881F1F0-EC2F-004C-8254-20838DB09E17}" type="presParOf" srcId="{199BF34C-4340-2E47-A1FB-3E73725395DB}" destId="{F11799B6-D513-6744-8EC6-9977A6B101BD}" srcOrd="2" destOrd="0" presId="urn:microsoft.com/office/officeart/2005/8/layout/hProcess4"/>
    <dgm:cxn modelId="{96D08107-E23B-C846-AEFA-FADE642CB010}" type="presParOf" srcId="{F11799B6-D513-6744-8EC6-9977A6B101BD}" destId="{4D97BF35-A707-7440-AD94-86FE25F06477}" srcOrd="0" destOrd="0" presId="urn:microsoft.com/office/officeart/2005/8/layout/hProcess4"/>
    <dgm:cxn modelId="{1F46391B-DD1C-0548-9077-3DF95C322D8C}" type="presParOf" srcId="{4D97BF35-A707-7440-AD94-86FE25F06477}" destId="{48CB533C-C578-994D-876B-686E0D60F04D}" srcOrd="0" destOrd="0" presId="urn:microsoft.com/office/officeart/2005/8/layout/hProcess4"/>
    <dgm:cxn modelId="{C3448BF7-3FA1-C144-8A40-EDAFC6B990CD}" type="presParOf" srcId="{4D97BF35-A707-7440-AD94-86FE25F06477}" destId="{CC725AB5-29B1-144A-A725-CEC044D8A9E6}" srcOrd="1" destOrd="0" presId="urn:microsoft.com/office/officeart/2005/8/layout/hProcess4"/>
    <dgm:cxn modelId="{24C64222-A411-F24F-A65A-175F215F4E88}" type="presParOf" srcId="{4D97BF35-A707-7440-AD94-86FE25F06477}" destId="{57A1D1F4-2146-3547-8487-FA513C851FA4}" srcOrd="2" destOrd="0" presId="urn:microsoft.com/office/officeart/2005/8/layout/hProcess4"/>
    <dgm:cxn modelId="{6B463EC6-0866-2B45-8F8E-A6C9F5F9372D}" type="presParOf" srcId="{4D97BF35-A707-7440-AD94-86FE25F06477}" destId="{33CE4C86-C3BE-5F41-852D-B13620C33D64}" srcOrd="3" destOrd="0" presId="urn:microsoft.com/office/officeart/2005/8/layout/hProcess4"/>
    <dgm:cxn modelId="{81B72E2C-7335-C64E-A742-43B9BFA3576C}" type="presParOf" srcId="{4D97BF35-A707-7440-AD94-86FE25F06477}" destId="{611A47D3-0BC0-2741-94C6-077EFE55542A}" srcOrd="4" destOrd="0" presId="urn:microsoft.com/office/officeart/2005/8/layout/hProcess4"/>
    <dgm:cxn modelId="{59204512-B776-6E4F-94C4-B4BFFF1D473F}" type="presParOf" srcId="{F11799B6-D513-6744-8EC6-9977A6B101BD}" destId="{D40B3314-4F8B-6843-94F1-588B8B531560}" srcOrd="1" destOrd="0" presId="urn:microsoft.com/office/officeart/2005/8/layout/hProcess4"/>
    <dgm:cxn modelId="{26D9C6BA-2A97-4D4A-9246-64C9D1032752}" type="presParOf" srcId="{F11799B6-D513-6744-8EC6-9977A6B101BD}" destId="{206CFD79-0AB1-AE42-984F-8542D46F57F7}" srcOrd="2" destOrd="0" presId="urn:microsoft.com/office/officeart/2005/8/layout/hProcess4"/>
    <dgm:cxn modelId="{738FF745-479B-0542-AEA2-CEA1D47BA018}" type="presParOf" srcId="{206CFD79-0AB1-AE42-984F-8542D46F57F7}" destId="{61F474DD-4F6A-C446-A773-727E0079BFB2}" srcOrd="0" destOrd="0" presId="urn:microsoft.com/office/officeart/2005/8/layout/hProcess4"/>
    <dgm:cxn modelId="{F58CB3CB-10F0-4F46-873B-40D07776B064}" type="presParOf" srcId="{206CFD79-0AB1-AE42-984F-8542D46F57F7}" destId="{DF51D311-AE4C-164C-BEFA-2C2D2B06F4F0}" srcOrd="1" destOrd="0" presId="urn:microsoft.com/office/officeart/2005/8/layout/hProcess4"/>
    <dgm:cxn modelId="{78720A25-A938-934B-8A6B-2C77AA2CB7A8}" type="presParOf" srcId="{206CFD79-0AB1-AE42-984F-8542D46F57F7}" destId="{7F8560E6-E1FF-DD45-BB30-D0AC60772B66}" srcOrd="2" destOrd="0" presId="urn:microsoft.com/office/officeart/2005/8/layout/hProcess4"/>
    <dgm:cxn modelId="{C11FE183-7026-D24A-BDC5-BEDEAFB92DB0}" type="presParOf" srcId="{206CFD79-0AB1-AE42-984F-8542D46F57F7}" destId="{895A9A1F-4180-DB4F-B237-7E92CEB9E46D}" srcOrd="3" destOrd="0" presId="urn:microsoft.com/office/officeart/2005/8/layout/hProcess4"/>
    <dgm:cxn modelId="{057858BF-A85A-E64D-8E9C-DA2D386837BB}" type="presParOf" srcId="{206CFD79-0AB1-AE42-984F-8542D46F57F7}" destId="{554E267E-E6E3-CA4F-8B87-31A7E24F67D9}" srcOrd="4" destOrd="0" presId="urn:microsoft.com/office/officeart/2005/8/layout/hProcess4"/>
    <dgm:cxn modelId="{691AFEF0-E20C-A342-8E94-3C24B95304FF}" type="presParOf" srcId="{F11799B6-D513-6744-8EC6-9977A6B101BD}" destId="{002F4496-6636-CE47-8B33-886C9616BD79}" srcOrd="3" destOrd="0" presId="urn:microsoft.com/office/officeart/2005/8/layout/hProcess4"/>
    <dgm:cxn modelId="{DEBD4E63-454A-0049-B5A6-D85C27780D8D}" type="presParOf" srcId="{F11799B6-D513-6744-8EC6-9977A6B101BD}" destId="{72FFBD0A-5553-0C44-9A05-C8C0E0D81BE2}" srcOrd="4" destOrd="0" presId="urn:microsoft.com/office/officeart/2005/8/layout/hProcess4"/>
    <dgm:cxn modelId="{8B8A8B97-5534-D548-8C4F-F6C3938C437F}" type="presParOf" srcId="{72FFBD0A-5553-0C44-9A05-C8C0E0D81BE2}" destId="{E637F8A6-ECE9-8748-9DA2-7EEDD883E3A5}" srcOrd="0" destOrd="0" presId="urn:microsoft.com/office/officeart/2005/8/layout/hProcess4"/>
    <dgm:cxn modelId="{CB592BBC-F00A-9F46-B79F-8F01127EDAE7}" type="presParOf" srcId="{72FFBD0A-5553-0C44-9A05-C8C0E0D81BE2}" destId="{E208EFBA-FEEF-604C-AD9B-FBD3E6A7DDC9}" srcOrd="1" destOrd="0" presId="urn:microsoft.com/office/officeart/2005/8/layout/hProcess4"/>
    <dgm:cxn modelId="{D5B10820-A511-204F-8433-2BABCA421520}" type="presParOf" srcId="{72FFBD0A-5553-0C44-9A05-C8C0E0D81BE2}" destId="{A8A376B5-3C94-A04B-87B3-8C6750C9DEA8}" srcOrd="2" destOrd="0" presId="urn:microsoft.com/office/officeart/2005/8/layout/hProcess4"/>
    <dgm:cxn modelId="{64F8659C-2A11-904E-956C-44334316DDFD}" type="presParOf" srcId="{72FFBD0A-5553-0C44-9A05-C8C0E0D81BE2}" destId="{5ADA9790-49C2-C244-A09F-D167EF35D32F}" srcOrd="3" destOrd="0" presId="urn:microsoft.com/office/officeart/2005/8/layout/hProcess4"/>
    <dgm:cxn modelId="{4AFD50C4-EDB3-3C41-8B20-898D5ACD362B}" type="presParOf" srcId="{72FFBD0A-5553-0C44-9A05-C8C0E0D81BE2}" destId="{8D11026A-28EF-6E47-BBA0-1CCE3B4D7989}" srcOrd="4" destOrd="0" presId="urn:microsoft.com/office/officeart/2005/8/layout/h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385BAC-D1C0-C048-B6D0-CECCA053848D}" type="doc">
      <dgm:prSet loTypeId="urn:microsoft.com/office/officeart/2005/8/layout/venn1" loCatId="relationship" qsTypeId="urn:microsoft.com/office/officeart/2005/8/quickstyle/3D1" qsCatId="3D" csTypeId="urn:microsoft.com/office/officeart/2005/8/colors/accent1_2" csCatId="accent1" phldr="1"/>
      <dgm:spPr/>
    </dgm:pt>
    <dgm:pt modelId="{A7285A7D-C200-464F-BCC6-D19452D03371}">
      <dgm:prSet phldrT="[Text]"/>
      <dgm:spPr/>
      <dgm:t>
        <a:bodyPr/>
        <a:lstStyle/>
        <a:p>
          <a:r>
            <a:rPr lang="en-US" dirty="0" smtClean="0"/>
            <a:t>Groups made up of teacher, administrators,</a:t>
          </a:r>
          <a:r>
            <a:rPr lang="en-US" dirty="0" smtClean="0"/>
            <a:t> support </a:t>
          </a:r>
          <a:r>
            <a:rPr lang="en-US" dirty="0" smtClean="0"/>
            <a:t>staff,</a:t>
          </a:r>
          <a:r>
            <a:rPr lang="en-US" dirty="0" smtClean="0"/>
            <a:t> and parents</a:t>
          </a:r>
          <a:endParaRPr lang="en-US" dirty="0"/>
        </a:p>
      </dgm:t>
    </dgm:pt>
    <dgm:pt modelId="{848814CB-49D8-1744-B980-257686CD29DE}" type="parTrans" cxnId="{03ACA925-A976-C74F-870B-B1F4F4E8F8E6}">
      <dgm:prSet/>
      <dgm:spPr/>
      <dgm:t>
        <a:bodyPr/>
        <a:lstStyle/>
        <a:p>
          <a:endParaRPr lang="en-US"/>
        </a:p>
      </dgm:t>
    </dgm:pt>
    <dgm:pt modelId="{2730CA54-09F4-F447-96DA-F144851ABFBB}" type="sibTrans" cxnId="{03ACA925-A976-C74F-870B-B1F4F4E8F8E6}">
      <dgm:prSet/>
      <dgm:spPr/>
      <dgm:t>
        <a:bodyPr/>
        <a:lstStyle/>
        <a:p>
          <a:endParaRPr lang="en-US"/>
        </a:p>
      </dgm:t>
    </dgm:pt>
    <dgm:pt modelId="{13D5DACA-7850-F64E-97A9-C86F22ECAE14}">
      <dgm:prSet phldrT="[Text]"/>
      <dgm:spPr/>
      <dgm:t>
        <a:bodyPr/>
        <a:lstStyle/>
        <a:p>
          <a:r>
            <a:rPr lang="en-US" dirty="0" smtClean="0"/>
            <a:t>Intra-departmental teacher members</a:t>
          </a:r>
          <a:endParaRPr lang="en-US" dirty="0"/>
        </a:p>
      </dgm:t>
    </dgm:pt>
    <dgm:pt modelId="{45F1DE31-BCD9-1A49-BB3B-438643BA1BA5}" type="parTrans" cxnId="{A7B24D39-575F-2142-A7D4-D9B0692DF271}">
      <dgm:prSet/>
      <dgm:spPr/>
      <dgm:t>
        <a:bodyPr/>
        <a:lstStyle/>
        <a:p>
          <a:endParaRPr lang="en-US"/>
        </a:p>
      </dgm:t>
    </dgm:pt>
    <dgm:pt modelId="{CCC4BAE4-2C20-2D4B-9C67-A2D60029B54C}" type="sibTrans" cxnId="{A7B24D39-575F-2142-A7D4-D9B0692DF271}">
      <dgm:prSet/>
      <dgm:spPr/>
      <dgm:t>
        <a:bodyPr/>
        <a:lstStyle/>
        <a:p>
          <a:endParaRPr lang="en-US"/>
        </a:p>
      </dgm:t>
    </dgm:pt>
    <dgm:pt modelId="{8A12DA5B-9429-D844-A75D-A7A8EB84DAB0}">
      <dgm:prSet phldrT="[Text]"/>
      <dgm:spPr/>
      <dgm:t>
        <a:bodyPr/>
        <a:lstStyle/>
        <a:p>
          <a:r>
            <a:rPr lang="en-US" dirty="0" smtClean="0"/>
            <a:t>Inter-departmental members</a:t>
          </a:r>
          <a:endParaRPr lang="en-US" dirty="0"/>
        </a:p>
      </dgm:t>
    </dgm:pt>
    <dgm:pt modelId="{8AF1E85E-930A-7540-8EA0-7F9FB2F9E218}" type="parTrans" cxnId="{2FF54F3D-86CD-2344-8E64-EEEF2522816A}">
      <dgm:prSet/>
      <dgm:spPr/>
      <dgm:t>
        <a:bodyPr/>
        <a:lstStyle/>
        <a:p>
          <a:endParaRPr lang="en-US"/>
        </a:p>
      </dgm:t>
    </dgm:pt>
    <dgm:pt modelId="{6AEC04A7-E5D2-5449-BB79-214E83D42B7A}" type="sibTrans" cxnId="{2FF54F3D-86CD-2344-8E64-EEEF2522816A}">
      <dgm:prSet/>
      <dgm:spPr/>
      <dgm:t>
        <a:bodyPr/>
        <a:lstStyle/>
        <a:p>
          <a:endParaRPr lang="en-US"/>
        </a:p>
      </dgm:t>
    </dgm:pt>
    <dgm:pt modelId="{975D4DB8-FD3E-D548-8149-CF8EE7949562}" type="pres">
      <dgm:prSet presAssocID="{C6385BAC-D1C0-C048-B6D0-CECCA053848D}" presName="compositeShape" presStyleCnt="0">
        <dgm:presLayoutVars>
          <dgm:chMax val="7"/>
          <dgm:dir/>
          <dgm:resizeHandles val="exact"/>
        </dgm:presLayoutVars>
      </dgm:prSet>
      <dgm:spPr/>
    </dgm:pt>
    <dgm:pt modelId="{DA8E264F-6984-C248-A27D-61C060BDCD32}" type="pres">
      <dgm:prSet presAssocID="{A7285A7D-C200-464F-BCC6-D19452D03371}" presName="circ1" presStyleLbl="vennNode1" presStyleIdx="0" presStyleCnt="3"/>
      <dgm:spPr/>
      <dgm:t>
        <a:bodyPr/>
        <a:lstStyle/>
        <a:p>
          <a:endParaRPr lang="en-US"/>
        </a:p>
      </dgm:t>
    </dgm:pt>
    <dgm:pt modelId="{D8A79924-B761-D749-A9D3-A7C7B31C82BD}" type="pres">
      <dgm:prSet presAssocID="{A7285A7D-C200-464F-BCC6-D19452D03371}" presName="circ1Tx" presStyleLbl="revTx" presStyleIdx="0" presStyleCnt="0">
        <dgm:presLayoutVars>
          <dgm:chMax val="0"/>
          <dgm:chPref val="0"/>
          <dgm:bulletEnabled val="1"/>
        </dgm:presLayoutVars>
      </dgm:prSet>
      <dgm:spPr/>
      <dgm:t>
        <a:bodyPr/>
        <a:lstStyle/>
        <a:p>
          <a:endParaRPr lang="en-US"/>
        </a:p>
      </dgm:t>
    </dgm:pt>
    <dgm:pt modelId="{1B2B1735-8F3E-DB42-B49C-CBCC8DF9CA83}" type="pres">
      <dgm:prSet presAssocID="{13D5DACA-7850-F64E-97A9-C86F22ECAE14}" presName="circ2" presStyleLbl="vennNode1" presStyleIdx="1" presStyleCnt="3"/>
      <dgm:spPr/>
      <dgm:t>
        <a:bodyPr/>
        <a:lstStyle/>
        <a:p>
          <a:endParaRPr lang="en-US"/>
        </a:p>
      </dgm:t>
    </dgm:pt>
    <dgm:pt modelId="{D3C26C93-9545-0E46-9FFA-449CBCE54D50}" type="pres">
      <dgm:prSet presAssocID="{13D5DACA-7850-F64E-97A9-C86F22ECAE14}" presName="circ2Tx" presStyleLbl="revTx" presStyleIdx="0" presStyleCnt="0">
        <dgm:presLayoutVars>
          <dgm:chMax val="0"/>
          <dgm:chPref val="0"/>
          <dgm:bulletEnabled val="1"/>
        </dgm:presLayoutVars>
      </dgm:prSet>
      <dgm:spPr/>
      <dgm:t>
        <a:bodyPr/>
        <a:lstStyle/>
        <a:p>
          <a:endParaRPr lang="en-US"/>
        </a:p>
      </dgm:t>
    </dgm:pt>
    <dgm:pt modelId="{49107D24-D702-9E44-950D-F159428CA31E}" type="pres">
      <dgm:prSet presAssocID="{8A12DA5B-9429-D844-A75D-A7A8EB84DAB0}" presName="circ3" presStyleLbl="vennNode1" presStyleIdx="2" presStyleCnt="3"/>
      <dgm:spPr/>
      <dgm:t>
        <a:bodyPr/>
        <a:lstStyle/>
        <a:p>
          <a:endParaRPr lang="en-US"/>
        </a:p>
      </dgm:t>
    </dgm:pt>
    <dgm:pt modelId="{06F099AF-4F7C-8848-A84E-F69754B3E982}" type="pres">
      <dgm:prSet presAssocID="{8A12DA5B-9429-D844-A75D-A7A8EB84DAB0}" presName="circ3Tx" presStyleLbl="revTx" presStyleIdx="0" presStyleCnt="0">
        <dgm:presLayoutVars>
          <dgm:chMax val="0"/>
          <dgm:chPref val="0"/>
          <dgm:bulletEnabled val="1"/>
        </dgm:presLayoutVars>
      </dgm:prSet>
      <dgm:spPr/>
      <dgm:t>
        <a:bodyPr/>
        <a:lstStyle/>
        <a:p>
          <a:endParaRPr lang="en-US"/>
        </a:p>
      </dgm:t>
    </dgm:pt>
  </dgm:ptLst>
  <dgm:cxnLst>
    <dgm:cxn modelId="{2FF54F3D-86CD-2344-8E64-EEEF2522816A}" srcId="{C6385BAC-D1C0-C048-B6D0-CECCA053848D}" destId="{8A12DA5B-9429-D844-A75D-A7A8EB84DAB0}" srcOrd="2" destOrd="0" parTransId="{8AF1E85E-930A-7540-8EA0-7F9FB2F9E218}" sibTransId="{6AEC04A7-E5D2-5449-BB79-214E83D42B7A}"/>
    <dgm:cxn modelId="{0FE73110-067A-DF4B-A9C5-50CCE0CAD3B6}" type="presOf" srcId="{A7285A7D-C200-464F-BCC6-D19452D03371}" destId="{DA8E264F-6984-C248-A27D-61C060BDCD32}" srcOrd="0" destOrd="0" presId="urn:microsoft.com/office/officeart/2005/8/layout/venn1"/>
    <dgm:cxn modelId="{E1C7AC26-FD53-BF4E-9256-A29071F5ACBF}" type="presOf" srcId="{13D5DACA-7850-F64E-97A9-C86F22ECAE14}" destId="{1B2B1735-8F3E-DB42-B49C-CBCC8DF9CA83}" srcOrd="0" destOrd="0" presId="urn:microsoft.com/office/officeart/2005/8/layout/venn1"/>
    <dgm:cxn modelId="{A7B24D39-575F-2142-A7D4-D9B0692DF271}" srcId="{C6385BAC-D1C0-C048-B6D0-CECCA053848D}" destId="{13D5DACA-7850-F64E-97A9-C86F22ECAE14}" srcOrd="1" destOrd="0" parTransId="{45F1DE31-BCD9-1A49-BB3B-438643BA1BA5}" sibTransId="{CCC4BAE4-2C20-2D4B-9C67-A2D60029B54C}"/>
    <dgm:cxn modelId="{8C2B25D6-E99F-804B-A66C-59F4BE78981E}" type="presOf" srcId="{A7285A7D-C200-464F-BCC6-D19452D03371}" destId="{D8A79924-B761-D749-A9D3-A7C7B31C82BD}" srcOrd="1" destOrd="0" presId="urn:microsoft.com/office/officeart/2005/8/layout/venn1"/>
    <dgm:cxn modelId="{2478043E-9969-8740-AD42-994F7B176A16}" type="presOf" srcId="{C6385BAC-D1C0-C048-B6D0-CECCA053848D}" destId="{975D4DB8-FD3E-D548-8149-CF8EE7949562}" srcOrd="0" destOrd="0" presId="urn:microsoft.com/office/officeart/2005/8/layout/venn1"/>
    <dgm:cxn modelId="{03ACA925-A976-C74F-870B-B1F4F4E8F8E6}" srcId="{C6385BAC-D1C0-C048-B6D0-CECCA053848D}" destId="{A7285A7D-C200-464F-BCC6-D19452D03371}" srcOrd="0" destOrd="0" parTransId="{848814CB-49D8-1744-B980-257686CD29DE}" sibTransId="{2730CA54-09F4-F447-96DA-F144851ABFBB}"/>
    <dgm:cxn modelId="{6FFB4265-591F-9A4A-BFB2-4366C550D92F}" type="presOf" srcId="{8A12DA5B-9429-D844-A75D-A7A8EB84DAB0}" destId="{49107D24-D702-9E44-950D-F159428CA31E}" srcOrd="0" destOrd="0" presId="urn:microsoft.com/office/officeart/2005/8/layout/venn1"/>
    <dgm:cxn modelId="{C6C4741F-F114-484A-BD84-53FE6810242C}" type="presOf" srcId="{8A12DA5B-9429-D844-A75D-A7A8EB84DAB0}" destId="{06F099AF-4F7C-8848-A84E-F69754B3E982}" srcOrd="1" destOrd="0" presId="urn:microsoft.com/office/officeart/2005/8/layout/venn1"/>
    <dgm:cxn modelId="{A9132298-864F-6442-A8BC-734D0CB49FD0}" type="presOf" srcId="{13D5DACA-7850-F64E-97A9-C86F22ECAE14}" destId="{D3C26C93-9545-0E46-9FFA-449CBCE54D50}" srcOrd="1" destOrd="0" presId="urn:microsoft.com/office/officeart/2005/8/layout/venn1"/>
    <dgm:cxn modelId="{4CE1FA54-7299-5C40-BA35-03D5F806E465}" type="presParOf" srcId="{975D4DB8-FD3E-D548-8149-CF8EE7949562}" destId="{DA8E264F-6984-C248-A27D-61C060BDCD32}" srcOrd="0" destOrd="0" presId="urn:microsoft.com/office/officeart/2005/8/layout/venn1"/>
    <dgm:cxn modelId="{320FAF42-6A4A-E149-BF67-D48AEA66F461}" type="presParOf" srcId="{975D4DB8-FD3E-D548-8149-CF8EE7949562}" destId="{D8A79924-B761-D749-A9D3-A7C7B31C82BD}" srcOrd="1" destOrd="0" presId="urn:microsoft.com/office/officeart/2005/8/layout/venn1"/>
    <dgm:cxn modelId="{2EF34413-BC4D-4E4C-9CF1-FCCCF6931A92}" type="presParOf" srcId="{975D4DB8-FD3E-D548-8149-CF8EE7949562}" destId="{1B2B1735-8F3E-DB42-B49C-CBCC8DF9CA83}" srcOrd="2" destOrd="0" presId="urn:microsoft.com/office/officeart/2005/8/layout/venn1"/>
    <dgm:cxn modelId="{09937CA0-D786-8542-BF59-AA98B162EFC1}" type="presParOf" srcId="{975D4DB8-FD3E-D548-8149-CF8EE7949562}" destId="{D3C26C93-9545-0E46-9FFA-449CBCE54D50}" srcOrd="3" destOrd="0" presId="urn:microsoft.com/office/officeart/2005/8/layout/venn1"/>
    <dgm:cxn modelId="{17EE4CC4-14F0-A74F-974A-C8EF7D1CE29C}" type="presParOf" srcId="{975D4DB8-FD3E-D548-8149-CF8EE7949562}" destId="{49107D24-D702-9E44-950D-F159428CA31E}" srcOrd="4" destOrd="0" presId="urn:microsoft.com/office/officeart/2005/8/layout/venn1"/>
    <dgm:cxn modelId="{D28238A0-D080-1247-989D-59982C3BB81A}" type="presParOf" srcId="{975D4DB8-FD3E-D548-8149-CF8EE7949562}" destId="{06F099AF-4F7C-8848-A84E-F69754B3E982}" srcOrd="5"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C42A398-8949-604B-9D87-7D6B66D2E1AE}" type="doc">
      <dgm:prSet loTypeId="urn:microsoft.com/office/officeart/2005/8/layout/hierarchy2" loCatId="hierarchy" qsTypeId="urn:microsoft.com/office/officeart/2005/8/quickstyle/simple4" qsCatId="simple" csTypeId="urn:microsoft.com/office/officeart/2005/8/colors/accent1_2" csCatId="accent1" phldr="1"/>
      <dgm:spPr/>
      <dgm:t>
        <a:bodyPr/>
        <a:lstStyle/>
        <a:p>
          <a:endParaRPr lang="en-US"/>
        </a:p>
      </dgm:t>
    </dgm:pt>
    <dgm:pt modelId="{BF0E081F-5F16-1E43-BB64-7E735F59ED8A}">
      <dgm:prSet phldrT="[Text]"/>
      <dgm:spPr>
        <a:solidFill>
          <a:schemeClr val="accent1">
            <a:lumMod val="75000"/>
          </a:schemeClr>
        </a:solidFill>
      </dgm:spPr>
      <dgm:t>
        <a:bodyPr/>
        <a:lstStyle/>
        <a:p>
          <a:r>
            <a:rPr lang="en-US" dirty="0" smtClean="0"/>
            <a:t>Shift instructional focus from teacher-centered to student centered.</a:t>
          </a:r>
          <a:endParaRPr lang="en-US" dirty="0"/>
        </a:p>
      </dgm:t>
    </dgm:pt>
    <dgm:pt modelId="{54BCD346-DAB6-0F47-97EE-23497234D8B7}" type="parTrans" cxnId="{4E48AA5D-EC7A-0C47-BAAE-84FF4D67DE15}">
      <dgm:prSet/>
      <dgm:spPr/>
      <dgm:t>
        <a:bodyPr/>
        <a:lstStyle/>
        <a:p>
          <a:endParaRPr lang="en-US"/>
        </a:p>
      </dgm:t>
    </dgm:pt>
    <dgm:pt modelId="{629EFA93-B733-974C-913B-D4ED8B3C0FDC}" type="sibTrans" cxnId="{4E48AA5D-EC7A-0C47-BAAE-84FF4D67DE15}">
      <dgm:prSet/>
      <dgm:spPr/>
      <dgm:t>
        <a:bodyPr/>
        <a:lstStyle/>
        <a:p>
          <a:endParaRPr lang="en-US"/>
        </a:p>
      </dgm:t>
    </dgm:pt>
    <dgm:pt modelId="{22DD6D12-B7AA-614F-8D00-4BE947546DE0}">
      <dgm:prSet phldrT="[Text]"/>
      <dgm:spPr>
        <a:solidFill>
          <a:schemeClr val="accent1">
            <a:lumMod val="75000"/>
          </a:schemeClr>
        </a:solidFill>
      </dgm:spPr>
      <dgm:t>
        <a:bodyPr/>
        <a:lstStyle/>
        <a:p>
          <a:r>
            <a:rPr lang="en-US" dirty="0" smtClean="0"/>
            <a:t>Evaluate current practices. Engage in self-reflection and critical assessment.</a:t>
          </a:r>
          <a:endParaRPr lang="en-US" dirty="0"/>
        </a:p>
      </dgm:t>
    </dgm:pt>
    <dgm:pt modelId="{0E01C45D-7785-7740-9EF2-2F1B697EC7B6}" type="parTrans" cxnId="{4CE67452-5F25-0544-AF6B-99BE7AC29AF6}">
      <dgm:prSet/>
      <dgm:spPr/>
      <dgm:t>
        <a:bodyPr/>
        <a:lstStyle/>
        <a:p>
          <a:endParaRPr lang="en-US"/>
        </a:p>
      </dgm:t>
    </dgm:pt>
    <dgm:pt modelId="{503A69F0-E6A2-F54F-B231-F258F2504711}" type="sibTrans" cxnId="{4CE67452-5F25-0544-AF6B-99BE7AC29AF6}">
      <dgm:prSet/>
      <dgm:spPr/>
      <dgm:t>
        <a:bodyPr/>
        <a:lstStyle/>
        <a:p>
          <a:endParaRPr lang="en-US"/>
        </a:p>
      </dgm:t>
    </dgm:pt>
    <dgm:pt modelId="{53F7F586-B58B-7F41-AB2B-B717FE34B4E6}">
      <dgm:prSet phldrT="[Text]"/>
      <dgm:spPr>
        <a:solidFill>
          <a:schemeClr val="accent1">
            <a:lumMod val="75000"/>
          </a:schemeClr>
        </a:solidFill>
      </dgm:spPr>
      <dgm:t>
        <a:bodyPr/>
        <a:lstStyle/>
        <a:p>
          <a:r>
            <a:rPr lang="en-US" dirty="0" smtClean="0"/>
            <a:t>Research two-way immersion instructional strategies..</a:t>
          </a:r>
          <a:endParaRPr lang="en-US" dirty="0"/>
        </a:p>
      </dgm:t>
    </dgm:pt>
    <dgm:pt modelId="{B72A91B9-7177-CC49-BD77-2DAEE8112D0A}" type="parTrans" cxnId="{228987BE-646C-6349-B6EB-6F5D8BF99E0D}">
      <dgm:prSet/>
      <dgm:spPr/>
      <dgm:t>
        <a:bodyPr/>
        <a:lstStyle/>
        <a:p>
          <a:endParaRPr lang="en-US"/>
        </a:p>
      </dgm:t>
    </dgm:pt>
    <dgm:pt modelId="{FF4EF24C-A9DE-E34B-AC0B-5FEAAF98B28F}" type="sibTrans" cxnId="{228987BE-646C-6349-B6EB-6F5D8BF99E0D}">
      <dgm:prSet/>
      <dgm:spPr/>
      <dgm:t>
        <a:bodyPr/>
        <a:lstStyle/>
        <a:p>
          <a:endParaRPr lang="en-US"/>
        </a:p>
      </dgm:t>
    </dgm:pt>
    <dgm:pt modelId="{506AE5EA-FD60-3442-BC25-ECA62312EFBB}">
      <dgm:prSet phldrT="[Text]"/>
      <dgm:spPr>
        <a:solidFill>
          <a:schemeClr val="accent1">
            <a:lumMod val="75000"/>
          </a:schemeClr>
        </a:solidFill>
      </dgm:spPr>
      <dgm:t>
        <a:bodyPr/>
        <a:lstStyle/>
        <a:p>
          <a:r>
            <a:rPr lang="en-US" dirty="0" smtClean="0"/>
            <a:t>Debate and deliberate findings. Come to a consensus.</a:t>
          </a:r>
          <a:endParaRPr lang="en-US" dirty="0"/>
        </a:p>
      </dgm:t>
    </dgm:pt>
    <dgm:pt modelId="{66DC30B0-0E30-5C4A-906C-7B068172CF67}" type="parTrans" cxnId="{371DA8D8-7CDD-9246-A5B9-BF65CADF4B21}">
      <dgm:prSet/>
      <dgm:spPr/>
      <dgm:t>
        <a:bodyPr/>
        <a:lstStyle/>
        <a:p>
          <a:endParaRPr lang="en-US"/>
        </a:p>
      </dgm:t>
    </dgm:pt>
    <dgm:pt modelId="{19381FAC-9FA5-254C-B31A-6E94BB4FEE3B}" type="sibTrans" cxnId="{371DA8D8-7CDD-9246-A5B9-BF65CADF4B21}">
      <dgm:prSet/>
      <dgm:spPr/>
      <dgm:t>
        <a:bodyPr/>
        <a:lstStyle/>
        <a:p>
          <a:endParaRPr lang="en-US"/>
        </a:p>
      </dgm:t>
    </dgm:pt>
    <dgm:pt modelId="{73EAEC70-0964-BA4A-AB4E-9E68837F98E8}">
      <dgm:prSet phldrT="[Text]"/>
      <dgm:spPr>
        <a:solidFill>
          <a:schemeClr val="accent1">
            <a:lumMod val="75000"/>
          </a:schemeClr>
        </a:solidFill>
      </dgm:spPr>
      <dgm:t>
        <a:bodyPr/>
        <a:lstStyle/>
        <a:p>
          <a:r>
            <a:rPr lang="en-US" dirty="0" smtClean="0"/>
            <a:t>Form collaborative teams. Assign areas of focus to each team.</a:t>
          </a:r>
          <a:endParaRPr lang="en-US" dirty="0"/>
        </a:p>
      </dgm:t>
    </dgm:pt>
    <dgm:pt modelId="{F8DE1C68-0420-3A47-A68B-95B42B5843C2}" type="parTrans" cxnId="{DEFE3C45-B078-114E-81EC-8C0EF56A49B5}">
      <dgm:prSet/>
      <dgm:spPr/>
      <dgm:t>
        <a:bodyPr/>
        <a:lstStyle/>
        <a:p>
          <a:endParaRPr lang="en-US"/>
        </a:p>
      </dgm:t>
    </dgm:pt>
    <dgm:pt modelId="{92D5A267-543C-D446-A8F0-4620A67D1B76}" type="sibTrans" cxnId="{DEFE3C45-B078-114E-81EC-8C0EF56A49B5}">
      <dgm:prSet/>
      <dgm:spPr/>
      <dgm:t>
        <a:bodyPr/>
        <a:lstStyle/>
        <a:p>
          <a:endParaRPr lang="en-US"/>
        </a:p>
      </dgm:t>
    </dgm:pt>
    <dgm:pt modelId="{F8971F7A-1C32-1141-9A69-18B13CB1A61E}">
      <dgm:prSet phldrT="[Text]"/>
      <dgm:spPr>
        <a:solidFill>
          <a:schemeClr val="accent1">
            <a:lumMod val="75000"/>
          </a:schemeClr>
        </a:solidFill>
      </dgm:spPr>
      <dgm:t>
        <a:bodyPr/>
        <a:lstStyle/>
        <a:p>
          <a:r>
            <a:rPr lang="en-US" dirty="0" smtClean="0"/>
            <a:t>Devise plan for implementation..</a:t>
          </a:r>
          <a:endParaRPr lang="en-US" dirty="0"/>
        </a:p>
      </dgm:t>
    </dgm:pt>
    <dgm:pt modelId="{9ABC8521-A0BB-E248-A9E4-E3C626E7B67E}" type="parTrans" cxnId="{4F2B84F8-56D7-0846-907C-8EA866B976E1}">
      <dgm:prSet/>
      <dgm:spPr/>
      <dgm:t>
        <a:bodyPr/>
        <a:lstStyle/>
        <a:p>
          <a:endParaRPr lang="en-US"/>
        </a:p>
      </dgm:t>
    </dgm:pt>
    <dgm:pt modelId="{FBE76993-258B-7842-A3D9-13AD1C8D86F3}" type="sibTrans" cxnId="{4F2B84F8-56D7-0846-907C-8EA866B976E1}">
      <dgm:prSet/>
      <dgm:spPr/>
      <dgm:t>
        <a:bodyPr/>
        <a:lstStyle/>
        <a:p>
          <a:endParaRPr lang="en-US"/>
        </a:p>
      </dgm:t>
    </dgm:pt>
    <dgm:pt modelId="{A1FFA22D-07AF-104B-BE6E-1705BCEF97D1}" type="pres">
      <dgm:prSet presAssocID="{3C42A398-8949-604B-9D87-7D6B66D2E1AE}" presName="diagram" presStyleCnt="0">
        <dgm:presLayoutVars>
          <dgm:chPref val="1"/>
          <dgm:dir/>
          <dgm:animOne val="branch"/>
          <dgm:animLvl val="lvl"/>
          <dgm:resizeHandles val="exact"/>
        </dgm:presLayoutVars>
      </dgm:prSet>
      <dgm:spPr/>
      <dgm:t>
        <a:bodyPr/>
        <a:lstStyle/>
        <a:p>
          <a:endParaRPr lang="en-US"/>
        </a:p>
      </dgm:t>
    </dgm:pt>
    <dgm:pt modelId="{19217F1A-387B-C945-B12B-DB4D32555534}" type="pres">
      <dgm:prSet presAssocID="{BF0E081F-5F16-1E43-BB64-7E735F59ED8A}" presName="root1" presStyleCnt="0"/>
      <dgm:spPr/>
    </dgm:pt>
    <dgm:pt modelId="{0536AA10-AB84-0B48-95A9-A0405EBAA2AA}" type="pres">
      <dgm:prSet presAssocID="{BF0E081F-5F16-1E43-BB64-7E735F59ED8A}" presName="LevelOneTextNode" presStyleLbl="node0" presStyleIdx="0" presStyleCnt="1">
        <dgm:presLayoutVars>
          <dgm:chPref val="3"/>
        </dgm:presLayoutVars>
      </dgm:prSet>
      <dgm:spPr/>
      <dgm:t>
        <a:bodyPr/>
        <a:lstStyle/>
        <a:p>
          <a:endParaRPr lang="en-US"/>
        </a:p>
      </dgm:t>
    </dgm:pt>
    <dgm:pt modelId="{0DA60397-346F-AE43-9722-337AB9FEB1F1}" type="pres">
      <dgm:prSet presAssocID="{BF0E081F-5F16-1E43-BB64-7E735F59ED8A}" presName="level2hierChild" presStyleCnt="0"/>
      <dgm:spPr/>
    </dgm:pt>
    <dgm:pt modelId="{8CCEAB31-31CA-6E43-B52C-1A6F0E2C22F6}" type="pres">
      <dgm:prSet presAssocID="{0E01C45D-7785-7740-9EF2-2F1B697EC7B6}" presName="conn2-1" presStyleLbl="parChTrans1D2" presStyleIdx="0" presStyleCnt="2"/>
      <dgm:spPr/>
      <dgm:t>
        <a:bodyPr/>
        <a:lstStyle/>
        <a:p>
          <a:endParaRPr lang="en-US"/>
        </a:p>
      </dgm:t>
    </dgm:pt>
    <dgm:pt modelId="{13E22ECD-2F26-4342-9841-EDEA3309F17A}" type="pres">
      <dgm:prSet presAssocID="{0E01C45D-7785-7740-9EF2-2F1B697EC7B6}" presName="connTx" presStyleLbl="parChTrans1D2" presStyleIdx="0" presStyleCnt="2"/>
      <dgm:spPr/>
      <dgm:t>
        <a:bodyPr/>
        <a:lstStyle/>
        <a:p>
          <a:endParaRPr lang="en-US"/>
        </a:p>
      </dgm:t>
    </dgm:pt>
    <dgm:pt modelId="{0A7BF7B1-CB66-ED4F-AE8B-4CD10AEBDB45}" type="pres">
      <dgm:prSet presAssocID="{22DD6D12-B7AA-614F-8D00-4BE947546DE0}" presName="root2" presStyleCnt="0"/>
      <dgm:spPr/>
    </dgm:pt>
    <dgm:pt modelId="{65F52E0F-09C1-D742-B04B-00196F07EDD9}" type="pres">
      <dgm:prSet presAssocID="{22DD6D12-B7AA-614F-8D00-4BE947546DE0}" presName="LevelTwoTextNode" presStyleLbl="node2" presStyleIdx="0" presStyleCnt="2">
        <dgm:presLayoutVars>
          <dgm:chPref val="3"/>
        </dgm:presLayoutVars>
      </dgm:prSet>
      <dgm:spPr/>
      <dgm:t>
        <a:bodyPr/>
        <a:lstStyle/>
        <a:p>
          <a:endParaRPr lang="en-US"/>
        </a:p>
      </dgm:t>
    </dgm:pt>
    <dgm:pt modelId="{936C3F1F-4D9B-0F43-BB10-73F637681047}" type="pres">
      <dgm:prSet presAssocID="{22DD6D12-B7AA-614F-8D00-4BE947546DE0}" presName="level3hierChild" presStyleCnt="0"/>
      <dgm:spPr/>
    </dgm:pt>
    <dgm:pt modelId="{575C0376-DF81-BD41-A384-199767FE2529}" type="pres">
      <dgm:prSet presAssocID="{B72A91B9-7177-CC49-BD77-2DAEE8112D0A}" presName="conn2-1" presStyleLbl="parChTrans1D3" presStyleIdx="0" presStyleCnt="3"/>
      <dgm:spPr/>
      <dgm:t>
        <a:bodyPr/>
        <a:lstStyle/>
        <a:p>
          <a:endParaRPr lang="en-US"/>
        </a:p>
      </dgm:t>
    </dgm:pt>
    <dgm:pt modelId="{364F0008-09D1-5C46-BCD8-5F98208EFA3A}" type="pres">
      <dgm:prSet presAssocID="{B72A91B9-7177-CC49-BD77-2DAEE8112D0A}" presName="connTx" presStyleLbl="parChTrans1D3" presStyleIdx="0" presStyleCnt="3"/>
      <dgm:spPr/>
      <dgm:t>
        <a:bodyPr/>
        <a:lstStyle/>
        <a:p>
          <a:endParaRPr lang="en-US"/>
        </a:p>
      </dgm:t>
    </dgm:pt>
    <dgm:pt modelId="{A92B38F8-D072-344A-8F82-7EECA2B42470}" type="pres">
      <dgm:prSet presAssocID="{53F7F586-B58B-7F41-AB2B-B717FE34B4E6}" presName="root2" presStyleCnt="0"/>
      <dgm:spPr/>
    </dgm:pt>
    <dgm:pt modelId="{B2F43FE4-6969-8149-8691-400E100DF3C6}" type="pres">
      <dgm:prSet presAssocID="{53F7F586-B58B-7F41-AB2B-B717FE34B4E6}" presName="LevelTwoTextNode" presStyleLbl="node3" presStyleIdx="0" presStyleCnt="3">
        <dgm:presLayoutVars>
          <dgm:chPref val="3"/>
        </dgm:presLayoutVars>
      </dgm:prSet>
      <dgm:spPr/>
      <dgm:t>
        <a:bodyPr/>
        <a:lstStyle/>
        <a:p>
          <a:endParaRPr lang="en-US"/>
        </a:p>
      </dgm:t>
    </dgm:pt>
    <dgm:pt modelId="{75AEFBFD-FFE0-7847-84F6-14771CFA89C5}" type="pres">
      <dgm:prSet presAssocID="{53F7F586-B58B-7F41-AB2B-B717FE34B4E6}" presName="level3hierChild" presStyleCnt="0"/>
      <dgm:spPr/>
    </dgm:pt>
    <dgm:pt modelId="{2B1CAE80-D7DE-F348-AF06-159782F86A64}" type="pres">
      <dgm:prSet presAssocID="{66DC30B0-0E30-5C4A-906C-7B068172CF67}" presName="conn2-1" presStyleLbl="parChTrans1D3" presStyleIdx="1" presStyleCnt="3"/>
      <dgm:spPr/>
      <dgm:t>
        <a:bodyPr/>
        <a:lstStyle/>
        <a:p>
          <a:endParaRPr lang="en-US"/>
        </a:p>
      </dgm:t>
    </dgm:pt>
    <dgm:pt modelId="{5AA8DE35-3A76-6640-B16F-BCFBFBE0FE6A}" type="pres">
      <dgm:prSet presAssocID="{66DC30B0-0E30-5C4A-906C-7B068172CF67}" presName="connTx" presStyleLbl="parChTrans1D3" presStyleIdx="1" presStyleCnt="3"/>
      <dgm:spPr/>
      <dgm:t>
        <a:bodyPr/>
        <a:lstStyle/>
        <a:p>
          <a:endParaRPr lang="en-US"/>
        </a:p>
      </dgm:t>
    </dgm:pt>
    <dgm:pt modelId="{280495BA-87F9-0440-9E3C-AA5953EECE8A}" type="pres">
      <dgm:prSet presAssocID="{506AE5EA-FD60-3442-BC25-ECA62312EFBB}" presName="root2" presStyleCnt="0"/>
      <dgm:spPr/>
    </dgm:pt>
    <dgm:pt modelId="{3333A13F-9081-4341-8D32-6A764B263577}" type="pres">
      <dgm:prSet presAssocID="{506AE5EA-FD60-3442-BC25-ECA62312EFBB}" presName="LevelTwoTextNode" presStyleLbl="node3" presStyleIdx="1" presStyleCnt="3">
        <dgm:presLayoutVars>
          <dgm:chPref val="3"/>
        </dgm:presLayoutVars>
      </dgm:prSet>
      <dgm:spPr/>
      <dgm:t>
        <a:bodyPr/>
        <a:lstStyle/>
        <a:p>
          <a:endParaRPr lang="en-US"/>
        </a:p>
      </dgm:t>
    </dgm:pt>
    <dgm:pt modelId="{EB947D6C-4DD3-5748-85E0-EE92F6F41EC9}" type="pres">
      <dgm:prSet presAssocID="{506AE5EA-FD60-3442-BC25-ECA62312EFBB}" presName="level3hierChild" presStyleCnt="0"/>
      <dgm:spPr/>
    </dgm:pt>
    <dgm:pt modelId="{FFBFE1C6-A0CA-414D-92CD-CFD773B21C5E}" type="pres">
      <dgm:prSet presAssocID="{F8DE1C68-0420-3A47-A68B-95B42B5843C2}" presName="conn2-1" presStyleLbl="parChTrans1D2" presStyleIdx="1" presStyleCnt="2"/>
      <dgm:spPr/>
      <dgm:t>
        <a:bodyPr/>
        <a:lstStyle/>
        <a:p>
          <a:endParaRPr lang="en-US"/>
        </a:p>
      </dgm:t>
    </dgm:pt>
    <dgm:pt modelId="{5C65A090-5519-A743-B00D-F4B2502B0151}" type="pres">
      <dgm:prSet presAssocID="{F8DE1C68-0420-3A47-A68B-95B42B5843C2}" presName="connTx" presStyleLbl="parChTrans1D2" presStyleIdx="1" presStyleCnt="2"/>
      <dgm:spPr/>
      <dgm:t>
        <a:bodyPr/>
        <a:lstStyle/>
        <a:p>
          <a:endParaRPr lang="en-US"/>
        </a:p>
      </dgm:t>
    </dgm:pt>
    <dgm:pt modelId="{0583CF53-15BD-4E41-902A-C2BD1743DF44}" type="pres">
      <dgm:prSet presAssocID="{73EAEC70-0964-BA4A-AB4E-9E68837F98E8}" presName="root2" presStyleCnt="0"/>
      <dgm:spPr/>
    </dgm:pt>
    <dgm:pt modelId="{DB9BC110-8E90-C14D-9251-9BC161EE4E2F}" type="pres">
      <dgm:prSet presAssocID="{73EAEC70-0964-BA4A-AB4E-9E68837F98E8}" presName="LevelTwoTextNode" presStyleLbl="node2" presStyleIdx="1" presStyleCnt="2">
        <dgm:presLayoutVars>
          <dgm:chPref val="3"/>
        </dgm:presLayoutVars>
      </dgm:prSet>
      <dgm:spPr/>
      <dgm:t>
        <a:bodyPr/>
        <a:lstStyle/>
        <a:p>
          <a:endParaRPr lang="en-US"/>
        </a:p>
      </dgm:t>
    </dgm:pt>
    <dgm:pt modelId="{D73460D0-3217-524F-95ED-9095DD87E640}" type="pres">
      <dgm:prSet presAssocID="{73EAEC70-0964-BA4A-AB4E-9E68837F98E8}" presName="level3hierChild" presStyleCnt="0"/>
      <dgm:spPr/>
    </dgm:pt>
    <dgm:pt modelId="{945CACEC-37CF-B14D-A287-D5723ACD570C}" type="pres">
      <dgm:prSet presAssocID="{9ABC8521-A0BB-E248-A9E4-E3C626E7B67E}" presName="conn2-1" presStyleLbl="parChTrans1D3" presStyleIdx="2" presStyleCnt="3"/>
      <dgm:spPr/>
      <dgm:t>
        <a:bodyPr/>
        <a:lstStyle/>
        <a:p>
          <a:endParaRPr lang="en-US"/>
        </a:p>
      </dgm:t>
    </dgm:pt>
    <dgm:pt modelId="{C7FB84C2-FF7F-5342-96E4-16434755F21E}" type="pres">
      <dgm:prSet presAssocID="{9ABC8521-A0BB-E248-A9E4-E3C626E7B67E}" presName="connTx" presStyleLbl="parChTrans1D3" presStyleIdx="2" presStyleCnt="3"/>
      <dgm:spPr/>
      <dgm:t>
        <a:bodyPr/>
        <a:lstStyle/>
        <a:p>
          <a:endParaRPr lang="en-US"/>
        </a:p>
      </dgm:t>
    </dgm:pt>
    <dgm:pt modelId="{3D0DE778-EB23-5142-951E-DF7C3912AE52}" type="pres">
      <dgm:prSet presAssocID="{F8971F7A-1C32-1141-9A69-18B13CB1A61E}" presName="root2" presStyleCnt="0"/>
      <dgm:spPr/>
    </dgm:pt>
    <dgm:pt modelId="{081A52B9-34CE-044F-B84A-8FB24C004B90}" type="pres">
      <dgm:prSet presAssocID="{F8971F7A-1C32-1141-9A69-18B13CB1A61E}" presName="LevelTwoTextNode" presStyleLbl="node3" presStyleIdx="2" presStyleCnt="3">
        <dgm:presLayoutVars>
          <dgm:chPref val="3"/>
        </dgm:presLayoutVars>
      </dgm:prSet>
      <dgm:spPr/>
      <dgm:t>
        <a:bodyPr/>
        <a:lstStyle/>
        <a:p>
          <a:endParaRPr lang="en-US"/>
        </a:p>
      </dgm:t>
    </dgm:pt>
    <dgm:pt modelId="{8BD95107-6E8B-B042-924D-CA0FFCCA03F8}" type="pres">
      <dgm:prSet presAssocID="{F8971F7A-1C32-1141-9A69-18B13CB1A61E}" presName="level3hierChild" presStyleCnt="0"/>
      <dgm:spPr/>
    </dgm:pt>
  </dgm:ptLst>
  <dgm:cxnLst>
    <dgm:cxn modelId="{4CE67452-5F25-0544-AF6B-99BE7AC29AF6}" srcId="{BF0E081F-5F16-1E43-BB64-7E735F59ED8A}" destId="{22DD6D12-B7AA-614F-8D00-4BE947546DE0}" srcOrd="0" destOrd="0" parTransId="{0E01C45D-7785-7740-9EF2-2F1B697EC7B6}" sibTransId="{503A69F0-E6A2-F54F-B231-F258F2504711}"/>
    <dgm:cxn modelId="{064027CC-9CD6-4341-B12E-1A49126D4ABB}" type="presOf" srcId="{9ABC8521-A0BB-E248-A9E4-E3C626E7B67E}" destId="{C7FB84C2-FF7F-5342-96E4-16434755F21E}" srcOrd="1" destOrd="0" presId="urn:microsoft.com/office/officeart/2005/8/layout/hierarchy2"/>
    <dgm:cxn modelId="{0230C4F3-877D-4041-83E9-8B9F0A39F659}" type="presOf" srcId="{9ABC8521-A0BB-E248-A9E4-E3C626E7B67E}" destId="{945CACEC-37CF-B14D-A287-D5723ACD570C}" srcOrd="0" destOrd="0" presId="urn:microsoft.com/office/officeart/2005/8/layout/hierarchy2"/>
    <dgm:cxn modelId="{319BA49E-7B63-5445-B163-974D3851091E}" type="presOf" srcId="{B72A91B9-7177-CC49-BD77-2DAEE8112D0A}" destId="{575C0376-DF81-BD41-A384-199767FE2529}" srcOrd="0" destOrd="0" presId="urn:microsoft.com/office/officeart/2005/8/layout/hierarchy2"/>
    <dgm:cxn modelId="{A4DEB16B-43FA-754A-86C7-A9ECF2E74F44}" type="presOf" srcId="{66DC30B0-0E30-5C4A-906C-7B068172CF67}" destId="{2B1CAE80-D7DE-F348-AF06-159782F86A64}" srcOrd="0" destOrd="0" presId="urn:microsoft.com/office/officeart/2005/8/layout/hierarchy2"/>
    <dgm:cxn modelId="{3B3DE750-191C-0844-B38F-A265EA42E601}" type="presOf" srcId="{0E01C45D-7785-7740-9EF2-2F1B697EC7B6}" destId="{13E22ECD-2F26-4342-9841-EDEA3309F17A}" srcOrd="1" destOrd="0" presId="urn:microsoft.com/office/officeart/2005/8/layout/hierarchy2"/>
    <dgm:cxn modelId="{AE97349C-BD45-7A4A-9A11-412068FD52F2}" type="presOf" srcId="{B72A91B9-7177-CC49-BD77-2DAEE8112D0A}" destId="{364F0008-09D1-5C46-BCD8-5F98208EFA3A}" srcOrd="1" destOrd="0" presId="urn:microsoft.com/office/officeart/2005/8/layout/hierarchy2"/>
    <dgm:cxn modelId="{9CA2E141-B3FF-3C43-A3C2-E08ED4F039D1}" type="presOf" srcId="{F8971F7A-1C32-1141-9A69-18B13CB1A61E}" destId="{081A52B9-34CE-044F-B84A-8FB24C004B90}" srcOrd="0" destOrd="0" presId="urn:microsoft.com/office/officeart/2005/8/layout/hierarchy2"/>
    <dgm:cxn modelId="{DEFE3C45-B078-114E-81EC-8C0EF56A49B5}" srcId="{BF0E081F-5F16-1E43-BB64-7E735F59ED8A}" destId="{73EAEC70-0964-BA4A-AB4E-9E68837F98E8}" srcOrd="1" destOrd="0" parTransId="{F8DE1C68-0420-3A47-A68B-95B42B5843C2}" sibTransId="{92D5A267-543C-D446-A8F0-4620A67D1B76}"/>
    <dgm:cxn modelId="{A87014D0-80F3-5749-9563-8B5B36C15114}" type="presOf" srcId="{3C42A398-8949-604B-9D87-7D6B66D2E1AE}" destId="{A1FFA22D-07AF-104B-BE6E-1705BCEF97D1}" srcOrd="0" destOrd="0" presId="urn:microsoft.com/office/officeart/2005/8/layout/hierarchy2"/>
    <dgm:cxn modelId="{D6A9F76F-A30D-6241-83D7-4316E294BC84}" type="presOf" srcId="{506AE5EA-FD60-3442-BC25-ECA62312EFBB}" destId="{3333A13F-9081-4341-8D32-6A764B263577}" srcOrd="0" destOrd="0" presId="urn:microsoft.com/office/officeart/2005/8/layout/hierarchy2"/>
    <dgm:cxn modelId="{4F2B84F8-56D7-0846-907C-8EA866B976E1}" srcId="{73EAEC70-0964-BA4A-AB4E-9E68837F98E8}" destId="{F8971F7A-1C32-1141-9A69-18B13CB1A61E}" srcOrd="0" destOrd="0" parTransId="{9ABC8521-A0BB-E248-A9E4-E3C626E7B67E}" sibTransId="{FBE76993-258B-7842-A3D9-13AD1C8D86F3}"/>
    <dgm:cxn modelId="{EF2D163F-9682-784A-9293-41CD0B5C2917}" type="presOf" srcId="{22DD6D12-B7AA-614F-8D00-4BE947546DE0}" destId="{65F52E0F-09C1-D742-B04B-00196F07EDD9}" srcOrd="0" destOrd="0" presId="urn:microsoft.com/office/officeart/2005/8/layout/hierarchy2"/>
    <dgm:cxn modelId="{69D2C13A-D89F-484E-AEE6-118730E381CF}" type="presOf" srcId="{53F7F586-B58B-7F41-AB2B-B717FE34B4E6}" destId="{B2F43FE4-6969-8149-8691-400E100DF3C6}" srcOrd="0" destOrd="0" presId="urn:microsoft.com/office/officeart/2005/8/layout/hierarchy2"/>
    <dgm:cxn modelId="{1AA99AF1-6368-9D41-8FFC-EB83FE426D96}" type="presOf" srcId="{66DC30B0-0E30-5C4A-906C-7B068172CF67}" destId="{5AA8DE35-3A76-6640-B16F-BCFBFBE0FE6A}" srcOrd="1" destOrd="0" presId="urn:microsoft.com/office/officeart/2005/8/layout/hierarchy2"/>
    <dgm:cxn modelId="{80C70E63-51AC-B34D-A7F7-811509589A5D}" type="presOf" srcId="{73EAEC70-0964-BA4A-AB4E-9E68837F98E8}" destId="{DB9BC110-8E90-C14D-9251-9BC161EE4E2F}" srcOrd="0" destOrd="0" presId="urn:microsoft.com/office/officeart/2005/8/layout/hierarchy2"/>
    <dgm:cxn modelId="{7D4E911B-CE58-F84E-8655-66902DD29E33}" type="presOf" srcId="{0E01C45D-7785-7740-9EF2-2F1B697EC7B6}" destId="{8CCEAB31-31CA-6E43-B52C-1A6F0E2C22F6}" srcOrd="0" destOrd="0" presId="urn:microsoft.com/office/officeart/2005/8/layout/hierarchy2"/>
    <dgm:cxn modelId="{E22ED12F-B159-9C41-8AED-4DDF1257D318}" type="presOf" srcId="{F8DE1C68-0420-3A47-A68B-95B42B5843C2}" destId="{5C65A090-5519-A743-B00D-F4B2502B0151}" srcOrd="1" destOrd="0" presId="urn:microsoft.com/office/officeart/2005/8/layout/hierarchy2"/>
    <dgm:cxn modelId="{1E9E1C43-308C-0548-9088-7E4DC6D86317}" type="presOf" srcId="{BF0E081F-5F16-1E43-BB64-7E735F59ED8A}" destId="{0536AA10-AB84-0B48-95A9-A0405EBAA2AA}" srcOrd="0" destOrd="0" presId="urn:microsoft.com/office/officeart/2005/8/layout/hierarchy2"/>
    <dgm:cxn modelId="{4E48AA5D-EC7A-0C47-BAAE-84FF4D67DE15}" srcId="{3C42A398-8949-604B-9D87-7D6B66D2E1AE}" destId="{BF0E081F-5F16-1E43-BB64-7E735F59ED8A}" srcOrd="0" destOrd="0" parTransId="{54BCD346-DAB6-0F47-97EE-23497234D8B7}" sibTransId="{629EFA93-B733-974C-913B-D4ED8B3C0FDC}"/>
    <dgm:cxn modelId="{E9E3EFD3-8C52-E249-9B84-D75F6CAF23AD}" type="presOf" srcId="{F8DE1C68-0420-3A47-A68B-95B42B5843C2}" destId="{FFBFE1C6-A0CA-414D-92CD-CFD773B21C5E}" srcOrd="0" destOrd="0" presId="urn:microsoft.com/office/officeart/2005/8/layout/hierarchy2"/>
    <dgm:cxn modelId="{371DA8D8-7CDD-9246-A5B9-BF65CADF4B21}" srcId="{22DD6D12-B7AA-614F-8D00-4BE947546DE0}" destId="{506AE5EA-FD60-3442-BC25-ECA62312EFBB}" srcOrd="1" destOrd="0" parTransId="{66DC30B0-0E30-5C4A-906C-7B068172CF67}" sibTransId="{19381FAC-9FA5-254C-B31A-6E94BB4FEE3B}"/>
    <dgm:cxn modelId="{228987BE-646C-6349-B6EB-6F5D8BF99E0D}" srcId="{22DD6D12-B7AA-614F-8D00-4BE947546DE0}" destId="{53F7F586-B58B-7F41-AB2B-B717FE34B4E6}" srcOrd="0" destOrd="0" parTransId="{B72A91B9-7177-CC49-BD77-2DAEE8112D0A}" sibTransId="{FF4EF24C-A9DE-E34B-AC0B-5FEAAF98B28F}"/>
    <dgm:cxn modelId="{2B9CB361-46FE-E74A-ACF9-67BEF43B04AB}" type="presParOf" srcId="{A1FFA22D-07AF-104B-BE6E-1705BCEF97D1}" destId="{19217F1A-387B-C945-B12B-DB4D32555534}" srcOrd="0" destOrd="0" presId="urn:microsoft.com/office/officeart/2005/8/layout/hierarchy2"/>
    <dgm:cxn modelId="{D3F1638C-BE7E-9049-B3B1-382762BF911C}" type="presParOf" srcId="{19217F1A-387B-C945-B12B-DB4D32555534}" destId="{0536AA10-AB84-0B48-95A9-A0405EBAA2AA}" srcOrd="0" destOrd="0" presId="urn:microsoft.com/office/officeart/2005/8/layout/hierarchy2"/>
    <dgm:cxn modelId="{9E9C6D2F-59C5-254E-9229-F106E42B74D5}" type="presParOf" srcId="{19217F1A-387B-C945-B12B-DB4D32555534}" destId="{0DA60397-346F-AE43-9722-337AB9FEB1F1}" srcOrd="1" destOrd="0" presId="urn:microsoft.com/office/officeart/2005/8/layout/hierarchy2"/>
    <dgm:cxn modelId="{074C90AA-58B1-3F4A-BCA9-C83DB0750F91}" type="presParOf" srcId="{0DA60397-346F-AE43-9722-337AB9FEB1F1}" destId="{8CCEAB31-31CA-6E43-B52C-1A6F0E2C22F6}" srcOrd="0" destOrd="0" presId="urn:microsoft.com/office/officeart/2005/8/layout/hierarchy2"/>
    <dgm:cxn modelId="{1A0FD346-8779-1349-A388-B0EAA8C99F3F}" type="presParOf" srcId="{8CCEAB31-31CA-6E43-B52C-1A6F0E2C22F6}" destId="{13E22ECD-2F26-4342-9841-EDEA3309F17A}" srcOrd="0" destOrd="0" presId="urn:microsoft.com/office/officeart/2005/8/layout/hierarchy2"/>
    <dgm:cxn modelId="{5A295286-FF5B-844B-9461-23B08C237DAA}" type="presParOf" srcId="{0DA60397-346F-AE43-9722-337AB9FEB1F1}" destId="{0A7BF7B1-CB66-ED4F-AE8B-4CD10AEBDB45}" srcOrd="1" destOrd="0" presId="urn:microsoft.com/office/officeart/2005/8/layout/hierarchy2"/>
    <dgm:cxn modelId="{38A760C2-CDE9-1341-B265-772382DAFF46}" type="presParOf" srcId="{0A7BF7B1-CB66-ED4F-AE8B-4CD10AEBDB45}" destId="{65F52E0F-09C1-D742-B04B-00196F07EDD9}" srcOrd="0" destOrd="0" presId="urn:microsoft.com/office/officeart/2005/8/layout/hierarchy2"/>
    <dgm:cxn modelId="{40676AEA-E6E7-F544-81F1-FC824743EE0F}" type="presParOf" srcId="{0A7BF7B1-CB66-ED4F-AE8B-4CD10AEBDB45}" destId="{936C3F1F-4D9B-0F43-BB10-73F637681047}" srcOrd="1" destOrd="0" presId="urn:microsoft.com/office/officeart/2005/8/layout/hierarchy2"/>
    <dgm:cxn modelId="{9653223E-1B3B-9142-BE9B-252C8FA0EBC5}" type="presParOf" srcId="{936C3F1F-4D9B-0F43-BB10-73F637681047}" destId="{575C0376-DF81-BD41-A384-199767FE2529}" srcOrd="0" destOrd="0" presId="urn:microsoft.com/office/officeart/2005/8/layout/hierarchy2"/>
    <dgm:cxn modelId="{D79A2D93-16BF-5349-A149-6707FCBD5735}" type="presParOf" srcId="{575C0376-DF81-BD41-A384-199767FE2529}" destId="{364F0008-09D1-5C46-BCD8-5F98208EFA3A}" srcOrd="0" destOrd="0" presId="urn:microsoft.com/office/officeart/2005/8/layout/hierarchy2"/>
    <dgm:cxn modelId="{2D362255-DEEE-4E4F-BFAE-A7BE4737B6CB}" type="presParOf" srcId="{936C3F1F-4D9B-0F43-BB10-73F637681047}" destId="{A92B38F8-D072-344A-8F82-7EECA2B42470}" srcOrd="1" destOrd="0" presId="urn:microsoft.com/office/officeart/2005/8/layout/hierarchy2"/>
    <dgm:cxn modelId="{4691F7C7-9B36-D249-9C41-0D23D8083381}" type="presParOf" srcId="{A92B38F8-D072-344A-8F82-7EECA2B42470}" destId="{B2F43FE4-6969-8149-8691-400E100DF3C6}" srcOrd="0" destOrd="0" presId="urn:microsoft.com/office/officeart/2005/8/layout/hierarchy2"/>
    <dgm:cxn modelId="{FF5D8200-1F29-2F44-8FF1-7EFB56DD4211}" type="presParOf" srcId="{A92B38F8-D072-344A-8F82-7EECA2B42470}" destId="{75AEFBFD-FFE0-7847-84F6-14771CFA89C5}" srcOrd="1" destOrd="0" presId="urn:microsoft.com/office/officeart/2005/8/layout/hierarchy2"/>
    <dgm:cxn modelId="{D3C2630A-FD17-E845-A030-F5644EE230E4}" type="presParOf" srcId="{936C3F1F-4D9B-0F43-BB10-73F637681047}" destId="{2B1CAE80-D7DE-F348-AF06-159782F86A64}" srcOrd="2" destOrd="0" presId="urn:microsoft.com/office/officeart/2005/8/layout/hierarchy2"/>
    <dgm:cxn modelId="{38322906-6755-C94B-80D4-5046092CCD9C}" type="presParOf" srcId="{2B1CAE80-D7DE-F348-AF06-159782F86A64}" destId="{5AA8DE35-3A76-6640-B16F-BCFBFBE0FE6A}" srcOrd="0" destOrd="0" presId="urn:microsoft.com/office/officeart/2005/8/layout/hierarchy2"/>
    <dgm:cxn modelId="{637E0AC1-4B8E-8040-8BB5-AC318C031480}" type="presParOf" srcId="{936C3F1F-4D9B-0F43-BB10-73F637681047}" destId="{280495BA-87F9-0440-9E3C-AA5953EECE8A}" srcOrd="3" destOrd="0" presId="urn:microsoft.com/office/officeart/2005/8/layout/hierarchy2"/>
    <dgm:cxn modelId="{C70CA6CC-E34B-FD4A-BC5C-B0357C3C73B9}" type="presParOf" srcId="{280495BA-87F9-0440-9E3C-AA5953EECE8A}" destId="{3333A13F-9081-4341-8D32-6A764B263577}" srcOrd="0" destOrd="0" presId="urn:microsoft.com/office/officeart/2005/8/layout/hierarchy2"/>
    <dgm:cxn modelId="{50E49DDC-9ADE-4F46-BACD-536BF73EAC65}" type="presParOf" srcId="{280495BA-87F9-0440-9E3C-AA5953EECE8A}" destId="{EB947D6C-4DD3-5748-85E0-EE92F6F41EC9}" srcOrd="1" destOrd="0" presId="urn:microsoft.com/office/officeart/2005/8/layout/hierarchy2"/>
    <dgm:cxn modelId="{0C3C9815-7BEE-044F-BB74-D40B733843EF}" type="presParOf" srcId="{0DA60397-346F-AE43-9722-337AB9FEB1F1}" destId="{FFBFE1C6-A0CA-414D-92CD-CFD773B21C5E}" srcOrd="2" destOrd="0" presId="urn:microsoft.com/office/officeart/2005/8/layout/hierarchy2"/>
    <dgm:cxn modelId="{6E852B0A-BAA2-CC40-B308-D41A4E455B78}" type="presParOf" srcId="{FFBFE1C6-A0CA-414D-92CD-CFD773B21C5E}" destId="{5C65A090-5519-A743-B00D-F4B2502B0151}" srcOrd="0" destOrd="0" presId="urn:microsoft.com/office/officeart/2005/8/layout/hierarchy2"/>
    <dgm:cxn modelId="{EE03AA7E-44D5-904F-B0ED-B517453382CC}" type="presParOf" srcId="{0DA60397-346F-AE43-9722-337AB9FEB1F1}" destId="{0583CF53-15BD-4E41-902A-C2BD1743DF44}" srcOrd="3" destOrd="0" presId="urn:microsoft.com/office/officeart/2005/8/layout/hierarchy2"/>
    <dgm:cxn modelId="{C99A45C7-EE9A-BD47-9E9C-C0276FB6E796}" type="presParOf" srcId="{0583CF53-15BD-4E41-902A-C2BD1743DF44}" destId="{DB9BC110-8E90-C14D-9251-9BC161EE4E2F}" srcOrd="0" destOrd="0" presId="urn:microsoft.com/office/officeart/2005/8/layout/hierarchy2"/>
    <dgm:cxn modelId="{466701B1-5AB4-3341-AD87-EF8CA39FAD60}" type="presParOf" srcId="{0583CF53-15BD-4E41-902A-C2BD1743DF44}" destId="{D73460D0-3217-524F-95ED-9095DD87E640}" srcOrd="1" destOrd="0" presId="urn:microsoft.com/office/officeart/2005/8/layout/hierarchy2"/>
    <dgm:cxn modelId="{2B1A0A6C-9F35-0547-AA0A-A3BDF278389D}" type="presParOf" srcId="{D73460D0-3217-524F-95ED-9095DD87E640}" destId="{945CACEC-37CF-B14D-A287-D5723ACD570C}" srcOrd="0" destOrd="0" presId="urn:microsoft.com/office/officeart/2005/8/layout/hierarchy2"/>
    <dgm:cxn modelId="{E9E02FEB-8D5D-1F4B-A67E-1155624D8ADF}" type="presParOf" srcId="{945CACEC-37CF-B14D-A287-D5723ACD570C}" destId="{C7FB84C2-FF7F-5342-96E4-16434755F21E}" srcOrd="0" destOrd="0" presId="urn:microsoft.com/office/officeart/2005/8/layout/hierarchy2"/>
    <dgm:cxn modelId="{FFBC7E58-D6FD-3248-914E-2C9A26966BF2}" type="presParOf" srcId="{D73460D0-3217-524F-95ED-9095DD87E640}" destId="{3D0DE778-EB23-5142-951E-DF7C3912AE52}" srcOrd="1" destOrd="0" presId="urn:microsoft.com/office/officeart/2005/8/layout/hierarchy2"/>
    <dgm:cxn modelId="{86FEF62F-0FB4-3C41-BEDE-04D40B92E529}" type="presParOf" srcId="{3D0DE778-EB23-5142-951E-DF7C3912AE52}" destId="{081A52B9-34CE-044F-B84A-8FB24C004B90}" srcOrd="0" destOrd="0" presId="urn:microsoft.com/office/officeart/2005/8/layout/hierarchy2"/>
    <dgm:cxn modelId="{6D77DC80-1E70-FB40-A6FD-727AB71C474B}" type="presParOf" srcId="{3D0DE778-EB23-5142-951E-DF7C3912AE52}" destId="{8BD95107-6E8B-B042-924D-CA0FFCCA03F8}" srcOrd="1" destOrd="0" presId="urn:microsoft.com/office/officeart/2005/8/layout/hierarchy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F53B25C-D14A-824B-B6D4-87CD96231C71}" type="doc">
      <dgm:prSet loTypeId="urn:microsoft.com/office/officeart/2005/8/layout/radial6" loCatId="cycle" qsTypeId="urn:microsoft.com/office/officeart/2005/8/quickstyle/simple4" qsCatId="simple" csTypeId="urn:microsoft.com/office/officeart/2005/8/colors/accent1_2" csCatId="accent1" phldr="1"/>
      <dgm:spPr/>
      <dgm:t>
        <a:bodyPr/>
        <a:lstStyle/>
        <a:p>
          <a:endParaRPr lang="en-US"/>
        </a:p>
      </dgm:t>
    </dgm:pt>
    <dgm:pt modelId="{81C2870B-8F7F-9545-B3B7-D7383F492719}">
      <dgm:prSet phldrT="[Text]"/>
      <dgm:spPr>
        <a:solidFill>
          <a:schemeClr val="accent1">
            <a:lumMod val="75000"/>
          </a:schemeClr>
        </a:solidFill>
      </dgm:spPr>
      <dgm:t>
        <a:bodyPr/>
        <a:lstStyle/>
        <a:p>
          <a:r>
            <a:rPr lang="en-US" dirty="0" smtClean="0"/>
            <a:t>Training will  take place once a week for the entire calendar year</a:t>
          </a:r>
          <a:endParaRPr lang="en-US" dirty="0"/>
        </a:p>
      </dgm:t>
    </dgm:pt>
    <dgm:pt modelId="{E210274C-37D9-5440-A723-5C68CAB622B8}" type="parTrans" cxnId="{5507C488-CEFC-C04F-BF23-209DD8962B57}">
      <dgm:prSet/>
      <dgm:spPr/>
      <dgm:t>
        <a:bodyPr/>
        <a:lstStyle/>
        <a:p>
          <a:endParaRPr lang="en-US"/>
        </a:p>
      </dgm:t>
    </dgm:pt>
    <dgm:pt modelId="{EABECFA7-2C52-4245-848E-1B672D0402D6}" type="sibTrans" cxnId="{5507C488-CEFC-C04F-BF23-209DD8962B57}">
      <dgm:prSet/>
      <dgm:spPr/>
      <dgm:t>
        <a:bodyPr/>
        <a:lstStyle/>
        <a:p>
          <a:endParaRPr lang="en-US"/>
        </a:p>
      </dgm:t>
    </dgm:pt>
    <dgm:pt modelId="{559E88BD-526D-6D4A-BF97-2255049C1FF6}">
      <dgm:prSet phldrT="[Text]"/>
      <dgm:spPr>
        <a:solidFill>
          <a:schemeClr val="accent1">
            <a:lumMod val="75000"/>
          </a:schemeClr>
        </a:solidFill>
      </dgm:spPr>
      <dgm:t>
        <a:bodyPr/>
        <a:lstStyle/>
        <a:p>
          <a:r>
            <a:rPr lang="en-US" dirty="0" smtClean="0"/>
            <a:t>Introduction to language acquisition theory</a:t>
          </a:r>
          <a:endParaRPr lang="en-US" dirty="0"/>
        </a:p>
      </dgm:t>
    </dgm:pt>
    <dgm:pt modelId="{9B164441-F32C-204A-B87D-E5F181215A3D}" type="parTrans" cxnId="{17A4AF32-D86F-9346-B7AA-2F24BF7D2F45}">
      <dgm:prSet/>
      <dgm:spPr/>
      <dgm:t>
        <a:bodyPr/>
        <a:lstStyle/>
        <a:p>
          <a:endParaRPr lang="en-US"/>
        </a:p>
      </dgm:t>
    </dgm:pt>
    <dgm:pt modelId="{33DB3EF3-048B-7B46-8959-9DA16C8F5F5A}" type="sibTrans" cxnId="{17A4AF32-D86F-9346-B7AA-2F24BF7D2F45}">
      <dgm:prSet/>
      <dgm:spPr/>
      <dgm:t>
        <a:bodyPr/>
        <a:lstStyle/>
        <a:p>
          <a:endParaRPr lang="en-US"/>
        </a:p>
      </dgm:t>
    </dgm:pt>
    <dgm:pt modelId="{A4EFAC01-6543-5245-9726-8259DAA2C22F}">
      <dgm:prSet phldrT="[Text]"/>
      <dgm:spPr>
        <a:solidFill>
          <a:schemeClr val="accent1">
            <a:lumMod val="75000"/>
          </a:schemeClr>
        </a:solidFill>
      </dgm:spPr>
      <dgm:t>
        <a:bodyPr/>
        <a:lstStyle/>
        <a:p>
          <a:r>
            <a:rPr lang="en-US" dirty="0" smtClean="0"/>
            <a:t>Modeling of activities that align with theory</a:t>
          </a:r>
          <a:endParaRPr lang="en-US" dirty="0"/>
        </a:p>
      </dgm:t>
    </dgm:pt>
    <dgm:pt modelId="{C7BC4A83-C005-8A42-889D-654BBD058350}" type="parTrans" cxnId="{F89A06CF-0CCC-CC47-A9C7-10051E239259}">
      <dgm:prSet/>
      <dgm:spPr/>
      <dgm:t>
        <a:bodyPr/>
        <a:lstStyle/>
        <a:p>
          <a:endParaRPr lang="en-US"/>
        </a:p>
      </dgm:t>
    </dgm:pt>
    <dgm:pt modelId="{EE1E1C99-F227-2847-852D-7F57AFF6D724}" type="sibTrans" cxnId="{F89A06CF-0CCC-CC47-A9C7-10051E239259}">
      <dgm:prSet/>
      <dgm:spPr/>
      <dgm:t>
        <a:bodyPr/>
        <a:lstStyle/>
        <a:p>
          <a:endParaRPr lang="en-US"/>
        </a:p>
      </dgm:t>
    </dgm:pt>
    <dgm:pt modelId="{1207E605-7651-8843-A71D-FB40358F84E7}">
      <dgm:prSet phldrT="[Text]"/>
      <dgm:spPr>
        <a:solidFill>
          <a:schemeClr val="accent1">
            <a:lumMod val="75000"/>
          </a:schemeClr>
        </a:solidFill>
      </dgm:spPr>
      <dgm:t>
        <a:bodyPr/>
        <a:lstStyle/>
        <a:p>
          <a:r>
            <a:rPr lang="en-US" dirty="0" smtClean="0"/>
            <a:t>Practicing strategies and </a:t>
          </a:r>
          <a:r>
            <a:rPr lang="en-US" dirty="0" smtClean="0"/>
            <a:t>methods </a:t>
          </a:r>
          <a:endParaRPr lang="en-US" dirty="0"/>
        </a:p>
      </dgm:t>
    </dgm:pt>
    <dgm:pt modelId="{89370010-4C56-944A-8FAC-B574E83E4A8E}" type="parTrans" cxnId="{6E66EE3F-F6C3-3940-B463-041865C9AA46}">
      <dgm:prSet/>
      <dgm:spPr/>
      <dgm:t>
        <a:bodyPr/>
        <a:lstStyle/>
        <a:p>
          <a:endParaRPr lang="en-US"/>
        </a:p>
      </dgm:t>
    </dgm:pt>
    <dgm:pt modelId="{E92C1145-3C79-6D49-902A-43454AF03C4A}" type="sibTrans" cxnId="{6E66EE3F-F6C3-3940-B463-041865C9AA46}">
      <dgm:prSet/>
      <dgm:spPr/>
      <dgm:t>
        <a:bodyPr/>
        <a:lstStyle/>
        <a:p>
          <a:endParaRPr lang="en-US"/>
        </a:p>
      </dgm:t>
    </dgm:pt>
    <dgm:pt modelId="{2DA147F2-E7A3-8341-9704-8785CAFF187B}">
      <dgm:prSet phldrT="[Text]"/>
      <dgm:spPr>
        <a:solidFill>
          <a:schemeClr val="accent1">
            <a:lumMod val="75000"/>
          </a:schemeClr>
        </a:solidFill>
      </dgm:spPr>
      <dgm:t>
        <a:bodyPr/>
        <a:lstStyle/>
        <a:p>
          <a:r>
            <a:rPr lang="en-US" dirty="0" smtClean="0"/>
            <a:t>Establishing TLC teams to monitor classroom implementation</a:t>
          </a:r>
          <a:endParaRPr lang="en-US" dirty="0"/>
        </a:p>
      </dgm:t>
    </dgm:pt>
    <dgm:pt modelId="{CD60D944-C573-F542-B612-FBC66809C52F}" type="parTrans" cxnId="{8A810DF2-7B39-864A-ADDA-0D1F6BBE46F4}">
      <dgm:prSet/>
      <dgm:spPr/>
      <dgm:t>
        <a:bodyPr/>
        <a:lstStyle/>
        <a:p>
          <a:endParaRPr lang="en-US"/>
        </a:p>
      </dgm:t>
    </dgm:pt>
    <dgm:pt modelId="{A7E1FC0D-0821-C94B-9A65-9CDCBEDD9E8E}" type="sibTrans" cxnId="{8A810DF2-7B39-864A-ADDA-0D1F6BBE46F4}">
      <dgm:prSet/>
      <dgm:spPr/>
      <dgm:t>
        <a:bodyPr/>
        <a:lstStyle/>
        <a:p>
          <a:endParaRPr lang="en-US"/>
        </a:p>
      </dgm:t>
    </dgm:pt>
    <dgm:pt modelId="{D365AA3C-DBB9-5946-9937-D82B7E33411E}" type="pres">
      <dgm:prSet presAssocID="{1F53B25C-D14A-824B-B6D4-87CD96231C71}" presName="Name0" presStyleCnt="0">
        <dgm:presLayoutVars>
          <dgm:chMax val="1"/>
          <dgm:dir/>
          <dgm:animLvl val="ctr"/>
          <dgm:resizeHandles val="exact"/>
        </dgm:presLayoutVars>
      </dgm:prSet>
      <dgm:spPr/>
      <dgm:t>
        <a:bodyPr/>
        <a:lstStyle/>
        <a:p>
          <a:endParaRPr lang="en-US"/>
        </a:p>
      </dgm:t>
    </dgm:pt>
    <dgm:pt modelId="{2DE39669-16CD-AA45-A947-35AFFB5DFA34}" type="pres">
      <dgm:prSet presAssocID="{81C2870B-8F7F-9545-B3B7-D7383F492719}" presName="centerShape" presStyleLbl="node0" presStyleIdx="0" presStyleCnt="1"/>
      <dgm:spPr/>
      <dgm:t>
        <a:bodyPr/>
        <a:lstStyle/>
        <a:p>
          <a:endParaRPr lang="en-US"/>
        </a:p>
      </dgm:t>
    </dgm:pt>
    <dgm:pt modelId="{4849E0AA-96F7-4843-8908-8056E1D4E501}" type="pres">
      <dgm:prSet presAssocID="{559E88BD-526D-6D4A-BF97-2255049C1FF6}" presName="node" presStyleLbl="node1" presStyleIdx="0" presStyleCnt="4">
        <dgm:presLayoutVars>
          <dgm:bulletEnabled val="1"/>
        </dgm:presLayoutVars>
      </dgm:prSet>
      <dgm:spPr/>
      <dgm:t>
        <a:bodyPr/>
        <a:lstStyle/>
        <a:p>
          <a:endParaRPr lang="en-US"/>
        </a:p>
      </dgm:t>
    </dgm:pt>
    <dgm:pt modelId="{DBF20EC9-7713-5149-80D9-2905D8E05430}" type="pres">
      <dgm:prSet presAssocID="{559E88BD-526D-6D4A-BF97-2255049C1FF6}" presName="dummy" presStyleCnt="0"/>
      <dgm:spPr/>
    </dgm:pt>
    <dgm:pt modelId="{EEC5F66C-30F7-744C-8ED5-26877915A45B}" type="pres">
      <dgm:prSet presAssocID="{33DB3EF3-048B-7B46-8959-9DA16C8F5F5A}" presName="sibTrans" presStyleLbl="sibTrans2D1" presStyleIdx="0" presStyleCnt="4"/>
      <dgm:spPr/>
      <dgm:t>
        <a:bodyPr/>
        <a:lstStyle/>
        <a:p>
          <a:endParaRPr lang="en-US"/>
        </a:p>
      </dgm:t>
    </dgm:pt>
    <dgm:pt modelId="{69B9716B-B384-E745-9FB7-630CC9E7BE46}" type="pres">
      <dgm:prSet presAssocID="{A4EFAC01-6543-5245-9726-8259DAA2C22F}" presName="node" presStyleLbl="node1" presStyleIdx="1" presStyleCnt="4">
        <dgm:presLayoutVars>
          <dgm:bulletEnabled val="1"/>
        </dgm:presLayoutVars>
      </dgm:prSet>
      <dgm:spPr/>
      <dgm:t>
        <a:bodyPr/>
        <a:lstStyle/>
        <a:p>
          <a:endParaRPr lang="en-US"/>
        </a:p>
      </dgm:t>
    </dgm:pt>
    <dgm:pt modelId="{66CFD89B-30C7-094B-9869-EFF4B93B2F7A}" type="pres">
      <dgm:prSet presAssocID="{A4EFAC01-6543-5245-9726-8259DAA2C22F}" presName="dummy" presStyleCnt="0"/>
      <dgm:spPr/>
    </dgm:pt>
    <dgm:pt modelId="{884B561F-E94D-344C-B5A8-EC83E270B484}" type="pres">
      <dgm:prSet presAssocID="{EE1E1C99-F227-2847-852D-7F57AFF6D724}" presName="sibTrans" presStyleLbl="sibTrans2D1" presStyleIdx="1" presStyleCnt="4"/>
      <dgm:spPr/>
      <dgm:t>
        <a:bodyPr/>
        <a:lstStyle/>
        <a:p>
          <a:endParaRPr lang="en-US"/>
        </a:p>
      </dgm:t>
    </dgm:pt>
    <dgm:pt modelId="{E7A75B7F-0D87-3F49-B195-1CCA6BDD0159}" type="pres">
      <dgm:prSet presAssocID="{1207E605-7651-8843-A71D-FB40358F84E7}" presName="node" presStyleLbl="node1" presStyleIdx="2" presStyleCnt="4">
        <dgm:presLayoutVars>
          <dgm:bulletEnabled val="1"/>
        </dgm:presLayoutVars>
      </dgm:prSet>
      <dgm:spPr/>
      <dgm:t>
        <a:bodyPr/>
        <a:lstStyle/>
        <a:p>
          <a:endParaRPr lang="en-US"/>
        </a:p>
      </dgm:t>
    </dgm:pt>
    <dgm:pt modelId="{EB5A3299-3B34-884E-B16B-5BB513238FD6}" type="pres">
      <dgm:prSet presAssocID="{1207E605-7651-8843-A71D-FB40358F84E7}" presName="dummy" presStyleCnt="0"/>
      <dgm:spPr/>
    </dgm:pt>
    <dgm:pt modelId="{AF795969-8FFF-4044-B834-BAFD101802DF}" type="pres">
      <dgm:prSet presAssocID="{E92C1145-3C79-6D49-902A-43454AF03C4A}" presName="sibTrans" presStyleLbl="sibTrans2D1" presStyleIdx="2" presStyleCnt="4"/>
      <dgm:spPr/>
      <dgm:t>
        <a:bodyPr/>
        <a:lstStyle/>
        <a:p>
          <a:endParaRPr lang="en-US"/>
        </a:p>
      </dgm:t>
    </dgm:pt>
    <dgm:pt modelId="{F07B200A-4676-A548-ADC9-131A7C972976}" type="pres">
      <dgm:prSet presAssocID="{2DA147F2-E7A3-8341-9704-8785CAFF187B}" presName="node" presStyleLbl="node1" presStyleIdx="3" presStyleCnt="4">
        <dgm:presLayoutVars>
          <dgm:bulletEnabled val="1"/>
        </dgm:presLayoutVars>
      </dgm:prSet>
      <dgm:spPr/>
      <dgm:t>
        <a:bodyPr/>
        <a:lstStyle/>
        <a:p>
          <a:endParaRPr lang="en-US"/>
        </a:p>
      </dgm:t>
    </dgm:pt>
    <dgm:pt modelId="{3991348A-14CB-9C41-9981-16141118365E}" type="pres">
      <dgm:prSet presAssocID="{2DA147F2-E7A3-8341-9704-8785CAFF187B}" presName="dummy" presStyleCnt="0"/>
      <dgm:spPr/>
    </dgm:pt>
    <dgm:pt modelId="{3527B93E-B3FB-E94D-973F-B518371F100C}" type="pres">
      <dgm:prSet presAssocID="{A7E1FC0D-0821-C94B-9A65-9CDCBEDD9E8E}" presName="sibTrans" presStyleLbl="sibTrans2D1" presStyleIdx="3" presStyleCnt="4"/>
      <dgm:spPr/>
      <dgm:t>
        <a:bodyPr/>
        <a:lstStyle/>
        <a:p>
          <a:endParaRPr lang="en-US"/>
        </a:p>
      </dgm:t>
    </dgm:pt>
  </dgm:ptLst>
  <dgm:cxnLst>
    <dgm:cxn modelId="{621A1C9B-5FBE-DB49-9957-E3D9827B9681}" type="presOf" srcId="{A4EFAC01-6543-5245-9726-8259DAA2C22F}" destId="{69B9716B-B384-E745-9FB7-630CC9E7BE46}" srcOrd="0" destOrd="0" presId="urn:microsoft.com/office/officeart/2005/8/layout/radial6"/>
    <dgm:cxn modelId="{708F3174-4450-654B-9D6E-64933F0D742A}" type="presOf" srcId="{E92C1145-3C79-6D49-902A-43454AF03C4A}" destId="{AF795969-8FFF-4044-B834-BAFD101802DF}" srcOrd="0" destOrd="0" presId="urn:microsoft.com/office/officeart/2005/8/layout/radial6"/>
    <dgm:cxn modelId="{6E66EE3F-F6C3-3940-B463-041865C9AA46}" srcId="{81C2870B-8F7F-9545-B3B7-D7383F492719}" destId="{1207E605-7651-8843-A71D-FB40358F84E7}" srcOrd="2" destOrd="0" parTransId="{89370010-4C56-944A-8FAC-B574E83E4A8E}" sibTransId="{E92C1145-3C79-6D49-902A-43454AF03C4A}"/>
    <dgm:cxn modelId="{5507C488-CEFC-C04F-BF23-209DD8962B57}" srcId="{1F53B25C-D14A-824B-B6D4-87CD96231C71}" destId="{81C2870B-8F7F-9545-B3B7-D7383F492719}" srcOrd="0" destOrd="0" parTransId="{E210274C-37D9-5440-A723-5C68CAB622B8}" sibTransId="{EABECFA7-2C52-4245-848E-1B672D0402D6}"/>
    <dgm:cxn modelId="{18D3A601-5C11-FC49-8305-E521A2047ECD}" type="presOf" srcId="{1207E605-7651-8843-A71D-FB40358F84E7}" destId="{E7A75B7F-0D87-3F49-B195-1CCA6BDD0159}" srcOrd="0" destOrd="0" presId="urn:microsoft.com/office/officeart/2005/8/layout/radial6"/>
    <dgm:cxn modelId="{8A810DF2-7B39-864A-ADDA-0D1F6BBE46F4}" srcId="{81C2870B-8F7F-9545-B3B7-D7383F492719}" destId="{2DA147F2-E7A3-8341-9704-8785CAFF187B}" srcOrd="3" destOrd="0" parTransId="{CD60D944-C573-F542-B612-FBC66809C52F}" sibTransId="{A7E1FC0D-0821-C94B-9A65-9CDCBEDD9E8E}"/>
    <dgm:cxn modelId="{EEAD485B-AAC4-0E42-85D6-BA86EB3705FA}" type="presOf" srcId="{EE1E1C99-F227-2847-852D-7F57AFF6D724}" destId="{884B561F-E94D-344C-B5A8-EC83E270B484}" srcOrd="0" destOrd="0" presId="urn:microsoft.com/office/officeart/2005/8/layout/radial6"/>
    <dgm:cxn modelId="{5EC7922C-4349-3643-A615-43C5CCD16E6A}" type="presOf" srcId="{A7E1FC0D-0821-C94B-9A65-9CDCBEDD9E8E}" destId="{3527B93E-B3FB-E94D-973F-B518371F100C}" srcOrd="0" destOrd="0" presId="urn:microsoft.com/office/officeart/2005/8/layout/radial6"/>
    <dgm:cxn modelId="{1ECB739E-B817-A94C-B284-752C62EEB31F}" type="presOf" srcId="{1F53B25C-D14A-824B-B6D4-87CD96231C71}" destId="{D365AA3C-DBB9-5946-9937-D82B7E33411E}" srcOrd="0" destOrd="0" presId="urn:microsoft.com/office/officeart/2005/8/layout/radial6"/>
    <dgm:cxn modelId="{E1D357FA-A7BC-6A47-8D51-EB5EAB25682E}" type="presOf" srcId="{2DA147F2-E7A3-8341-9704-8785CAFF187B}" destId="{F07B200A-4676-A548-ADC9-131A7C972976}" srcOrd="0" destOrd="0" presId="urn:microsoft.com/office/officeart/2005/8/layout/radial6"/>
    <dgm:cxn modelId="{6D1A755E-8821-A040-9A72-3D221DD95E5F}" type="presOf" srcId="{81C2870B-8F7F-9545-B3B7-D7383F492719}" destId="{2DE39669-16CD-AA45-A947-35AFFB5DFA34}" srcOrd="0" destOrd="0" presId="urn:microsoft.com/office/officeart/2005/8/layout/radial6"/>
    <dgm:cxn modelId="{26DC81CC-B5AF-D742-AB81-1B0E9CD4A784}" type="presOf" srcId="{559E88BD-526D-6D4A-BF97-2255049C1FF6}" destId="{4849E0AA-96F7-4843-8908-8056E1D4E501}" srcOrd="0" destOrd="0" presId="urn:microsoft.com/office/officeart/2005/8/layout/radial6"/>
    <dgm:cxn modelId="{17A4AF32-D86F-9346-B7AA-2F24BF7D2F45}" srcId="{81C2870B-8F7F-9545-B3B7-D7383F492719}" destId="{559E88BD-526D-6D4A-BF97-2255049C1FF6}" srcOrd="0" destOrd="0" parTransId="{9B164441-F32C-204A-B87D-E5F181215A3D}" sibTransId="{33DB3EF3-048B-7B46-8959-9DA16C8F5F5A}"/>
    <dgm:cxn modelId="{C0A38EC3-B4DE-684B-9A59-022EA31140B4}" type="presOf" srcId="{33DB3EF3-048B-7B46-8959-9DA16C8F5F5A}" destId="{EEC5F66C-30F7-744C-8ED5-26877915A45B}" srcOrd="0" destOrd="0" presId="urn:microsoft.com/office/officeart/2005/8/layout/radial6"/>
    <dgm:cxn modelId="{F89A06CF-0CCC-CC47-A9C7-10051E239259}" srcId="{81C2870B-8F7F-9545-B3B7-D7383F492719}" destId="{A4EFAC01-6543-5245-9726-8259DAA2C22F}" srcOrd="1" destOrd="0" parTransId="{C7BC4A83-C005-8A42-889D-654BBD058350}" sibTransId="{EE1E1C99-F227-2847-852D-7F57AFF6D724}"/>
    <dgm:cxn modelId="{A8AB4392-D71B-A64A-8DCA-44D0FA0890D0}" type="presParOf" srcId="{D365AA3C-DBB9-5946-9937-D82B7E33411E}" destId="{2DE39669-16CD-AA45-A947-35AFFB5DFA34}" srcOrd="0" destOrd="0" presId="urn:microsoft.com/office/officeart/2005/8/layout/radial6"/>
    <dgm:cxn modelId="{60634FDB-2FF9-7F45-985D-F549A217E0EE}" type="presParOf" srcId="{D365AA3C-DBB9-5946-9937-D82B7E33411E}" destId="{4849E0AA-96F7-4843-8908-8056E1D4E501}" srcOrd="1" destOrd="0" presId="urn:microsoft.com/office/officeart/2005/8/layout/radial6"/>
    <dgm:cxn modelId="{85E43825-31D6-A14F-AC1A-D8140ABA9948}" type="presParOf" srcId="{D365AA3C-DBB9-5946-9937-D82B7E33411E}" destId="{DBF20EC9-7713-5149-80D9-2905D8E05430}" srcOrd="2" destOrd="0" presId="urn:microsoft.com/office/officeart/2005/8/layout/radial6"/>
    <dgm:cxn modelId="{26F44D97-DE3A-1C44-80E9-4339D866654D}" type="presParOf" srcId="{D365AA3C-DBB9-5946-9937-D82B7E33411E}" destId="{EEC5F66C-30F7-744C-8ED5-26877915A45B}" srcOrd="3" destOrd="0" presId="urn:microsoft.com/office/officeart/2005/8/layout/radial6"/>
    <dgm:cxn modelId="{B5C4AD8A-C5EC-8544-B8E4-D1DA41144EFD}" type="presParOf" srcId="{D365AA3C-DBB9-5946-9937-D82B7E33411E}" destId="{69B9716B-B384-E745-9FB7-630CC9E7BE46}" srcOrd="4" destOrd="0" presId="urn:microsoft.com/office/officeart/2005/8/layout/radial6"/>
    <dgm:cxn modelId="{0617F6BF-2C97-DA4B-AE71-80BBE4C4F002}" type="presParOf" srcId="{D365AA3C-DBB9-5946-9937-D82B7E33411E}" destId="{66CFD89B-30C7-094B-9869-EFF4B93B2F7A}" srcOrd="5" destOrd="0" presId="urn:microsoft.com/office/officeart/2005/8/layout/radial6"/>
    <dgm:cxn modelId="{84C31016-74C8-1C4E-B1A4-F45403B0D6FB}" type="presParOf" srcId="{D365AA3C-DBB9-5946-9937-D82B7E33411E}" destId="{884B561F-E94D-344C-B5A8-EC83E270B484}" srcOrd="6" destOrd="0" presId="urn:microsoft.com/office/officeart/2005/8/layout/radial6"/>
    <dgm:cxn modelId="{14A3C18F-7095-A545-A3FC-710068FFB326}" type="presParOf" srcId="{D365AA3C-DBB9-5946-9937-D82B7E33411E}" destId="{E7A75B7F-0D87-3F49-B195-1CCA6BDD0159}" srcOrd="7" destOrd="0" presId="urn:microsoft.com/office/officeart/2005/8/layout/radial6"/>
    <dgm:cxn modelId="{DD754FEB-14D9-0344-9A76-49DF20F7A366}" type="presParOf" srcId="{D365AA3C-DBB9-5946-9937-D82B7E33411E}" destId="{EB5A3299-3B34-884E-B16B-5BB513238FD6}" srcOrd="8" destOrd="0" presId="urn:microsoft.com/office/officeart/2005/8/layout/radial6"/>
    <dgm:cxn modelId="{27B6A7F7-3230-F546-B2E2-78112416A7A2}" type="presParOf" srcId="{D365AA3C-DBB9-5946-9937-D82B7E33411E}" destId="{AF795969-8FFF-4044-B834-BAFD101802DF}" srcOrd="9" destOrd="0" presId="urn:microsoft.com/office/officeart/2005/8/layout/radial6"/>
    <dgm:cxn modelId="{B978C430-D5E5-D941-BC58-E5D53F5AFE48}" type="presParOf" srcId="{D365AA3C-DBB9-5946-9937-D82B7E33411E}" destId="{F07B200A-4676-A548-ADC9-131A7C972976}" srcOrd="10" destOrd="0" presId="urn:microsoft.com/office/officeart/2005/8/layout/radial6"/>
    <dgm:cxn modelId="{9DF7218E-320E-E644-8FDC-BAFD9745D30E}" type="presParOf" srcId="{D365AA3C-DBB9-5946-9937-D82B7E33411E}" destId="{3991348A-14CB-9C41-9981-16141118365E}" srcOrd="11" destOrd="0" presId="urn:microsoft.com/office/officeart/2005/8/layout/radial6"/>
    <dgm:cxn modelId="{2AB65C16-4B95-1848-9466-0A4EE078C7F1}" type="presParOf" srcId="{D365AA3C-DBB9-5946-9937-D82B7E33411E}" destId="{3527B93E-B3FB-E94D-973F-B518371F100C}" srcOrd="12" destOrd="0" presId="urn:microsoft.com/office/officeart/2005/8/layout/radial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C9022C7-4CD1-4F42-A815-2A773EEE3F42}" type="doc">
      <dgm:prSet loTypeId="urn:microsoft.com/office/officeart/2005/8/layout/process4" loCatId="process" qsTypeId="urn:microsoft.com/office/officeart/2005/8/quickstyle/simple4" qsCatId="simple" csTypeId="urn:microsoft.com/office/officeart/2005/8/colors/accent1_2" csCatId="accent1" phldr="1"/>
      <dgm:spPr/>
      <dgm:t>
        <a:bodyPr/>
        <a:lstStyle/>
        <a:p>
          <a:endParaRPr lang="en-US"/>
        </a:p>
      </dgm:t>
    </dgm:pt>
    <dgm:pt modelId="{E9647666-6C9A-7944-97B0-61EF0C28BAEF}">
      <dgm:prSet phldrT="[Text]"/>
      <dgm:spPr>
        <a:solidFill>
          <a:schemeClr val="accent1">
            <a:lumMod val="75000"/>
          </a:schemeClr>
        </a:solidFill>
      </dgm:spPr>
      <dgm:t>
        <a:bodyPr/>
        <a:lstStyle/>
        <a:p>
          <a:r>
            <a:rPr lang="en-US" dirty="0" smtClean="0"/>
            <a:t>Theory in Language Acquisition and Literary Development </a:t>
          </a:r>
          <a:endParaRPr lang="en-US" dirty="0"/>
        </a:p>
      </dgm:t>
    </dgm:pt>
    <dgm:pt modelId="{5F0E437F-6794-974B-89CF-B9CD54BD4C1F}" type="parTrans" cxnId="{721B396C-C42A-A740-B8C7-D1C25BCAD48A}">
      <dgm:prSet/>
      <dgm:spPr/>
      <dgm:t>
        <a:bodyPr/>
        <a:lstStyle/>
        <a:p>
          <a:endParaRPr lang="en-US"/>
        </a:p>
      </dgm:t>
    </dgm:pt>
    <dgm:pt modelId="{0F15EA63-13B5-1444-AA3A-9702AD5CE4EB}" type="sibTrans" cxnId="{721B396C-C42A-A740-B8C7-D1C25BCAD48A}">
      <dgm:prSet/>
      <dgm:spPr/>
      <dgm:t>
        <a:bodyPr/>
        <a:lstStyle/>
        <a:p>
          <a:endParaRPr lang="en-US"/>
        </a:p>
      </dgm:t>
    </dgm:pt>
    <dgm:pt modelId="{CFD28D13-4FE4-4C49-90FB-6FFFB42E8F8B}">
      <dgm:prSet phldrT="[Text]"/>
      <dgm:spPr/>
      <dgm:t>
        <a:bodyPr/>
        <a:lstStyle/>
        <a:p>
          <a:r>
            <a:rPr lang="en-US" dirty="0" smtClean="0"/>
            <a:t>Supplement or replace traditional methods</a:t>
          </a:r>
          <a:endParaRPr lang="en-US" dirty="0"/>
        </a:p>
      </dgm:t>
    </dgm:pt>
    <dgm:pt modelId="{7033AF81-2FB9-CB4D-9C0E-AED512DA4913}" type="parTrans" cxnId="{2EE35E14-0BA4-8C4F-8464-39B6F58DC4B7}">
      <dgm:prSet/>
      <dgm:spPr/>
      <dgm:t>
        <a:bodyPr/>
        <a:lstStyle/>
        <a:p>
          <a:endParaRPr lang="en-US"/>
        </a:p>
      </dgm:t>
    </dgm:pt>
    <dgm:pt modelId="{2FAD036B-5853-4F4F-BF99-BFC4DD2F0AE8}" type="sibTrans" cxnId="{2EE35E14-0BA4-8C4F-8464-39B6F58DC4B7}">
      <dgm:prSet/>
      <dgm:spPr/>
      <dgm:t>
        <a:bodyPr/>
        <a:lstStyle/>
        <a:p>
          <a:endParaRPr lang="en-US"/>
        </a:p>
      </dgm:t>
    </dgm:pt>
    <dgm:pt modelId="{1DD83F9F-6327-3848-BE75-BB5EB7809E58}">
      <dgm:prSet phldrT="[Text]"/>
      <dgm:spPr/>
      <dgm:t>
        <a:bodyPr/>
        <a:lstStyle/>
        <a:p>
          <a:r>
            <a:rPr lang="en-US" dirty="0" smtClean="0"/>
            <a:t>Ex. Multiple-choice and Binary (One size fits all)</a:t>
          </a:r>
          <a:endParaRPr lang="en-US" dirty="0"/>
        </a:p>
      </dgm:t>
    </dgm:pt>
    <dgm:pt modelId="{CB6D141D-77CF-CC4D-80A6-0F5C88AE2EAB}" type="parTrans" cxnId="{0588C99A-9F7B-F448-A35E-C8ED25CCCB2A}">
      <dgm:prSet/>
      <dgm:spPr/>
      <dgm:t>
        <a:bodyPr/>
        <a:lstStyle/>
        <a:p>
          <a:endParaRPr lang="en-US"/>
        </a:p>
      </dgm:t>
    </dgm:pt>
    <dgm:pt modelId="{0C438DC5-7196-564C-90E1-15FFD0F49901}" type="sibTrans" cxnId="{0588C99A-9F7B-F448-A35E-C8ED25CCCB2A}">
      <dgm:prSet/>
      <dgm:spPr/>
      <dgm:t>
        <a:bodyPr/>
        <a:lstStyle/>
        <a:p>
          <a:endParaRPr lang="en-US"/>
        </a:p>
      </dgm:t>
    </dgm:pt>
    <dgm:pt modelId="{3D93D9FA-681E-4D48-A2EE-9B6D174EE2F3}">
      <dgm:prSet phldrT="[Text]"/>
      <dgm:spPr>
        <a:solidFill>
          <a:schemeClr val="accent1">
            <a:lumMod val="75000"/>
          </a:schemeClr>
        </a:solidFill>
      </dgm:spPr>
      <dgm:t>
        <a:bodyPr/>
        <a:lstStyle/>
        <a:p>
          <a:r>
            <a:rPr lang="en-US" dirty="0" smtClean="0"/>
            <a:t>Practice of Recommended Strategies and Activities</a:t>
          </a:r>
          <a:endParaRPr lang="en-US" dirty="0"/>
        </a:p>
      </dgm:t>
    </dgm:pt>
    <dgm:pt modelId="{BF105D97-C792-A242-916C-C6C5700FDA3D}" type="parTrans" cxnId="{F06AD966-EB07-2649-8331-611266AD5373}">
      <dgm:prSet/>
      <dgm:spPr/>
      <dgm:t>
        <a:bodyPr/>
        <a:lstStyle/>
        <a:p>
          <a:endParaRPr lang="en-US"/>
        </a:p>
      </dgm:t>
    </dgm:pt>
    <dgm:pt modelId="{05C65EA9-9D5B-1A4E-A906-D34AF33F1C69}" type="sibTrans" cxnId="{F06AD966-EB07-2649-8331-611266AD5373}">
      <dgm:prSet/>
      <dgm:spPr/>
      <dgm:t>
        <a:bodyPr/>
        <a:lstStyle/>
        <a:p>
          <a:endParaRPr lang="en-US"/>
        </a:p>
      </dgm:t>
    </dgm:pt>
    <dgm:pt modelId="{191DC167-F6A6-6445-8732-A43B1F6EAF4F}">
      <dgm:prSet phldrT="[Text]"/>
      <dgm:spPr/>
      <dgm:t>
        <a:bodyPr/>
        <a:lstStyle/>
        <a:p>
          <a:r>
            <a:rPr lang="en-US" dirty="0" smtClean="0"/>
            <a:t>Performance –based  (Fits individual proclivities)</a:t>
          </a:r>
          <a:endParaRPr lang="en-US" dirty="0"/>
        </a:p>
      </dgm:t>
    </dgm:pt>
    <dgm:pt modelId="{3A90438B-49F2-354A-8CFA-E67679324231}" type="parTrans" cxnId="{A8255309-0413-7E4A-B54D-A8381673B9D7}">
      <dgm:prSet/>
      <dgm:spPr/>
      <dgm:t>
        <a:bodyPr/>
        <a:lstStyle/>
        <a:p>
          <a:endParaRPr lang="en-US"/>
        </a:p>
      </dgm:t>
    </dgm:pt>
    <dgm:pt modelId="{C5A474E6-8C35-C442-BECC-ADDF1BEDE6D0}" type="sibTrans" cxnId="{A8255309-0413-7E4A-B54D-A8381673B9D7}">
      <dgm:prSet/>
      <dgm:spPr/>
      <dgm:t>
        <a:bodyPr/>
        <a:lstStyle/>
        <a:p>
          <a:endParaRPr lang="en-US"/>
        </a:p>
      </dgm:t>
    </dgm:pt>
    <dgm:pt modelId="{CF2C2295-9FBA-3D4A-96FE-8483997482F5}">
      <dgm:prSet phldrT="[Text]"/>
      <dgm:spPr/>
      <dgm:t>
        <a:bodyPr/>
        <a:lstStyle/>
        <a:p>
          <a:r>
            <a:rPr lang="en-US" dirty="0" smtClean="0"/>
            <a:t>Rubric and Survey</a:t>
          </a:r>
          <a:endParaRPr lang="en-US" dirty="0"/>
        </a:p>
      </dgm:t>
    </dgm:pt>
    <dgm:pt modelId="{9D5E732F-ABED-664B-ABA5-D12415640AAA}" type="parTrans" cxnId="{9C6B6FAD-B1E9-6B46-A230-57C1A31BA939}">
      <dgm:prSet/>
      <dgm:spPr/>
      <dgm:t>
        <a:bodyPr/>
        <a:lstStyle/>
        <a:p>
          <a:endParaRPr lang="en-US"/>
        </a:p>
      </dgm:t>
    </dgm:pt>
    <dgm:pt modelId="{625B5146-C32C-A745-9CF0-049B5E9628FA}" type="sibTrans" cxnId="{9C6B6FAD-B1E9-6B46-A230-57C1A31BA939}">
      <dgm:prSet/>
      <dgm:spPr/>
      <dgm:t>
        <a:bodyPr/>
        <a:lstStyle/>
        <a:p>
          <a:endParaRPr lang="en-US"/>
        </a:p>
      </dgm:t>
    </dgm:pt>
    <dgm:pt modelId="{2C7EC641-A77B-B04B-B2C9-EF4C4B042A79}">
      <dgm:prSet phldrT="[Text]"/>
      <dgm:spPr>
        <a:solidFill>
          <a:schemeClr val="accent1">
            <a:lumMod val="75000"/>
          </a:schemeClr>
        </a:solidFill>
      </dgm:spPr>
      <dgm:t>
        <a:bodyPr/>
        <a:lstStyle/>
        <a:p>
          <a:r>
            <a:rPr lang="en-US" dirty="0" smtClean="0"/>
            <a:t>Classroom Assessment</a:t>
          </a:r>
          <a:endParaRPr lang="en-US" dirty="0"/>
        </a:p>
      </dgm:t>
    </dgm:pt>
    <dgm:pt modelId="{6C9C143D-80DB-5E45-B2CA-A0DC97847D0D}" type="parTrans" cxnId="{C7325459-ECBF-0849-A39A-D88165967B7C}">
      <dgm:prSet/>
      <dgm:spPr/>
      <dgm:t>
        <a:bodyPr/>
        <a:lstStyle/>
        <a:p>
          <a:endParaRPr lang="en-US"/>
        </a:p>
      </dgm:t>
    </dgm:pt>
    <dgm:pt modelId="{B3D62EAB-484A-C443-B80B-9B4F27A58712}" type="sibTrans" cxnId="{C7325459-ECBF-0849-A39A-D88165967B7C}">
      <dgm:prSet/>
      <dgm:spPr/>
      <dgm:t>
        <a:bodyPr/>
        <a:lstStyle/>
        <a:p>
          <a:endParaRPr lang="en-US"/>
        </a:p>
      </dgm:t>
    </dgm:pt>
    <dgm:pt modelId="{10DCFFCA-CF5B-B641-BB43-AF9F2F2797F6}">
      <dgm:prSet phldrT="[Text]"/>
      <dgm:spPr/>
      <dgm:t>
        <a:bodyPr/>
        <a:lstStyle/>
        <a:p>
          <a:r>
            <a:rPr lang="en-US" dirty="0" smtClean="0"/>
            <a:t>Formative in nature</a:t>
          </a:r>
        </a:p>
        <a:p>
          <a:r>
            <a:rPr lang="en-US" dirty="0" smtClean="0"/>
            <a:t>(informs instruction)</a:t>
          </a:r>
          <a:endParaRPr lang="en-US" dirty="0"/>
        </a:p>
      </dgm:t>
    </dgm:pt>
    <dgm:pt modelId="{65E00521-84E8-5C4C-9DAC-667B9950A27F}" type="parTrans" cxnId="{5C20E957-C767-5444-BD30-0C13C1D25384}">
      <dgm:prSet/>
      <dgm:spPr/>
      <dgm:t>
        <a:bodyPr/>
        <a:lstStyle/>
        <a:p>
          <a:endParaRPr lang="en-US"/>
        </a:p>
      </dgm:t>
    </dgm:pt>
    <dgm:pt modelId="{92545B41-FE3E-324C-855D-471E1C81086F}" type="sibTrans" cxnId="{5C20E957-C767-5444-BD30-0C13C1D25384}">
      <dgm:prSet/>
      <dgm:spPr/>
      <dgm:t>
        <a:bodyPr/>
        <a:lstStyle/>
        <a:p>
          <a:endParaRPr lang="en-US"/>
        </a:p>
      </dgm:t>
    </dgm:pt>
    <dgm:pt modelId="{BDFE0657-8E8E-6149-9F0C-0282A23EC233}">
      <dgm:prSet phldrT="[Text]"/>
      <dgm:spPr/>
      <dgm:t>
        <a:bodyPr/>
        <a:lstStyle/>
        <a:p>
          <a:r>
            <a:rPr lang="en-US" dirty="0" smtClean="0"/>
            <a:t>Alternative Methods (Ex. Interview formats )</a:t>
          </a:r>
          <a:endParaRPr lang="en-US" dirty="0"/>
        </a:p>
      </dgm:t>
    </dgm:pt>
    <dgm:pt modelId="{06043483-76ED-6949-9761-C3C47ECB7743}" type="parTrans" cxnId="{6EFF16BF-5860-014F-8C44-124F3B3B33E3}">
      <dgm:prSet/>
      <dgm:spPr/>
      <dgm:t>
        <a:bodyPr/>
        <a:lstStyle/>
        <a:p>
          <a:endParaRPr lang="en-US"/>
        </a:p>
      </dgm:t>
    </dgm:pt>
    <dgm:pt modelId="{868751A6-0A64-744F-BA10-1FE2F5CBD5E4}" type="sibTrans" cxnId="{6EFF16BF-5860-014F-8C44-124F3B3B33E3}">
      <dgm:prSet/>
      <dgm:spPr/>
      <dgm:t>
        <a:bodyPr/>
        <a:lstStyle/>
        <a:p>
          <a:endParaRPr lang="en-US"/>
        </a:p>
      </dgm:t>
    </dgm:pt>
    <dgm:pt modelId="{19B60672-EC7B-BE45-9F2D-8772103F8FAC}" type="pres">
      <dgm:prSet presAssocID="{EC9022C7-4CD1-4F42-A815-2A773EEE3F42}" presName="Name0" presStyleCnt="0">
        <dgm:presLayoutVars>
          <dgm:dir/>
          <dgm:animLvl val="lvl"/>
          <dgm:resizeHandles val="exact"/>
        </dgm:presLayoutVars>
      </dgm:prSet>
      <dgm:spPr/>
      <dgm:t>
        <a:bodyPr/>
        <a:lstStyle/>
        <a:p>
          <a:endParaRPr lang="en-US"/>
        </a:p>
      </dgm:t>
    </dgm:pt>
    <dgm:pt modelId="{C550505B-9301-CD4D-84A4-B727310BCFBE}" type="pres">
      <dgm:prSet presAssocID="{2C7EC641-A77B-B04B-B2C9-EF4C4B042A79}" presName="boxAndChildren" presStyleCnt="0"/>
      <dgm:spPr/>
    </dgm:pt>
    <dgm:pt modelId="{C47E10DC-AD10-BA42-A9BA-116059F410BF}" type="pres">
      <dgm:prSet presAssocID="{2C7EC641-A77B-B04B-B2C9-EF4C4B042A79}" presName="parentTextBox" presStyleLbl="node1" presStyleIdx="0" presStyleCnt="3"/>
      <dgm:spPr/>
      <dgm:t>
        <a:bodyPr/>
        <a:lstStyle/>
        <a:p>
          <a:endParaRPr lang="en-US"/>
        </a:p>
      </dgm:t>
    </dgm:pt>
    <dgm:pt modelId="{EAD47BAF-2897-9647-A670-FF507F6C471B}" type="pres">
      <dgm:prSet presAssocID="{2C7EC641-A77B-B04B-B2C9-EF4C4B042A79}" presName="entireBox" presStyleLbl="node1" presStyleIdx="0" presStyleCnt="3"/>
      <dgm:spPr/>
      <dgm:t>
        <a:bodyPr/>
        <a:lstStyle/>
        <a:p>
          <a:endParaRPr lang="en-US"/>
        </a:p>
      </dgm:t>
    </dgm:pt>
    <dgm:pt modelId="{5EC0A731-90E5-3D40-8DED-2C662EB4EC93}" type="pres">
      <dgm:prSet presAssocID="{2C7EC641-A77B-B04B-B2C9-EF4C4B042A79}" presName="descendantBox" presStyleCnt="0"/>
      <dgm:spPr/>
    </dgm:pt>
    <dgm:pt modelId="{B242D851-B1A9-634F-BBDF-DD999EB9FF9F}" type="pres">
      <dgm:prSet presAssocID="{10DCFFCA-CF5B-B641-BB43-AF9F2F2797F6}" presName="childTextBox" presStyleLbl="fgAccFollowNode1" presStyleIdx="0" presStyleCnt="6">
        <dgm:presLayoutVars>
          <dgm:bulletEnabled val="1"/>
        </dgm:presLayoutVars>
      </dgm:prSet>
      <dgm:spPr/>
      <dgm:t>
        <a:bodyPr/>
        <a:lstStyle/>
        <a:p>
          <a:endParaRPr lang="en-US"/>
        </a:p>
      </dgm:t>
    </dgm:pt>
    <dgm:pt modelId="{4C9954B6-A658-744B-8C72-7E03550903C5}" type="pres">
      <dgm:prSet presAssocID="{BDFE0657-8E8E-6149-9F0C-0282A23EC233}" presName="childTextBox" presStyleLbl="fgAccFollowNode1" presStyleIdx="1" presStyleCnt="6">
        <dgm:presLayoutVars>
          <dgm:bulletEnabled val="1"/>
        </dgm:presLayoutVars>
      </dgm:prSet>
      <dgm:spPr/>
      <dgm:t>
        <a:bodyPr/>
        <a:lstStyle/>
        <a:p>
          <a:endParaRPr lang="en-US"/>
        </a:p>
      </dgm:t>
    </dgm:pt>
    <dgm:pt modelId="{242E5607-F0BC-574E-A112-DD165138C05E}" type="pres">
      <dgm:prSet presAssocID="{05C65EA9-9D5B-1A4E-A906-D34AF33F1C69}" presName="sp" presStyleCnt="0"/>
      <dgm:spPr/>
    </dgm:pt>
    <dgm:pt modelId="{FC8F83FC-5E06-0B4B-B71F-F2158606254E}" type="pres">
      <dgm:prSet presAssocID="{3D93D9FA-681E-4D48-A2EE-9B6D174EE2F3}" presName="arrowAndChildren" presStyleCnt="0"/>
      <dgm:spPr/>
    </dgm:pt>
    <dgm:pt modelId="{B25EB38F-377B-5248-845C-DF2F218E6935}" type="pres">
      <dgm:prSet presAssocID="{3D93D9FA-681E-4D48-A2EE-9B6D174EE2F3}" presName="parentTextArrow" presStyleLbl="node1" presStyleIdx="0" presStyleCnt="3"/>
      <dgm:spPr/>
      <dgm:t>
        <a:bodyPr/>
        <a:lstStyle/>
        <a:p>
          <a:endParaRPr lang="en-US"/>
        </a:p>
      </dgm:t>
    </dgm:pt>
    <dgm:pt modelId="{6A2CECB6-26C5-A944-9282-75426E38E2EA}" type="pres">
      <dgm:prSet presAssocID="{3D93D9FA-681E-4D48-A2EE-9B6D174EE2F3}" presName="arrow" presStyleLbl="node1" presStyleIdx="1" presStyleCnt="3"/>
      <dgm:spPr/>
      <dgm:t>
        <a:bodyPr/>
        <a:lstStyle/>
        <a:p>
          <a:endParaRPr lang="en-US"/>
        </a:p>
      </dgm:t>
    </dgm:pt>
    <dgm:pt modelId="{C57A0056-81AC-B64B-9558-25C731814B78}" type="pres">
      <dgm:prSet presAssocID="{3D93D9FA-681E-4D48-A2EE-9B6D174EE2F3}" presName="descendantArrow" presStyleCnt="0"/>
      <dgm:spPr/>
    </dgm:pt>
    <dgm:pt modelId="{34CD8060-CEE8-5546-919E-8D4555657DD5}" type="pres">
      <dgm:prSet presAssocID="{191DC167-F6A6-6445-8732-A43B1F6EAF4F}" presName="childTextArrow" presStyleLbl="fgAccFollowNode1" presStyleIdx="2" presStyleCnt="6">
        <dgm:presLayoutVars>
          <dgm:bulletEnabled val="1"/>
        </dgm:presLayoutVars>
      </dgm:prSet>
      <dgm:spPr/>
      <dgm:t>
        <a:bodyPr/>
        <a:lstStyle/>
        <a:p>
          <a:endParaRPr lang="en-US"/>
        </a:p>
      </dgm:t>
    </dgm:pt>
    <dgm:pt modelId="{31CDD9B8-E5B4-7047-B1C0-D75AF7DC6D97}" type="pres">
      <dgm:prSet presAssocID="{CF2C2295-9FBA-3D4A-96FE-8483997482F5}" presName="childTextArrow" presStyleLbl="fgAccFollowNode1" presStyleIdx="3" presStyleCnt="6">
        <dgm:presLayoutVars>
          <dgm:bulletEnabled val="1"/>
        </dgm:presLayoutVars>
      </dgm:prSet>
      <dgm:spPr/>
      <dgm:t>
        <a:bodyPr/>
        <a:lstStyle/>
        <a:p>
          <a:endParaRPr lang="en-US"/>
        </a:p>
      </dgm:t>
    </dgm:pt>
    <dgm:pt modelId="{2C8A945B-2483-B84F-8BFF-12CBA64ABBDD}" type="pres">
      <dgm:prSet presAssocID="{0F15EA63-13B5-1444-AA3A-9702AD5CE4EB}" presName="sp" presStyleCnt="0"/>
      <dgm:spPr/>
    </dgm:pt>
    <dgm:pt modelId="{01D8F962-91B0-DD4C-88D8-8FDCD4A248CB}" type="pres">
      <dgm:prSet presAssocID="{E9647666-6C9A-7944-97B0-61EF0C28BAEF}" presName="arrowAndChildren" presStyleCnt="0"/>
      <dgm:spPr/>
    </dgm:pt>
    <dgm:pt modelId="{E3455ADE-D26A-0C4F-92D8-D05D565A624A}" type="pres">
      <dgm:prSet presAssocID="{E9647666-6C9A-7944-97B0-61EF0C28BAEF}" presName="parentTextArrow" presStyleLbl="node1" presStyleIdx="1" presStyleCnt="3"/>
      <dgm:spPr/>
      <dgm:t>
        <a:bodyPr/>
        <a:lstStyle/>
        <a:p>
          <a:endParaRPr lang="en-US"/>
        </a:p>
      </dgm:t>
    </dgm:pt>
    <dgm:pt modelId="{035E9926-1A92-5040-A4C9-6CEC01B27078}" type="pres">
      <dgm:prSet presAssocID="{E9647666-6C9A-7944-97B0-61EF0C28BAEF}" presName="arrow" presStyleLbl="node1" presStyleIdx="2" presStyleCnt="3"/>
      <dgm:spPr/>
      <dgm:t>
        <a:bodyPr/>
        <a:lstStyle/>
        <a:p>
          <a:endParaRPr lang="en-US"/>
        </a:p>
      </dgm:t>
    </dgm:pt>
    <dgm:pt modelId="{602156BA-1B7E-4E4D-B57E-FB5F1338D552}" type="pres">
      <dgm:prSet presAssocID="{E9647666-6C9A-7944-97B0-61EF0C28BAEF}" presName="descendantArrow" presStyleCnt="0"/>
      <dgm:spPr/>
    </dgm:pt>
    <dgm:pt modelId="{1333D34F-A772-3B4E-A140-8322B7EB254A}" type="pres">
      <dgm:prSet presAssocID="{CFD28D13-4FE4-4C49-90FB-6FFFB42E8F8B}" presName="childTextArrow" presStyleLbl="fgAccFollowNode1" presStyleIdx="4" presStyleCnt="6">
        <dgm:presLayoutVars>
          <dgm:bulletEnabled val="1"/>
        </dgm:presLayoutVars>
      </dgm:prSet>
      <dgm:spPr/>
      <dgm:t>
        <a:bodyPr/>
        <a:lstStyle/>
        <a:p>
          <a:endParaRPr lang="en-US"/>
        </a:p>
      </dgm:t>
    </dgm:pt>
    <dgm:pt modelId="{2A467783-3BFD-2C46-87AA-71F090D21075}" type="pres">
      <dgm:prSet presAssocID="{1DD83F9F-6327-3848-BE75-BB5EB7809E58}" presName="childTextArrow" presStyleLbl="fgAccFollowNode1" presStyleIdx="5" presStyleCnt="6">
        <dgm:presLayoutVars>
          <dgm:bulletEnabled val="1"/>
        </dgm:presLayoutVars>
      </dgm:prSet>
      <dgm:spPr/>
      <dgm:t>
        <a:bodyPr/>
        <a:lstStyle/>
        <a:p>
          <a:endParaRPr lang="en-US"/>
        </a:p>
      </dgm:t>
    </dgm:pt>
  </dgm:ptLst>
  <dgm:cxnLst>
    <dgm:cxn modelId="{C7325459-ECBF-0849-A39A-D88165967B7C}" srcId="{EC9022C7-4CD1-4F42-A815-2A773EEE3F42}" destId="{2C7EC641-A77B-B04B-B2C9-EF4C4B042A79}" srcOrd="2" destOrd="0" parTransId="{6C9C143D-80DB-5E45-B2CA-A0DC97847D0D}" sibTransId="{B3D62EAB-484A-C443-B80B-9B4F27A58712}"/>
    <dgm:cxn modelId="{F35D5F0C-633D-2D4C-B111-482EC72DB1F6}" type="presOf" srcId="{2C7EC641-A77B-B04B-B2C9-EF4C4B042A79}" destId="{EAD47BAF-2897-9647-A670-FF507F6C471B}" srcOrd="1" destOrd="0" presId="urn:microsoft.com/office/officeart/2005/8/layout/process4"/>
    <dgm:cxn modelId="{F06AD966-EB07-2649-8331-611266AD5373}" srcId="{EC9022C7-4CD1-4F42-A815-2A773EEE3F42}" destId="{3D93D9FA-681E-4D48-A2EE-9B6D174EE2F3}" srcOrd="1" destOrd="0" parTransId="{BF105D97-C792-A242-916C-C6C5700FDA3D}" sibTransId="{05C65EA9-9D5B-1A4E-A906-D34AF33F1C69}"/>
    <dgm:cxn modelId="{5B5B68C0-DDFC-6C41-9089-93B49186100B}" type="presOf" srcId="{1DD83F9F-6327-3848-BE75-BB5EB7809E58}" destId="{2A467783-3BFD-2C46-87AA-71F090D21075}" srcOrd="0" destOrd="0" presId="urn:microsoft.com/office/officeart/2005/8/layout/process4"/>
    <dgm:cxn modelId="{760755BB-DB96-C847-90A5-054A4E258EB8}" type="presOf" srcId="{BDFE0657-8E8E-6149-9F0C-0282A23EC233}" destId="{4C9954B6-A658-744B-8C72-7E03550903C5}" srcOrd="0" destOrd="0" presId="urn:microsoft.com/office/officeart/2005/8/layout/process4"/>
    <dgm:cxn modelId="{2EE35E14-0BA4-8C4F-8464-39B6F58DC4B7}" srcId="{E9647666-6C9A-7944-97B0-61EF0C28BAEF}" destId="{CFD28D13-4FE4-4C49-90FB-6FFFB42E8F8B}" srcOrd="0" destOrd="0" parTransId="{7033AF81-2FB9-CB4D-9C0E-AED512DA4913}" sibTransId="{2FAD036B-5853-4F4F-BF99-BFC4DD2F0AE8}"/>
    <dgm:cxn modelId="{85ABB95C-32BC-2142-BD41-087BE2E1D107}" type="presOf" srcId="{CFD28D13-4FE4-4C49-90FB-6FFFB42E8F8B}" destId="{1333D34F-A772-3B4E-A140-8322B7EB254A}" srcOrd="0" destOrd="0" presId="urn:microsoft.com/office/officeart/2005/8/layout/process4"/>
    <dgm:cxn modelId="{6937379E-7BFC-AE43-972A-23E75CA5AFD1}" type="presOf" srcId="{191DC167-F6A6-6445-8732-A43B1F6EAF4F}" destId="{34CD8060-CEE8-5546-919E-8D4555657DD5}" srcOrd="0" destOrd="0" presId="urn:microsoft.com/office/officeart/2005/8/layout/process4"/>
    <dgm:cxn modelId="{9C6B6FAD-B1E9-6B46-A230-57C1A31BA939}" srcId="{3D93D9FA-681E-4D48-A2EE-9B6D174EE2F3}" destId="{CF2C2295-9FBA-3D4A-96FE-8483997482F5}" srcOrd="1" destOrd="0" parTransId="{9D5E732F-ABED-664B-ABA5-D12415640AAA}" sibTransId="{625B5146-C32C-A745-9CF0-049B5E9628FA}"/>
    <dgm:cxn modelId="{80640C99-5432-3E4D-A9D7-EAD85EA391BF}" type="presOf" srcId="{E9647666-6C9A-7944-97B0-61EF0C28BAEF}" destId="{E3455ADE-D26A-0C4F-92D8-D05D565A624A}" srcOrd="0" destOrd="0" presId="urn:microsoft.com/office/officeart/2005/8/layout/process4"/>
    <dgm:cxn modelId="{5A3429A6-18BE-2344-8004-BD0E62BF8736}" type="presOf" srcId="{2C7EC641-A77B-B04B-B2C9-EF4C4B042A79}" destId="{C47E10DC-AD10-BA42-A9BA-116059F410BF}" srcOrd="0" destOrd="0" presId="urn:microsoft.com/office/officeart/2005/8/layout/process4"/>
    <dgm:cxn modelId="{84311F9B-3706-B446-B6EE-88743BDB85B6}" type="presOf" srcId="{CF2C2295-9FBA-3D4A-96FE-8483997482F5}" destId="{31CDD9B8-E5B4-7047-B1C0-D75AF7DC6D97}" srcOrd="0" destOrd="0" presId="urn:microsoft.com/office/officeart/2005/8/layout/process4"/>
    <dgm:cxn modelId="{40232DFA-3E7B-1F44-A1C4-AB52099B3C0A}" type="presOf" srcId="{E9647666-6C9A-7944-97B0-61EF0C28BAEF}" destId="{035E9926-1A92-5040-A4C9-6CEC01B27078}" srcOrd="1" destOrd="0" presId="urn:microsoft.com/office/officeart/2005/8/layout/process4"/>
    <dgm:cxn modelId="{0588C99A-9F7B-F448-A35E-C8ED25CCCB2A}" srcId="{E9647666-6C9A-7944-97B0-61EF0C28BAEF}" destId="{1DD83F9F-6327-3848-BE75-BB5EB7809E58}" srcOrd="1" destOrd="0" parTransId="{CB6D141D-77CF-CC4D-80A6-0F5C88AE2EAB}" sibTransId="{0C438DC5-7196-564C-90E1-15FFD0F49901}"/>
    <dgm:cxn modelId="{6EFF16BF-5860-014F-8C44-124F3B3B33E3}" srcId="{2C7EC641-A77B-B04B-B2C9-EF4C4B042A79}" destId="{BDFE0657-8E8E-6149-9F0C-0282A23EC233}" srcOrd="1" destOrd="0" parTransId="{06043483-76ED-6949-9761-C3C47ECB7743}" sibTransId="{868751A6-0A64-744F-BA10-1FE2F5CBD5E4}"/>
    <dgm:cxn modelId="{A8255309-0413-7E4A-B54D-A8381673B9D7}" srcId="{3D93D9FA-681E-4D48-A2EE-9B6D174EE2F3}" destId="{191DC167-F6A6-6445-8732-A43B1F6EAF4F}" srcOrd="0" destOrd="0" parTransId="{3A90438B-49F2-354A-8CFA-E67679324231}" sibTransId="{C5A474E6-8C35-C442-BECC-ADDF1BEDE6D0}"/>
    <dgm:cxn modelId="{721B396C-C42A-A740-B8C7-D1C25BCAD48A}" srcId="{EC9022C7-4CD1-4F42-A815-2A773EEE3F42}" destId="{E9647666-6C9A-7944-97B0-61EF0C28BAEF}" srcOrd="0" destOrd="0" parTransId="{5F0E437F-6794-974B-89CF-B9CD54BD4C1F}" sibTransId="{0F15EA63-13B5-1444-AA3A-9702AD5CE4EB}"/>
    <dgm:cxn modelId="{42FCFA1C-26FC-F041-879E-BC0C6A920D81}" type="presOf" srcId="{EC9022C7-4CD1-4F42-A815-2A773EEE3F42}" destId="{19B60672-EC7B-BE45-9F2D-8772103F8FAC}" srcOrd="0" destOrd="0" presId="urn:microsoft.com/office/officeart/2005/8/layout/process4"/>
    <dgm:cxn modelId="{71DA2E85-A798-8A4E-8F0B-DB462EEB9E3A}" type="presOf" srcId="{3D93D9FA-681E-4D48-A2EE-9B6D174EE2F3}" destId="{6A2CECB6-26C5-A944-9282-75426E38E2EA}" srcOrd="1" destOrd="0" presId="urn:microsoft.com/office/officeart/2005/8/layout/process4"/>
    <dgm:cxn modelId="{6F0B1A26-0218-114C-9B0B-E6EEE1FCD16E}" type="presOf" srcId="{10DCFFCA-CF5B-B641-BB43-AF9F2F2797F6}" destId="{B242D851-B1A9-634F-BBDF-DD999EB9FF9F}" srcOrd="0" destOrd="0" presId="urn:microsoft.com/office/officeart/2005/8/layout/process4"/>
    <dgm:cxn modelId="{1E167427-0FEF-5943-A397-9CB72904A363}" type="presOf" srcId="{3D93D9FA-681E-4D48-A2EE-9B6D174EE2F3}" destId="{B25EB38F-377B-5248-845C-DF2F218E6935}" srcOrd="0" destOrd="0" presId="urn:microsoft.com/office/officeart/2005/8/layout/process4"/>
    <dgm:cxn modelId="{5C20E957-C767-5444-BD30-0C13C1D25384}" srcId="{2C7EC641-A77B-B04B-B2C9-EF4C4B042A79}" destId="{10DCFFCA-CF5B-B641-BB43-AF9F2F2797F6}" srcOrd="0" destOrd="0" parTransId="{65E00521-84E8-5C4C-9DAC-667B9950A27F}" sibTransId="{92545B41-FE3E-324C-855D-471E1C81086F}"/>
    <dgm:cxn modelId="{E88F4994-CB44-1A42-BB5E-E6B3CF9F0F3B}" type="presParOf" srcId="{19B60672-EC7B-BE45-9F2D-8772103F8FAC}" destId="{C550505B-9301-CD4D-84A4-B727310BCFBE}" srcOrd="0" destOrd="0" presId="urn:microsoft.com/office/officeart/2005/8/layout/process4"/>
    <dgm:cxn modelId="{A83D7A3A-E3CF-CF40-8A38-DE9887CDEDF1}" type="presParOf" srcId="{C550505B-9301-CD4D-84A4-B727310BCFBE}" destId="{C47E10DC-AD10-BA42-A9BA-116059F410BF}" srcOrd="0" destOrd="0" presId="urn:microsoft.com/office/officeart/2005/8/layout/process4"/>
    <dgm:cxn modelId="{992CAE17-A51D-114B-9EFB-81EE712241E0}" type="presParOf" srcId="{C550505B-9301-CD4D-84A4-B727310BCFBE}" destId="{EAD47BAF-2897-9647-A670-FF507F6C471B}" srcOrd="1" destOrd="0" presId="urn:microsoft.com/office/officeart/2005/8/layout/process4"/>
    <dgm:cxn modelId="{6BFF1EA5-AA24-914A-B6BF-788DA9CB7E86}" type="presParOf" srcId="{C550505B-9301-CD4D-84A4-B727310BCFBE}" destId="{5EC0A731-90E5-3D40-8DED-2C662EB4EC93}" srcOrd="2" destOrd="0" presId="urn:microsoft.com/office/officeart/2005/8/layout/process4"/>
    <dgm:cxn modelId="{A17AA6E2-3571-5043-A357-890C54ED2583}" type="presParOf" srcId="{5EC0A731-90E5-3D40-8DED-2C662EB4EC93}" destId="{B242D851-B1A9-634F-BBDF-DD999EB9FF9F}" srcOrd="0" destOrd="0" presId="urn:microsoft.com/office/officeart/2005/8/layout/process4"/>
    <dgm:cxn modelId="{70E19632-73E5-E94B-A497-E39D735B5B2B}" type="presParOf" srcId="{5EC0A731-90E5-3D40-8DED-2C662EB4EC93}" destId="{4C9954B6-A658-744B-8C72-7E03550903C5}" srcOrd="1" destOrd="0" presId="urn:microsoft.com/office/officeart/2005/8/layout/process4"/>
    <dgm:cxn modelId="{9554751E-2035-4541-9A57-CB55F01784EE}" type="presParOf" srcId="{19B60672-EC7B-BE45-9F2D-8772103F8FAC}" destId="{242E5607-F0BC-574E-A112-DD165138C05E}" srcOrd="1" destOrd="0" presId="urn:microsoft.com/office/officeart/2005/8/layout/process4"/>
    <dgm:cxn modelId="{29286C73-92A1-D343-A3F6-8660E643C245}" type="presParOf" srcId="{19B60672-EC7B-BE45-9F2D-8772103F8FAC}" destId="{FC8F83FC-5E06-0B4B-B71F-F2158606254E}" srcOrd="2" destOrd="0" presId="urn:microsoft.com/office/officeart/2005/8/layout/process4"/>
    <dgm:cxn modelId="{EBE7C064-4E2D-8146-B59A-B644C307F6DC}" type="presParOf" srcId="{FC8F83FC-5E06-0B4B-B71F-F2158606254E}" destId="{B25EB38F-377B-5248-845C-DF2F218E6935}" srcOrd="0" destOrd="0" presId="urn:microsoft.com/office/officeart/2005/8/layout/process4"/>
    <dgm:cxn modelId="{7607DA44-7771-C043-B0A8-FC879596AF83}" type="presParOf" srcId="{FC8F83FC-5E06-0B4B-B71F-F2158606254E}" destId="{6A2CECB6-26C5-A944-9282-75426E38E2EA}" srcOrd="1" destOrd="0" presId="urn:microsoft.com/office/officeart/2005/8/layout/process4"/>
    <dgm:cxn modelId="{177FAE54-BF8E-124A-96B5-CA0D4896D7AC}" type="presParOf" srcId="{FC8F83FC-5E06-0B4B-B71F-F2158606254E}" destId="{C57A0056-81AC-B64B-9558-25C731814B78}" srcOrd="2" destOrd="0" presId="urn:microsoft.com/office/officeart/2005/8/layout/process4"/>
    <dgm:cxn modelId="{D70228F3-CCD0-B44C-A487-7E51704533BA}" type="presParOf" srcId="{C57A0056-81AC-B64B-9558-25C731814B78}" destId="{34CD8060-CEE8-5546-919E-8D4555657DD5}" srcOrd="0" destOrd="0" presId="urn:microsoft.com/office/officeart/2005/8/layout/process4"/>
    <dgm:cxn modelId="{679203A9-8064-694F-88EA-30288BF4BAA6}" type="presParOf" srcId="{C57A0056-81AC-B64B-9558-25C731814B78}" destId="{31CDD9B8-E5B4-7047-B1C0-D75AF7DC6D97}" srcOrd="1" destOrd="0" presId="urn:microsoft.com/office/officeart/2005/8/layout/process4"/>
    <dgm:cxn modelId="{2FC21A0B-CBA2-5C42-AC8F-131C0CAAE242}" type="presParOf" srcId="{19B60672-EC7B-BE45-9F2D-8772103F8FAC}" destId="{2C8A945B-2483-B84F-8BFF-12CBA64ABBDD}" srcOrd="3" destOrd="0" presId="urn:microsoft.com/office/officeart/2005/8/layout/process4"/>
    <dgm:cxn modelId="{CC11BD76-8740-2646-B475-D1883988C609}" type="presParOf" srcId="{19B60672-EC7B-BE45-9F2D-8772103F8FAC}" destId="{01D8F962-91B0-DD4C-88D8-8FDCD4A248CB}" srcOrd="4" destOrd="0" presId="urn:microsoft.com/office/officeart/2005/8/layout/process4"/>
    <dgm:cxn modelId="{34F870CC-198A-024B-867C-76C2DE67C5D0}" type="presParOf" srcId="{01D8F962-91B0-DD4C-88D8-8FDCD4A248CB}" destId="{E3455ADE-D26A-0C4F-92D8-D05D565A624A}" srcOrd="0" destOrd="0" presId="urn:microsoft.com/office/officeart/2005/8/layout/process4"/>
    <dgm:cxn modelId="{36237722-2626-F34F-863A-889A994F9012}" type="presParOf" srcId="{01D8F962-91B0-DD4C-88D8-8FDCD4A248CB}" destId="{035E9926-1A92-5040-A4C9-6CEC01B27078}" srcOrd="1" destOrd="0" presId="urn:microsoft.com/office/officeart/2005/8/layout/process4"/>
    <dgm:cxn modelId="{EB9D08A1-BAB7-0C42-82B9-ECD91EFCC637}" type="presParOf" srcId="{01D8F962-91B0-DD4C-88D8-8FDCD4A248CB}" destId="{602156BA-1B7E-4E4D-B57E-FB5F1338D552}" srcOrd="2" destOrd="0" presId="urn:microsoft.com/office/officeart/2005/8/layout/process4"/>
    <dgm:cxn modelId="{54D12878-1802-464B-A576-8F12D612EEC9}" type="presParOf" srcId="{602156BA-1B7E-4E4D-B57E-FB5F1338D552}" destId="{1333D34F-A772-3B4E-A140-8322B7EB254A}" srcOrd="0" destOrd="0" presId="urn:microsoft.com/office/officeart/2005/8/layout/process4"/>
    <dgm:cxn modelId="{AA842485-739F-4743-847E-5AE0F916A72B}" type="presParOf" srcId="{602156BA-1B7E-4E4D-B57E-FB5F1338D552}" destId="{2A467783-3BFD-2C46-87AA-71F090D21075}" srcOrd="1" destOrd="0" presId="urn:microsoft.com/office/officeart/2005/8/layout/process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59E6871-DAF1-D74C-BF53-D27A57D513E7}" type="doc">
      <dgm:prSet loTypeId="urn:microsoft.com/office/officeart/2005/8/layout/hierarchy3" loCatId="hierarchy" qsTypeId="urn:microsoft.com/office/officeart/2005/8/quickstyle/simple2" qsCatId="simple" csTypeId="urn:microsoft.com/office/officeart/2005/8/colors/accent1_2" csCatId="accent1" phldr="1"/>
      <dgm:spPr/>
      <dgm:t>
        <a:bodyPr/>
        <a:lstStyle/>
        <a:p>
          <a:endParaRPr lang="en-US"/>
        </a:p>
      </dgm:t>
    </dgm:pt>
    <dgm:pt modelId="{E5A032F2-0ED5-074E-8439-A3C19A155A19}">
      <dgm:prSet phldrT="[Text]" custT="1"/>
      <dgm:spPr>
        <a:solidFill>
          <a:schemeClr val="accent1">
            <a:lumMod val="75000"/>
          </a:schemeClr>
        </a:solidFill>
      </dgm:spPr>
      <dgm:t>
        <a:bodyPr/>
        <a:lstStyle/>
        <a:p>
          <a:r>
            <a:rPr lang="en-US" sz="2000" dirty="0" smtClean="0"/>
            <a:t>Why should teachers understand ?</a:t>
          </a:r>
          <a:endParaRPr lang="en-US" sz="2000" dirty="0"/>
        </a:p>
      </dgm:t>
    </dgm:pt>
    <dgm:pt modelId="{F5978B0E-D014-0341-931F-921D02F95AFA}" type="parTrans" cxnId="{0FCEEFBF-8CE8-8548-B145-EE73DA6440F8}">
      <dgm:prSet/>
      <dgm:spPr/>
      <dgm:t>
        <a:bodyPr/>
        <a:lstStyle/>
        <a:p>
          <a:endParaRPr lang="en-US"/>
        </a:p>
      </dgm:t>
    </dgm:pt>
    <dgm:pt modelId="{4AF2B4CC-8199-604E-8C9B-11BB1D88CAB5}" type="sibTrans" cxnId="{0FCEEFBF-8CE8-8548-B145-EE73DA6440F8}">
      <dgm:prSet/>
      <dgm:spPr/>
      <dgm:t>
        <a:bodyPr/>
        <a:lstStyle/>
        <a:p>
          <a:endParaRPr lang="en-US"/>
        </a:p>
      </dgm:t>
    </dgm:pt>
    <dgm:pt modelId="{4CB2FA45-E75F-FB4C-A9E7-7DBECE28CEC0}">
      <dgm:prSet phldrT="[Text]" custT="1"/>
      <dgm:spPr/>
      <dgm:t>
        <a:bodyPr/>
        <a:lstStyle/>
        <a:p>
          <a:r>
            <a:rPr lang="en-US" sz="1200" dirty="0" smtClean="0"/>
            <a:t>1. To develop appropriate and effective classroom instruction</a:t>
          </a:r>
        </a:p>
        <a:p>
          <a:r>
            <a:rPr lang="en-US" sz="1200" dirty="0" smtClean="0"/>
            <a:t> 2. To understand the relationship between mind and knowledge</a:t>
          </a:r>
        </a:p>
        <a:p>
          <a:r>
            <a:rPr lang="en-US" sz="1200" dirty="0" smtClean="0"/>
            <a:t> 3. To make informed judgments on text books and other materials.</a:t>
          </a:r>
          <a:endParaRPr lang="en-US" sz="1200" dirty="0"/>
        </a:p>
      </dgm:t>
    </dgm:pt>
    <dgm:pt modelId="{5EAC3908-FE94-3D46-B142-888939AD2B63}" type="parTrans" cxnId="{0CBC9041-3793-F84F-97D3-3B718D9B456B}">
      <dgm:prSet/>
      <dgm:spPr/>
      <dgm:t>
        <a:bodyPr/>
        <a:lstStyle/>
        <a:p>
          <a:endParaRPr lang="en-US"/>
        </a:p>
      </dgm:t>
    </dgm:pt>
    <dgm:pt modelId="{D58418AD-1511-F34E-B07C-643AEEBDD91B}" type="sibTrans" cxnId="{0CBC9041-3793-F84F-97D3-3B718D9B456B}">
      <dgm:prSet/>
      <dgm:spPr/>
      <dgm:t>
        <a:bodyPr/>
        <a:lstStyle/>
        <a:p>
          <a:endParaRPr lang="en-US"/>
        </a:p>
      </dgm:t>
    </dgm:pt>
    <dgm:pt modelId="{5C131CD1-AFCC-3B49-8671-E733372BAEF2}">
      <dgm:prSet phldrT="[Text]" custT="1"/>
      <dgm:spPr/>
      <dgm:t>
        <a:bodyPr/>
        <a:lstStyle/>
        <a:p>
          <a:r>
            <a:rPr lang="en-US" sz="1200" dirty="0" smtClean="0"/>
            <a:t>If we don’t know why good classroom practices work, we may prematurely give up on them. </a:t>
          </a:r>
        </a:p>
        <a:p>
          <a:r>
            <a:rPr lang="en-US" sz="1200" dirty="0" smtClean="0"/>
            <a:t>Teachers have abdicated responsibility to textbook creators assuming the materials are effective. </a:t>
          </a:r>
          <a:endParaRPr lang="en-US" sz="1200" dirty="0"/>
        </a:p>
      </dgm:t>
    </dgm:pt>
    <dgm:pt modelId="{CE5E0BEB-58AA-A149-9DA4-ECFAB9EAA838}" type="parTrans" cxnId="{7B11086A-D411-974A-A320-DC4972ACC48E}">
      <dgm:prSet/>
      <dgm:spPr/>
      <dgm:t>
        <a:bodyPr/>
        <a:lstStyle/>
        <a:p>
          <a:endParaRPr lang="en-US"/>
        </a:p>
      </dgm:t>
    </dgm:pt>
    <dgm:pt modelId="{09E74002-111E-E246-9AE4-3A0B12A2AF2E}" type="sibTrans" cxnId="{7B11086A-D411-974A-A320-DC4972ACC48E}">
      <dgm:prSet/>
      <dgm:spPr/>
      <dgm:t>
        <a:bodyPr/>
        <a:lstStyle/>
        <a:p>
          <a:endParaRPr lang="en-US"/>
        </a:p>
      </dgm:t>
    </dgm:pt>
    <dgm:pt modelId="{89279259-DB76-9B44-B0A5-09FCCA5BD6B4}">
      <dgm:prSet phldrT="[Text]" custT="1"/>
      <dgm:spPr>
        <a:solidFill>
          <a:schemeClr val="accent1">
            <a:lumMod val="75000"/>
          </a:schemeClr>
        </a:solidFill>
      </dgm:spPr>
      <dgm:t>
        <a:bodyPr/>
        <a:lstStyle/>
        <a:p>
          <a:r>
            <a:rPr lang="en-US" sz="2400" dirty="0" smtClean="0"/>
            <a:t>How long to learn a language?</a:t>
          </a:r>
          <a:endParaRPr lang="en-US" sz="2800" dirty="0"/>
        </a:p>
      </dgm:t>
    </dgm:pt>
    <dgm:pt modelId="{309BAD8E-7D09-5849-B409-7448484D8C18}" type="parTrans" cxnId="{10622889-EFF2-4941-8AB2-72C9E8B78CC4}">
      <dgm:prSet/>
      <dgm:spPr/>
      <dgm:t>
        <a:bodyPr/>
        <a:lstStyle/>
        <a:p>
          <a:endParaRPr lang="en-US"/>
        </a:p>
      </dgm:t>
    </dgm:pt>
    <dgm:pt modelId="{6807F572-B66B-2445-BE90-EA7BE489B33B}" type="sibTrans" cxnId="{10622889-EFF2-4941-8AB2-72C9E8B78CC4}">
      <dgm:prSet/>
      <dgm:spPr/>
      <dgm:t>
        <a:bodyPr/>
        <a:lstStyle/>
        <a:p>
          <a:endParaRPr lang="en-US"/>
        </a:p>
      </dgm:t>
    </dgm:pt>
    <dgm:pt modelId="{626065F9-5706-984B-A59D-B14CC5B7AC83}">
      <dgm:prSet phldrT="[Text]" custT="1"/>
      <dgm:spPr/>
      <dgm:t>
        <a:bodyPr/>
        <a:lstStyle/>
        <a:p>
          <a:r>
            <a:rPr lang="en-US" sz="1200" dirty="0" smtClean="0"/>
            <a:t>Conversational fluency can take six months to two years.</a:t>
          </a:r>
        </a:p>
        <a:p>
          <a:r>
            <a:rPr lang="en-US" sz="1200" dirty="0" smtClean="0"/>
            <a:t> Academic proficiency however demands a long-term commitment: a minimum of five years</a:t>
          </a:r>
          <a:r>
            <a:rPr lang="en-US" sz="1400" dirty="0" smtClean="0"/>
            <a:t>. </a:t>
          </a:r>
          <a:endParaRPr lang="en-US" sz="1400" dirty="0"/>
        </a:p>
      </dgm:t>
    </dgm:pt>
    <dgm:pt modelId="{FDD3F97E-E100-9B4C-A0C9-05E6B8517657}" type="parTrans" cxnId="{CF64B426-9B42-474C-A36B-98911EC0E5F5}">
      <dgm:prSet/>
      <dgm:spPr/>
      <dgm:t>
        <a:bodyPr/>
        <a:lstStyle/>
        <a:p>
          <a:endParaRPr lang="en-US"/>
        </a:p>
      </dgm:t>
    </dgm:pt>
    <dgm:pt modelId="{CFD7B426-D851-C246-AF04-DB6A2E0CD709}" type="sibTrans" cxnId="{CF64B426-9B42-474C-A36B-98911EC0E5F5}">
      <dgm:prSet/>
      <dgm:spPr/>
      <dgm:t>
        <a:bodyPr/>
        <a:lstStyle/>
        <a:p>
          <a:endParaRPr lang="en-US"/>
        </a:p>
      </dgm:t>
    </dgm:pt>
    <dgm:pt modelId="{32CF2C10-D7FB-3740-8646-01BED4194E80}">
      <dgm:prSet phldrT="[Text]" custT="1"/>
      <dgm:spPr/>
      <dgm:t>
        <a:bodyPr/>
        <a:lstStyle/>
        <a:p>
          <a:r>
            <a:rPr lang="en-US" sz="1200" dirty="0" smtClean="0"/>
            <a:t>Beginning focus should be concrete language. As proficiency advances, more abstract content is added. Conversational fluency often tricks students into thinking they’re ready for academic challenges</a:t>
          </a:r>
          <a:r>
            <a:rPr lang="en-US" sz="1100" dirty="0" smtClean="0"/>
            <a:t>. </a:t>
          </a:r>
          <a:endParaRPr lang="en-US" sz="1100" dirty="0"/>
        </a:p>
      </dgm:t>
    </dgm:pt>
    <dgm:pt modelId="{860B99CB-0B33-8947-B6AC-0D65490B8445}" type="parTrans" cxnId="{B529F435-43BA-4B45-BA14-24853F3DB8B1}">
      <dgm:prSet/>
      <dgm:spPr/>
      <dgm:t>
        <a:bodyPr/>
        <a:lstStyle/>
        <a:p>
          <a:endParaRPr lang="en-US"/>
        </a:p>
      </dgm:t>
    </dgm:pt>
    <dgm:pt modelId="{5DD708CF-9B1A-5C4F-8FB3-9332DECAE3FC}" type="sibTrans" cxnId="{B529F435-43BA-4B45-BA14-24853F3DB8B1}">
      <dgm:prSet/>
      <dgm:spPr/>
      <dgm:t>
        <a:bodyPr/>
        <a:lstStyle/>
        <a:p>
          <a:endParaRPr lang="en-US"/>
        </a:p>
      </dgm:t>
    </dgm:pt>
    <dgm:pt modelId="{7A588EA5-5E5E-4C40-B503-AC98AAC83141}" type="pres">
      <dgm:prSet presAssocID="{159E6871-DAF1-D74C-BF53-D27A57D513E7}" presName="diagram" presStyleCnt="0">
        <dgm:presLayoutVars>
          <dgm:chPref val="1"/>
          <dgm:dir/>
          <dgm:animOne val="branch"/>
          <dgm:animLvl val="lvl"/>
          <dgm:resizeHandles/>
        </dgm:presLayoutVars>
      </dgm:prSet>
      <dgm:spPr/>
      <dgm:t>
        <a:bodyPr/>
        <a:lstStyle/>
        <a:p>
          <a:endParaRPr lang="en-US"/>
        </a:p>
      </dgm:t>
    </dgm:pt>
    <dgm:pt modelId="{1BE4DD97-9AFB-154E-B67B-4D69D09DB277}" type="pres">
      <dgm:prSet presAssocID="{E5A032F2-0ED5-074E-8439-A3C19A155A19}" presName="root" presStyleCnt="0"/>
      <dgm:spPr/>
      <dgm:t>
        <a:bodyPr/>
        <a:lstStyle/>
        <a:p>
          <a:endParaRPr lang="en-US"/>
        </a:p>
      </dgm:t>
    </dgm:pt>
    <dgm:pt modelId="{09F31350-7318-A84F-AF91-FB622765E227}" type="pres">
      <dgm:prSet presAssocID="{E5A032F2-0ED5-074E-8439-A3C19A155A19}" presName="rootComposite" presStyleCnt="0"/>
      <dgm:spPr/>
      <dgm:t>
        <a:bodyPr/>
        <a:lstStyle/>
        <a:p>
          <a:endParaRPr lang="en-US"/>
        </a:p>
      </dgm:t>
    </dgm:pt>
    <dgm:pt modelId="{4966ED14-5740-FB48-BEB9-E6A956F80EFA}" type="pres">
      <dgm:prSet presAssocID="{E5A032F2-0ED5-074E-8439-A3C19A155A19}" presName="rootText" presStyleLbl="node1" presStyleIdx="0" presStyleCnt="2" custScaleX="120498" custScaleY="151853"/>
      <dgm:spPr/>
      <dgm:t>
        <a:bodyPr/>
        <a:lstStyle/>
        <a:p>
          <a:endParaRPr lang="en-US"/>
        </a:p>
      </dgm:t>
    </dgm:pt>
    <dgm:pt modelId="{2228D09A-B789-3D45-8034-483756F7F415}" type="pres">
      <dgm:prSet presAssocID="{E5A032F2-0ED5-074E-8439-A3C19A155A19}" presName="rootConnector" presStyleLbl="node1" presStyleIdx="0" presStyleCnt="2"/>
      <dgm:spPr/>
      <dgm:t>
        <a:bodyPr/>
        <a:lstStyle/>
        <a:p>
          <a:endParaRPr lang="en-US"/>
        </a:p>
      </dgm:t>
    </dgm:pt>
    <dgm:pt modelId="{6E8AB26A-B23B-1C4B-B65B-803D28BC1995}" type="pres">
      <dgm:prSet presAssocID="{E5A032F2-0ED5-074E-8439-A3C19A155A19}" presName="childShape" presStyleCnt="0"/>
      <dgm:spPr/>
      <dgm:t>
        <a:bodyPr/>
        <a:lstStyle/>
        <a:p>
          <a:endParaRPr lang="en-US"/>
        </a:p>
      </dgm:t>
    </dgm:pt>
    <dgm:pt modelId="{A0C1A7A3-2368-6C42-99C0-1EE624E3F723}" type="pres">
      <dgm:prSet presAssocID="{5EAC3908-FE94-3D46-B142-888939AD2B63}" presName="Name13" presStyleLbl="parChTrans1D2" presStyleIdx="0" presStyleCnt="4"/>
      <dgm:spPr/>
      <dgm:t>
        <a:bodyPr/>
        <a:lstStyle/>
        <a:p>
          <a:endParaRPr lang="en-US"/>
        </a:p>
      </dgm:t>
    </dgm:pt>
    <dgm:pt modelId="{F35992D4-A6B6-C64D-AFD1-3A6B99600C57}" type="pres">
      <dgm:prSet presAssocID="{4CB2FA45-E75F-FB4C-A9E7-7DBECE28CEC0}" presName="childText" presStyleLbl="bgAcc1" presStyleIdx="0" presStyleCnt="4" custScaleX="188167" custScaleY="228966">
        <dgm:presLayoutVars>
          <dgm:bulletEnabled val="1"/>
        </dgm:presLayoutVars>
      </dgm:prSet>
      <dgm:spPr/>
      <dgm:t>
        <a:bodyPr/>
        <a:lstStyle/>
        <a:p>
          <a:endParaRPr lang="en-US"/>
        </a:p>
      </dgm:t>
    </dgm:pt>
    <dgm:pt modelId="{08730988-26F5-7D49-8EA9-EA1C1A0D7331}" type="pres">
      <dgm:prSet presAssocID="{CE5E0BEB-58AA-A149-9DA4-ECFAB9EAA838}" presName="Name13" presStyleLbl="parChTrans1D2" presStyleIdx="1" presStyleCnt="4"/>
      <dgm:spPr/>
      <dgm:t>
        <a:bodyPr/>
        <a:lstStyle/>
        <a:p>
          <a:endParaRPr lang="en-US"/>
        </a:p>
      </dgm:t>
    </dgm:pt>
    <dgm:pt modelId="{0DAF8203-870C-9F42-AD4D-ED3408A1F356}" type="pres">
      <dgm:prSet presAssocID="{5C131CD1-AFCC-3B49-8671-E733372BAEF2}" presName="childText" presStyleLbl="bgAcc1" presStyleIdx="1" presStyleCnt="4" custScaleX="164561" custScaleY="228312" custLinFactNeighborX="-5661" custLinFactNeighborY="150">
        <dgm:presLayoutVars>
          <dgm:bulletEnabled val="1"/>
        </dgm:presLayoutVars>
      </dgm:prSet>
      <dgm:spPr/>
      <dgm:t>
        <a:bodyPr/>
        <a:lstStyle/>
        <a:p>
          <a:endParaRPr lang="en-US"/>
        </a:p>
      </dgm:t>
    </dgm:pt>
    <dgm:pt modelId="{C2B30B60-F936-0946-8DB8-88C5750E927C}" type="pres">
      <dgm:prSet presAssocID="{89279259-DB76-9B44-B0A5-09FCCA5BD6B4}" presName="root" presStyleCnt="0"/>
      <dgm:spPr/>
      <dgm:t>
        <a:bodyPr/>
        <a:lstStyle/>
        <a:p>
          <a:endParaRPr lang="en-US"/>
        </a:p>
      </dgm:t>
    </dgm:pt>
    <dgm:pt modelId="{4C3BF042-A67A-1340-ACEB-88B3F8CAD4C8}" type="pres">
      <dgm:prSet presAssocID="{89279259-DB76-9B44-B0A5-09FCCA5BD6B4}" presName="rootComposite" presStyleCnt="0"/>
      <dgm:spPr/>
      <dgm:t>
        <a:bodyPr/>
        <a:lstStyle/>
        <a:p>
          <a:endParaRPr lang="en-US"/>
        </a:p>
      </dgm:t>
    </dgm:pt>
    <dgm:pt modelId="{41EBAEF0-2407-7840-94C0-A4027B1BBAAF}" type="pres">
      <dgm:prSet presAssocID="{89279259-DB76-9B44-B0A5-09FCCA5BD6B4}" presName="rootText" presStyleLbl="node1" presStyleIdx="1" presStyleCnt="2" custScaleX="133107" custScaleY="148422"/>
      <dgm:spPr/>
      <dgm:t>
        <a:bodyPr/>
        <a:lstStyle/>
        <a:p>
          <a:endParaRPr lang="en-US"/>
        </a:p>
      </dgm:t>
    </dgm:pt>
    <dgm:pt modelId="{42E9F1B1-B159-C54F-AF14-CE2141E04E7A}" type="pres">
      <dgm:prSet presAssocID="{89279259-DB76-9B44-B0A5-09FCCA5BD6B4}" presName="rootConnector" presStyleLbl="node1" presStyleIdx="1" presStyleCnt="2"/>
      <dgm:spPr/>
      <dgm:t>
        <a:bodyPr/>
        <a:lstStyle/>
        <a:p>
          <a:endParaRPr lang="en-US"/>
        </a:p>
      </dgm:t>
    </dgm:pt>
    <dgm:pt modelId="{E0A4107E-3D0F-A94A-9796-6FE4D2F91695}" type="pres">
      <dgm:prSet presAssocID="{89279259-DB76-9B44-B0A5-09FCCA5BD6B4}" presName="childShape" presStyleCnt="0"/>
      <dgm:spPr/>
      <dgm:t>
        <a:bodyPr/>
        <a:lstStyle/>
        <a:p>
          <a:endParaRPr lang="en-US"/>
        </a:p>
      </dgm:t>
    </dgm:pt>
    <dgm:pt modelId="{91141C20-6CA9-C74E-AC04-380B6E5F1F31}" type="pres">
      <dgm:prSet presAssocID="{FDD3F97E-E100-9B4C-A0C9-05E6B8517657}" presName="Name13" presStyleLbl="parChTrans1D2" presStyleIdx="2" presStyleCnt="4"/>
      <dgm:spPr/>
      <dgm:t>
        <a:bodyPr/>
        <a:lstStyle/>
        <a:p>
          <a:endParaRPr lang="en-US"/>
        </a:p>
      </dgm:t>
    </dgm:pt>
    <dgm:pt modelId="{8DC557C1-8A2B-1E49-87CF-47B2005ABD27}" type="pres">
      <dgm:prSet presAssocID="{626065F9-5706-984B-A59D-B14CC5B7AC83}" presName="childText" presStyleLbl="bgAcc1" presStyleIdx="2" presStyleCnt="4" custScaleX="179006" custScaleY="189050" custLinFactNeighborX="-3451" custLinFactNeighborY="-1761">
        <dgm:presLayoutVars>
          <dgm:bulletEnabled val="1"/>
        </dgm:presLayoutVars>
      </dgm:prSet>
      <dgm:spPr/>
      <dgm:t>
        <a:bodyPr/>
        <a:lstStyle/>
        <a:p>
          <a:endParaRPr lang="en-US"/>
        </a:p>
      </dgm:t>
    </dgm:pt>
    <dgm:pt modelId="{A0201D8B-1296-214F-A81C-0E10140F5463}" type="pres">
      <dgm:prSet presAssocID="{860B99CB-0B33-8947-B6AC-0D65490B8445}" presName="Name13" presStyleLbl="parChTrans1D2" presStyleIdx="3" presStyleCnt="4"/>
      <dgm:spPr/>
      <dgm:t>
        <a:bodyPr/>
        <a:lstStyle/>
        <a:p>
          <a:endParaRPr lang="en-US"/>
        </a:p>
      </dgm:t>
    </dgm:pt>
    <dgm:pt modelId="{13AD2692-C9EA-7B49-AA3D-6D0628DE466F}" type="pres">
      <dgm:prSet presAssocID="{32CF2C10-D7FB-3740-8646-01BED4194E80}" presName="childText" presStyleLbl="bgAcc1" presStyleIdx="3" presStyleCnt="4" custScaleX="194169" custScaleY="225250">
        <dgm:presLayoutVars>
          <dgm:bulletEnabled val="1"/>
        </dgm:presLayoutVars>
      </dgm:prSet>
      <dgm:spPr/>
      <dgm:t>
        <a:bodyPr/>
        <a:lstStyle/>
        <a:p>
          <a:endParaRPr lang="en-US"/>
        </a:p>
      </dgm:t>
    </dgm:pt>
  </dgm:ptLst>
  <dgm:cxnLst>
    <dgm:cxn modelId="{7B11086A-D411-974A-A320-DC4972ACC48E}" srcId="{E5A032F2-0ED5-074E-8439-A3C19A155A19}" destId="{5C131CD1-AFCC-3B49-8671-E733372BAEF2}" srcOrd="1" destOrd="0" parTransId="{CE5E0BEB-58AA-A149-9DA4-ECFAB9EAA838}" sibTransId="{09E74002-111E-E246-9AE4-3A0B12A2AF2E}"/>
    <dgm:cxn modelId="{0FCEEFBF-8CE8-8548-B145-EE73DA6440F8}" srcId="{159E6871-DAF1-D74C-BF53-D27A57D513E7}" destId="{E5A032F2-0ED5-074E-8439-A3C19A155A19}" srcOrd="0" destOrd="0" parTransId="{F5978B0E-D014-0341-931F-921D02F95AFA}" sibTransId="{4AF2B4CC-8199-604E-8C9B-11BB1D88CAB5}"/>
    <dgm:cxn modelId="{6F3B8BAC-4C60-C04C-9885-561CEEC5D784}" type="presOf" srcId="{89279259-DB76-9B44-B0A5-09FCCA5BD6B4}" destId="{42E9F1B1-B159-C54F-AF14-CE2141E04E7A}" srcOrd="1" destOrd="0" presId="urn:microsoft.com/office/officeart/2005/8/layout/hierarchy3"/>
    <dgm:cxn modelId="{3804C239-E561-194C-B377-AB6C901DF6AB}" type="presOf" srcId="{E5A032F2-0ED5-074E-8439-A3C19A155A19}" destId="{4966ED14-5740-FB48-BEB9-E6A956F80EFA}" srcOrd="0" destOrd="0" presId="urn:microsoft.com/office/officeart/2005/8/layout/hierarchy3"/>
    <dgm:cxn modelId="{CA076855-9EC2-C149-A5F0-90EDA55DFE41}" type="presOf" srcId="{626065F9-5706-984B-A59D-B14CC5B7AC83}" destId="{8DC557C1-8A2B-1E49-87CF-47B2005ABD27}" srcOrd="0" destOrd="0" presId="urn:microsoft.com/office/officeart/2005/8/layout/hierarchy3"/>
    <dgm:cxn modelId="{10622889-EFF2-4941-8AB2-72C9E8B78CC4}" srcId="{159E6871-DAF1-D74C-BF53-D27A57D513E7}" destId="{89279259-DB76-9B44-B0A5-09FCCA5BD6B4}" srcOrd="1" destOrd="0" parTransId="{309BAD8E-7D09-5849-B409-7448484D8C18}" sibTransId="{6807F572-B66B-2445-BE90-EA7BE489B33B}"/>
    <dgm:cxn modelId="{BC6924AB-C78D-7547-9FF1-EE448426003F}" type="presOf" srcId="{89279259-DB76-9B44-B0A5-09FCCA5BD6B4}" destId="{41EBAEF0-2407-7840-94C0-A4027B1BBAAF}" srcOrd="0" destOrd="0" presId="urn:microsoft.com/office/officeart/2005/8/layout/hierarchy3"/>
    <dgm:cxn modelId="{199BC704-1948-D043-BA3B-C0C502BC985D}" type="presOf" srcId="{159E6871-DAF1-D74C-BF53-D27A57D513E7}" destId="{7A588EA5-5E5E-4C40-B503-AC98AAC83141}" srcOrd="0" destOrd="0" presId="urn:microsoft.com/office/officeart/2005/8/layout/hierarchy3"/>
    <dgm:cxn modelId="{289C9F17-2CE0-1846-A086-2656C8E655A8}" type="presOf" srcId="{5C131CD1-AFCC-3B49-8671-E733372BAEF2}" destId="{0DAF8203-870C-9F42-AD4D-ED3408A1F356}" srcOrd="0" destOrd="0" presId="urn:microsoft.com/office/officeart/2005/8/layout/hierarchy3"/>
    <dgm:cxn modelId="{B529F435-43BA-4B45-BA14-24853F3DB8B1}" srcId="{89279259-DB76-9B44-B0A5-09FCCA5BD6B4}" destId="{32CF2C10-D7FB-3740-8646-01BED4194E80}" srcOrd="1" destOrd="0" parTransId="{860B99CB-0B33-8947-B6AC-0D65490B8445}" sibTransId="{5DD708CF-9B1A-5C4F-8FB3-9332DECAE3FC}"/>
    <dgm:cxn modelId="{43CE476A-371C-184E-ABC9-B908F0139FA3}" type="presOf" srcId="{E5A032F2-0ED5-074E-8439-A3C19A155A19}" destId="{2228D09A-B789-3D45-8034-483756F7F415}" srcOrd="1" destOrd="0" presId="urn:microsoft.com/office/officeart/2005/8/layout/hierarchy3"/>
    <dgm:cxn modelId="{B3F8FBE3-157C-7B43-ABEF-4A1507737AFB}" type="presOf" srcId="{32CF2C10-D7FB-3740-8646-01BED4194E80}" destId="{13AD2692-C9EA-7B49-AA3D-6D0628DE466F}" srcOrd="0" destOrd="0" presId="urn:microsoft.com/office/officeart/2005/8/layout/hierarchy3"/>
    <dgm:cxn modelId="{CF64B426-9B42-474C-A36B-98911EC0E5F5}" srcId="{89279259-DB76-9B44-B0A5-09FCCA5BD6B4}" destId="{626065F9-5706-984B-A59D-B14CC5B7AC83}" srcOrd="0" destOrd="0" parTransId="{FDD3F97E-E100-9B4C-A0C9-05E6B8517657}" sibTransId="{CFD7B426-D851-C246-AF04-DB6A2E0CD709}"/>
    <dgm:cxn modelId="{34D42010-1296-AE4D-8AD3-E2CCCD5370FD}" type="presOf" srcId="{5EAC3908-FE94-3D46-B142-888939AD2B63}" destId="{A0C1A7A3-2368-6C42-99C0-1EE624E3F723}" srcOrd="0" destOrd="0" presId="urn:microsoft.com/office/officeart/2005/8/layout/hierarchy3"/>
    <dgm:cxn modelId="{D3EC041E-6509-E440-8E58-DD61CB342E7C}" type="presOf" srcId="{CE5E0BEB-58AA-A149-9DA4-ECFAB9EAA838}" destId="{08730988-26F5-7D49-8EA9-EA1C1A0D7331}" srcOrd="0" destOrd="0" presId="urn:microsoft.com/office/officeart/2005/8/layout/hierarchy3"/>
    <dgm:cxn modelId="{45915D3C-AB50-784E-83D0-2A82B73F9198}" type="presOf" srcId="{860B99CB-0B33-8947-B6AC-0D65490B8445}" destId="{A0201D8B-1296-214F-A81C-0E10140F5463}" srcOrd="0" destOrd="0" presId="urn:microsoft.com/office/officeart/2005/8/layout/hierarchy3"/>
    <dgm:cxn modelId="{179DD0A8-9073-8345-8C83-1835F2340579}" type="presOf" srcId="{4CB2FA45-E75F-FB4C-A9E7-7DBECE28CEC0}" destId="{F35992D4-A6B6-C64D-AFD1-3A6B99600C57}" srcOrd="0" destOrd="0" presId="urn:microsoft.com/office/officeart/2005/8/layout/hierarchy3"/>
    <dgm:cxn modelId="{874266DD-717F-8D4B-BC7B-31A54772C9FA}" type="presOf" srcId="{FDD3F97E-E100-9B4C-A0C9-05E6B8517657}" destId="{91141C20-6CA9-C74E-AC04-380B6E5F1F31}" srcOrd="0" destOrd="0" presId="urn:microsoft.com/office/officeart/2005/8/layout/hierarchy3"/>
    <dgm:cxn modelId="{0CBC9041-3793-F84F-97D3-3B718D9B456B}" srcId="{E5A032F2-0ED5-074E-8439-A3C19A155A19}" destId="{4CB2FA45-E75F-FB4C-A9E7-7DBECE28CEC0}" srcOrd="0" destOrd="0" parTransId="{5EAC3908-FE94-3D46-B142-888939AD2B63}" sibTransId="{D58418AD-1511-F34E-B07C-643AEEBDD91B}"/>
    <dgm:cxn modelId="{A9D9AFF9-3CA8-4C40-858D-34F8694B35C4}" type="presParOf" srcId="{7A588EA5-5E5E-4C40-B503-AC98AAC83141}" destId="{1BE4DD97-9AFB-154E-B67B-4D69D09DB277}" srcOrd="0" destOrd="0" presId="urn:microsoft.com/office/officeart/2005/8/layout/hierarchy3"/>
    <dgm:cxn modelId="{9AC22DB6-2929-F74B-864E-D561F98347D5}" type="presParOf" srcId="{1BE4DD97-9AFB-154E-B67B-4D69D09DB277}" destId="{09F31350-7318-A84F-AF91-FB622765E227}" srcOrd="0" destOrd="0" presId="urn:microsoft.com/office/officeart/2005/8/layout/hierarchy3"/>
    <dgm:cxn modelId="{5DB646CD-E170-C74B-81F0-9924C596F6FF}" type="presParOf" srcId="{09F31350-7318-A84F-AF91-FB622765E227}" destId="{4966ED14-5740-FB48-BEB9-E6A956F80EFA}" srcOrd="0" destOrd="0" presId="urn:microsoft.com/office/officeart/2005/8/layout/hierarchy3"/>
    <dgm:cxn modelId="{6ECE9BF9-1461-384A-9DA6-494DB6259C39}" type="presParOf" srcId="{09F31350-7318-A84F-AF91-FB622765E227}" destId="{2228D09A-B789-3D45-8034-483756F7F415}" srcOrd="1" destOrd="0" presId="urn:microsoft.com/office/officeart/2005/8/layout/hierarchy3"/>
    <dgm:cxn modelId="{B3A303CA-2FB2-3149-A3D0-C320E527D543}" type="presParOf" srcId="{1BE4DD97-9AFB-154E-B67B-4D69D09DB277}" destId="{6E8AB26A-B23B-1C4B-B65B-803D28BC1995}" srcOrd="1" destOrd="0" presId="urn:microsoft.com/office/officeart/2005/8/layout/hierarchy3"/>
    <dgm:cxn modelId="{9E4615A9-E836-FF4B-B2EA-AF08F14C64EB}" type="presParOf" srcId="{6E8AB26A-B23B-1C4B-B65B-803D28BC1995}" destId="{A0C1A7A3-2368-6C42-99C0-1EE624E3F723}" srcOrd="0" destOrd="0" presId="urn:microsoft.com/office/officeart/2005/8/layout/hierarchy3"/>
    <dgm:cxn modelId="{7D051C53-EACB-3E4A-BA3E-46C901290F9D}" type="presParOf" srcId="{6E8AB26A-B23B-1C4B-B65B-803D28BC1995}" destId="{F35992D4-A6B6-C64D-AFD1-3A6B99600C57}" srcOrd="1" destOrd="0" presId="urn:microsoft.com/office/officeart/2005/8/layout/hierarchy3"/>
    <dgm:cxn modelId="{4F1112D8-41FA-774F-A0B7-4E7842EC75F9}" type="presParOf" srcId="{6E8AB26A-B23B-1C4B-B65B-803D28BC1995}" destId="{08730988-26F5-7D49-8EA9-EA1C1A0D7331}" srcOrd="2" destOrd="0" presId="urn:microsoft.com/office/officeart/2005/8/layout/hierarchy3"/>
    <dgm:cxn modelId="{50B3DA6C-E665-9841-993B-738BCEAB75DF}" type="presParOf" srcId="{6E8AB26A-B23B-1C4B-B65B-803D28BC1995}" destId="{0DAF8203-870C-9F42-AD4D-ED3408A1F356}" srcOrd="3" destOrd="0" presId="urn:microsoft.com/office/officeart/2005/8/layout/hierarchy3"/>
    <dgm:cxn modelId="{48F1CA1B-CCC5-8740-9059-226C8F873C30}" type="presParOf" srcId="{7A588EA5-5E5E-4C40-B503-AC98AAC83141}" destId="{C2B30B60-F936-0946-8DB8-88C5750E927C}" srcOrd="1" destOrd="0" presId="urn:microsoft.com/office/officeart/2005/8/layout/hierarchy3"/>
    <dgm:cxn modelId="{907B2782-D4D8-8F4B-A201-2276705EE4E6}" type="presParOf" srcId="{C2B30B60-F936-0946-8DB8-88C5750E927C}" destId="{4C3BF042-A67A-1340-ACEB-88B3F8CAD4C8}" srcOrd="0" destOrd="0" presId="urn:microsoft.com/office/officeart/2005/8/layout/hierarchy3"/>
    <dgm:cxn modelId="{D8F98897-36C2-FC41-ACD3-16D36857FD10}" type="presParOf" srcId="{4C3BF042-A67A-1340-ACEB-88B3F8CAD4C8}" destId="{41EBAEF0-2407-7840-94C0-A4027B1BBAAF}" srcOrd="0" destOrd="0" presId="urn:microsoft.com/office/officeart/2005/8/layout/hierarchy3"/>
    <dgm:cxn modelId="{7AA7183C-BDE6-A14A-9413-BC3B7CE29753}" type="presParOf" srcId="{4C3BF042-A67A-1340-ACEB-88B3F8CAD4C8}" destId="{42E9F1B1-B159-C54F-AF14-CE2141E04E7A}" srcOrd="1" destOrd="0" presId="urn:microsoft.com/office/officeart/2005/8/layout/hierarchy3"/>
    <dgm:cxn modelId="{4AD495DA-D2DA-0A4D-A7F2-76D1A5F82FE4}" type="presParOf" srcId="{C2B30B60-F936-0946-8DB8-88C5750E927C}" destId="{E0A4107E-3D0F-A94A-9796-6FE4D2F91695}" srcOrd="1" destOrd="0" presId="urn:microsoft.com/office/officeart/2005/8/layout/hierarchy3"/>
    <dgm:cxn modelId="{FB4D8685-CB49-A443-B9DE-35ECDAEA0E03}" type="presParOf" srcId="{E0A4107E-3D0F-A94A-9796-6FE4D2F91695}" destId="{91141C20-6CA9-C74E-AC04-380B6E5F1F31}" srcOrd="0" destOrd="0" presId="urn:microsoft.com/office/officeart/2005/8/layout/hierarchy3"/>
    <dgm:cxn modelId="{81B208AB-78E2-9749-91B7-923A1C3562A2}" type="presParOf" srcId="{E0A4107E-3D0F-A94A-9796-6FE4D2F91695}" destId="{8DC557C1-8A2B-1E49-87CF-47B2005ABD27}" srcOrd="1" destOrd="0" presId="urn:microsoft.com/office/officeart/2005/8/layout/hierarchy3"/>
    <dgm:cxn modelId="{A447552B-2E60-114C-818C-2314AE2A5EDF}" type="presParOf" srcId="{E0A4107E-3D0F-A94A-9796-6FE4D2F91695}" destId="{A0201D8B-1296-214F-A81C-0E10140F5463}" srcOrd="2" destOrd="0" presId="urn:microsoft.com/office/officeart/2005/8/layout/hierarchy3"/>
    <dgm:cxn modelId="{4B80BA30-56B5-124E-8C5E-08FB57312AF3}" type="presParOf" srcId="{E0A4107E-3D0F-A94A-9796-6FE4D2F91695}" destId="{13AD2692-C9EA-7B49-AA3D-6D0628DE466F}"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9A7DAD9-2A53-D844-8172-61527DD4E16E}"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7A15CDD0-9FB3-5240-896C-4659ED4DCBFC}">
      <dgm:prSet/>
      <dgm:spPr>
        <a:solidFill>
          <a:schemeClr val="accent1">
            <a:lumMod val="75000"/>
          </a:schemeClr>
        </a:solidFill>
      </dgm:spPr>
      <dgm:t>
        <a:bodyPr/>
        <a:lstStyle/>
        <a:p>
          <a:pPr algn="ctr" rtl="0"/>
          <a:endParaRPr lang="en-US" b="1" baseline="0" dirty="0" smtClean="0"/>
        </a:p>
        <a:p>
          <a:pPr algn="ctr" rtl="0"/>
          <a:r>
            <a:rPr lang="en-US" b="1" baseline="0" dirty="0" smtClean="0"/>
            <a:t>Intervention for Bilingual Programs</a:t>
          </a:r>
          <a:endParaRPr lang="en-US" b="1" baseline="0" dirty="0"/>
        </a:p>
      </dgm:t>
    </dgm:pt>
    <dgm:pt modelId="{A7878ED5-A622-7B48-94C1-404788D24545}" type="parTrans" cxnId="{AD7C2FCD-D6F2-BA48-8E24-589B764FB797}">
      <dgm:prSet/>
      <dgm:spPr/>
      <dgm:t>
        <a:bodyPr/>
        <a:lstStyle/>
        <a:p>
          <a:endParaRPr lang="en-US"/>
        </a:p>
      </dgm:t>
    </dgm:pt>
    <dgm:pt modelId="{20302B12-E481-E941-8797-C4AD824C840C}" type="sibTrans" cxnId="{AD7C2FCD-D6F2-BA48-8E24-589B764FB797}">
      <dgm:prSet/>
      <dgm:spPr/>
      <dgm:t>
        <a:bodyPr/>
        <a:lstStyle/>
        <a:p>
          <a:endParaRPr lang="en-US"/>
        </a:p>
      </dgm:t>
    </dgm:pt>
    <dgm:pt modelId="{9D10124D-D9E6-CF4A-91DC-A59205F07493}" type="pres">
      <dgm:prSet presAssocID="{79A7DAD9-2A53-D844-8172-61527DD4E16E}" presName="linear" presStyleCnt="0">
        <dgm:presLayoutVars>
          <dgm:animLvl val="lvl"/>
          <dgm:resizeHandles val="exact"/>
        </dgm:presLayoutVars>
      </dgm:prSet>
      <dgm:spPr/>
      <dgm:t>
        <a:bodyPr/>
        <a:lstStyle/>
        <a:p>
          <a:endParaRPr lang="en-US"/>
        </a:p>
      </dgm:t>
    </dgm:pt>
    <dgm:pt modelId="{5D814BC5-33C0-0A4B-8306-E2619A15F920}" type="pres">
      <dgm:prSet presAssocID="{7A15CDD0-9FB3-5240-896C-4659ED4DCBFC}" presName="parentText" presStyleLbl="node1" presStyleIdx="0" presStyleCnt="1" custLinFactNeighborX="5556" custLinFactNeighborY="-697">
        <dgm:presLayoutVars>
          <dgm:chMax val="0"/>
          <dgm:bulletEnabled val="1"/>
        </dgm:presLayoutVars>
      </dgm:prSet>
      <dgm:spPr/>
      <dgm:t>
        <a:bodyPr/>
        <a:lstStyle/>
        <a:p>
          <a:endParaRPr lang="en-US"/>
        </a:p>
      </dgm:t>
    </dgm:pt>
  </dgm:ptLst>
  <dgm:cxnLst>
    <dgm:cxn modelId="{6B3C5325-1A0F-A448-9928-CB913CEF3275}" type="presOf" srcId="{79A7DAD9-2A53-D844-8172-61527DD4E16E}" destId="{9D10124D-D9E6-CF4A-91DC-A59205F07493}" srcOrd="0" destOrd="0" presId="urn:microsoft.com/office/officeart/2005/8/layout/vList2"/>
    <dgm:cxn modelId="{AD7C2FCD-D6F2-BA48-8E24-589B764FB797}" srcId="{79A7DAD9-2A53-D844-8172-61527DD4E16E}" destId="{7A15CDD0-9FB3-5240-896C-4659ED4DCBFC}" srcOrd="0" destOrd="0" parTransId="{A7878ED5-A622-7B48-94C1-404788D24545}" sibTransId="{20302B12-E481-E941-8797-C4AD824C840C}"/>
    <dgm:cxn modelId="{54F40B84-8778-3A48-9169-AFEA0DCC956E}" type="presOf" srcId="{7A15CDD0-9FB3-5240-896C-4659ED4DCBFC}" destId="{5D814BC5-33C0-0A4B-8306-E2619A15F920}" srcOrd="0" destOrd="0" presId="urn:microsoft.com/office/officeart/2005/8/layout/vList2"/>
    <dgm:cxn modelId="{362AD426-F564-7443-89D5-9EC44177A912}" type="presParOf" srcId="{9D10124D-D9E6-CF4A-91DC-A59205F07493}" destId="{5D814BC5-33C0-0A4B-8306-E2619A15F920}" srcOrd="0"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969E821-34AF-7644-BB77-8B559BC10378}" type="doc">
      <dgm:prSet loTypeId="urn:microsoft.com/office/officeart/2005/8/layout/vList3" loCatId="list" qsTypeId="urn:microsoft.com/office/officeart/2005/8/quickstyle/simple2" qsCatId="simple" csTypeId="urn:microsoft.com/office/officeart/2005/8/colors/accent1_2" csCatId="accent1" phldr="1"/>
      <dgm:spPr/>
      <dgm:t>
        <a:bodyPr/>
        <a:lstStyle/>
        <a:p>
          <a:endParaRPr lang="en-US"/>
        </a:p>
      </dgm:t>
    </dgm:pt>
    <dgm:pt modelId="{8398A002-4068-2846-B5B3-18D580E539E8}">
      <dgm:prSet phldrT="[Text]" custT="1"/>
      <dgm:spPr>
        <a:solidFill>
          <a:schemeClr val="accent1">
            <a:lumMod val="75000"/>
          </a:schemeClr>
        </a:solidFill>
      </dgm:spPr>
      <dgm:t>
        <a:bodyPr/>
        <a:lstStyle/>
        <a:p>
          <a:r>
            <a:rPr lang="en-US" sz="1800" dirty="0" smtClean="0"/>
            <a:t>Affective needs must be addressed.  No student whose background, culture, and language is devalued can learn. TLC must develop strategies to address cultural understanding  (</a:t>
          </a:r>
          <a:r>
            <a:rPr lang="en-US" sz="1800" dirty="0" err="1" smtClean="0"/>
            <a:t>Hererra</a:t>
          </a:r>
          <a:r>
            <a:rPr lang="en-US" sz="1800" dirty="0" smtClean="0"/>
            <a:t>, Murray,&amp; Cabal, 2007)</a:t>
          </a:r>
        </a:p>
      </dgm:t>
    </dgm:pt>
    <dgm:pt modelId="{A3A437CD-5ACE-3D47-9571-76FE585967FA}" type="parTrans" cxnId="{792067E7-B944-DC41-B77B-EE8A2FF7C3AA}">
      <dgm:prSet/>
      <dgm:spPr/>
      <dgm:t>
        <a:bodyPr/>
        <a:lstStyle/>
        <a:p>
          <a:endParaRPr lang="en-US"/>
        </a:p>
      </dgm:t>
    </dgm:pt>
    <dgm:pt modelId="{2DFEFC40-B4C7-7042-9B31-FE2296CFD9CE}" type="sibTrans" cxnId="{792067E7-B944-DC41-B77B-EE8A2FF7C3AA}">
      <dgm:prSet/>
      <dgm:spPr/>
      <dgm:t>
        <a:bodyPr/>
        <a:lstStyle/>
        <a:p>
          <a:endParaRPr lang="en-US"/>
        </a:p>
      </dgm:t>
    </dgm:pt>
    <dgm:pt modelId="{B96677E3-7C21-5542-94E5-C8E0DA5DE5F3}">
      <dgm:prSet phldrT="[Text]"/>
      <dgm:spPr>
        <a:solidFill>
          <a:schemeClr val="accent1">
            <a:lumMod val="75000"/>
          </a:schemeClr>
        </a:solidFill>
      </dgm:spPr>
      <dgm:t>
        <a:bodyPr/>
        <a:lstStyle/>
        <a:p>
          <a:r>
            <a:rPr lang="en-US" dirty="0" smtClean="0"/>
            <a:t>Language is a social phenomenon and is best learned through group interaction. TLC must develop student-centered approaches that exploits this natural phenomenon (Haley &amp; Austin, 2014)</a:t>
          </a:r>
          <a:endParaRPr lang="en-US" dirty="0"/>
        </a:p>
      </dgm:t>
    </dgm:pt>
    <dgm:pt modelId="{E5C9A1F1-D892-CC48-BED8-1E23E6A8E00A}" type="parTrans" cxnId="{592DB00A-B29C-5044-9800-C21C33FD7F60}">
      <dgm:prSet/>
      <dgm:spPr/>
      <dgm:t>
        <a:bodyPr/>
        <a:lstStyle/>
        <a:p>
          <a:endParaRPr lang="en-US"/>
        </a:p>
      </dgm:t>
    </dgm:pt>
    <dgm:pt modelId="{700D8A58-21F4-ED4B-9FC2-0526AFC5F6F3}" type="sibTrans" cxnId="{592DB00A-B29C-5044-9800-C21C33FD7F60}">
      <dgm:prSet/>
      <dgm:spPr/>
      <dgm:t>
        <a:bodyPr/>
        <a:lstStyle/>
        <a:p>
          <a:endParaRPr lang="en-US"/>
        </a:p>
      </dgm:t>
    </dgm:pt>
    <dgm:pt modelId="{04AD4C25-E1E3-1D4C-B3E2-50AF3426EC89}">
      <dgm:prSet phldrT="[Text]"/>
      <dgm:spPr>
        <a:solidFill>
          <a:schemeClr val="accent1">
            <a:lumMod val="75000"/>
          </a:schemeClr>
        </a:solidFill>
      </dgm:spPr>
      <dgm:t>
        <a:bodyPr/>
        <a:lstStyle/>
        <a:p>
          <a:r>
            <a:rPr lang="en-US" dirty="0" smtClean="0"/>
            <a:t>Parents have a role to play and minority language parents must be informed, engaged, and given a voice (Calderon &amp; </a:t>
          </a:r>
          <a:r>
            <a:rPr lang="en-US" dirty="0" err="1" smtClean="0"/>
            <a:t>Minaya</a:t>
          </a:r>
          <a:r>
            <a:rPr lang="en-US" dirty="0" smtClean="0"/>
            <a:t>-Rowe, 2004)</a:t>
          </a:r>
          <a:endParaRPr lang="en-US" dirty="0"/>
        </a:p>
      </dgm:t>
    </dgm:pt>
    <dgm:pt modelId="{FAF4BAE1-B6A3-EF43-B778-92285B6262FB}" type="parTrans" cxnId="{DF8C9628-BBCA-C445-999B-5E1DCA499379}">
      <dgm:prSet/>
      <dgm:spPr/>
      <dgm:t>
        <a:bodyPr/>
        <a:lstStyle/>
        <a:p>
          <a:endParaRPr lang="en-US"/>
        </a:p>
      </dgm:t>
    </dgm:pt>
    <dgm:pt modelId="{014FC540-1D72-BB41-BD84-6195FEF8B050}" type="sibTrans" cxnId="{DF8C9628-BBCA-C445-999B-5E1DCA499379}">
      <dgm:prSet/>
      <dgm:spPr/>
      <dgm:t>
        <a:bodyPr/>
        <a:lstStyle/>
        <a:p>
          <a:endParaRPr lang="en-US"/>
        </a:p>
      </dgm:t>
    </dgm:pt>
    <dgm:pt modelId="{0F678003-7D16-CE4E-BCBD-11CB875CAAC6}" type="pres">
      <dgm:prSet presAssocID="{A969E821-34AF-7644-BB77-8B559BC10378}" presName="linearFlow" presStyleCnt="0">
        <dgm:presLayoutVars>
          <dgm:dir/>
          <dgm:resizeHandles val="exact"/>
        </dgm:presLayoutVars>
      </dgm:prSet>
      <dgm:spPr/>
      <dgm:t>
        <a:bodyPr/>
        <a:lstStyle/>
        <a:p>
          <a:endParaRPr lang="en-US"/>
        </a:p>
      </dgm:t>
    </dgm:pt>
    <dgm:pt modelId="{D997BC00-7F08-6B42-9B05-600FDE1BDCD3}" type="pres">
      <dgm:prSet presAssocID="{8398A002-4068-2846-B5B3-18D580E539E8}" presName="composite" presStyleCnt="0"/>
      <dgm:spPr/>
    </dgm:pt>
    <dgm:pt modelId="{45BC09A8-873F-E64E-A265-BC1C560B9378}" type="pres">
      <dgm:prSet presAssocID="{8398A002-4068-2846-B5B3-18D580E539E8}" presName="imgShp" presStyleLbl="fgImgPlace1" presStyleIdx="0" presStyleCnt="3"/>
      <dgm:spPr>
        <a:blipFill rotWithShape="0">
          <a:blip xmlns:r="http://schemas.openxmlformats.org/officeDocument/2006/relationships" r:embed="rId1"/>
          <a:stretch>
            <a:fillRect/>
          </a:stretch>
        </a:blipFill>
      </dgm:spPr>
      <dgm:t>
        <a:bodyPr/>
        <a:lstStyle/>
        <a:p>
          <a:endParaRPr lang="en-US"/>
        </a:p>
      </dgm:t>
    </dgm:pt>
    <dgm:pt modelId="{7EF3119D-AAA4-3546-BE8A-1D62252BF4F3}" type="pres">
      <dgm:prSet presAssocID="{8398A002-4068-2846-B5B3-18D580E539E8}" presName="txShp" presStyleLbl="node1" presStyleIdx="0" presStyleCnt="3" custScaleY="152957" custLinFactNeighborX="1191" custLinFactNeighborY="-76">
        <dgm:presLayoutVars>
          <dgm:bulletEnabled val="1"/>
        </dgm:presLayoutVars>
      </dgm:prSet>
      <dgm:spPr/>
      <dgm:t>
        <a:bodyPr/>
        <a:lstStyle/>
        <a:p>
          <a:endParaRPr lang="en-US"/>
        </a:p>
      </dgm:t>
    </dgm:pt>
    <dgm:pt modelId="{D973C3B2-6F24-1445-ACE8-76EDB1619520}" type="pres">
      <dgm:prSet presAssocID="{2DFEFC40-B4C7-7042-9B31-FE2296CFD9CE}" presName="spacing" presStyleCnt="0"/>
      <dgm:spPr/>
    </dgm:pt>
    <dgm:pt modelId="{CE4787D8-4E46-EE46-B1B7-CB58E3256B60}" type="pres">
      <dgm:prSet presAssocID="{B96677E3-7C21-5542-94E5-C8E0DA5DE5F3}" presName="composite" presStyleCnt="0"/>
      <dgm:spPr/>
    </dgm:pt>
    <dgm:pt modelId="{C0B7DC68-9CE2-3446-B573-398DD3005E63}" type="pres">
      <dgm:prSet presAssocID="{B96677E3-7C21-5542-94E5-C8E0DA5DE5F3}" presName="imgShp" presStyleLbl="fgImgPlace1" presStyleIdx="1" presStyleCnt="3"/>
      <dgm:spPr>
        <a:blipFill rotWithShape="0">
          <a:blip xmlns:r="http://schemas.openxmlformats.org/officeDocument/2006/relationships" r:embed="rId2"/>
          <a:stretch>
            <a:fillRect/>
          </a:stretch>
        </a:blipFill>
      </dgm:spPr>
      <dgm:t>
        <a:bodyPr/>
        <a:lstStyle/>
        <a:p>
          <a:endParaRPr lang="en-US"/>
        </a:p>
      </dgm:t>
    </dgm:pt>
    <dgm:pt modelId="{BA1DA216-5710-1B43-8286-AB0451AB2E2A}" type="pres">
      <dgm:prSet presAssocID="{B96677E3-7C21-5542-94E5-C8E0DA5DE5F3}" presName="txShp" presStyleLbl="node1" presStyleIdx="1" presStyleCnt="3" custScaleY="144598">
        <dgm:presLayoutVars>
          <dgm:bulletEnabled val="1"/>
        </dgm:presLayoutVars>
      </dgm:prSet>
      <dgm:spPr/>
      <dgm:t>
        <a:bodyPr/>
        <a:lstStyle/>
        <a:p>
          <a:endParaRPr lang="en-US"/>
        </a:p>
      </dgm:t>
    </dgm:pt>
    <dgm:pt modelId="{3FBE1136-B153-664A-94E9-8CCA7181A23A}" type="pres">
      <dgm:prSet presAssocID="{700D8A58-21F4-ED4B-9FC2-0526AFC5F6F3}" presName="spacing" presStyleCnt="0"/>
      <dgm:spPr/>
    </dgm:pt>
    <dgm:pt modelId="{224DF32B-6CEE-1640-B8DE-023535A47AAC}" type="pres">
      <dgm:prSet presAssocID="{04AD4C25-E1E3-1D4C-B3E2-50AF3426EC89}" presName="composite" presStyleCnt="0"/>
      <dgm:spPr/>
    </dgm:pt>
    <dgm:pt modelId="{2CFDC96A-C7D5-2C4D-AE47-831370789E66}" type="pres">
      <dgm:prSet presAssocID="{04AD4C25-E1E3-1D4C-B3E2-50AF3426EC89}" presName="imgShp" presStyleLbl="fgImgPlace1" presStyleIdx="2" presStyleCnt="3"/>
      <dgm:spPr>
        <a:blipFill rotWithShape="0">
          <a:blip xmlns:r="http://schemas.openxmlformats.org/officeDocument/2006/relationships" r:embed="rId3"/>
          <a:stretch>
            <a:fillRect/>
          </a:stretch>
        </a:blipFill>
      </dgm:spPr>
      <dgm:t>
        <a:bodyPr/>
        <a:lstStyle/>
        <a:p>
          <a:endParaRPr lang="en-US"/>
        </a:p>
      </dgm:t>
    </dgm:pt>
    <dgm:pt modelId="{CCD6C682-4030-0640-8343-567F9C29FBC1}" type="pres">
      <dgm:prSet presAssocID="{04AD4C25-E1E3-1D4C-B3E2-50AF3426EC89}" presName="txShp" presStyleLbl="node1" presStyleIdx="2" presStyleCnt="3" custLinFactNeighborX="-928" custLinFactNeighborY="35">
        <dgm:presLayoutVars>
          <dgm:bulletEnabled val="1"/>
        </dgm:presLayoutVars>
      </dgm:prSet>
      <dgm:spPr/>
      <dgm:t>
        <a:bodyPr/>
        <a:lstStyle/>
        <a:p>
          <a:endParaRPr lang="en-US"/>
        </a:p>
      </dgm:t>
    </dgm:pt>
  </dgm:ptLst>
  <dgm:cxnLst>
    <dgm:cxn modelId="{D64283FB-5D1C-BA44-93B9-E9A1AD812DF9}" type="presOf" srcId="{8398A002-4068-2846-B5B3-18D580E539E8}" destId="{7EF3119D-AAA4-3546-BE8A-1D62252BF4F3}" srcOrd="0" destOrd="0" presId="urn:microsoft.com/office/officeart/2005/8/layout/vList3"/>
    <dgm:cxn modelId="{792067E7-B944-DC41-B77B-EE8A2FF7C3AA}" srcId="{A969E821-34AF-7644-BB77-8B559BC10378}" destId="{8398A002-4068-2846-B5B3-18D580E539E8}" srcOrd="0" destOrd="0" parTransId="{A3A437CD-5ACE-3D47-9571-76FE585967FA}" sibTransId="{2DFEFC40-B4C7-7042-9B31-FE2296CFD9CE}"/>
    <dgm:cxn modelId="{0B33693D-3789-5A4C-A582-D2AB148C20C3}" type="presOf" srcId="{B96677E3-7C21-5542-94E5-C8E0DA5DE5F3}" destId="{BA1DA216-5710-1B43-8286-AB0451AB2E2A}" srcOrd="0" destOrd="0" presId="urn:microsoft.com/office/officeart/2005/8/layout/vList3"/>
    <dgm:cxn modelId="{A83D6F9B-FADF-1D41-87F0-58899B314796}" type="presOf" srcId="{A969E821-34AF-7644-BB77-8B559BC10378}" destId="{0F678003-7D16-CE4E-BCBD-11CB875CAAC6}" srcOrd="0" destOrd="0" presId="urn:microsoft.com/office/officeart/2005/8/layout/vList3"/>
    <dgm:cxn modelId="{592DB00A-B29C-5044-9800-C21C33FD7F60}" srcId="{A969E821-34AF-7644-BB77-8B559BC10378}" destId="{B96677E3-7C21-5542-94E5-C8E0DA5DE5F3}" srcOrd="1" destOrd="0" parTransId="{E5C9A1F1-D892-CC48-BED8-1E23E6A8E00A}" sibTransId="{700D8A58-21F4-ED4B-9FC2-0526AFC5F6F3}"/>
    <dgm:cxn modelId="{BF0B4F83-111E-4C4E-ABAF-F0B6C7C17AD1}" type="presOf" srcId="{04AD4C25-E1E3-1D4C-B3E2-50AF3426EC89}" destId="{CCD6C682-4030-0640-8343-567F9C29FBC1}" srcOrd="0" destOrd="0" presId="urn:microsoft.com/office/officeart/2005/8/layout/vList3"/>
    <dgm:cxn modelId="{DF8C9628-BBCA-C445-999B-5E1DCA499379}" srcId="{A969E821-34AF-7644-BB77-8B559BC10378}" destId="{04AD4C25-E1E3-1D4C-B3E2-50AF3426EC89}" srcOrd="2" destOrd="0" parTransId="{FAF4BAE1-B6A3-EF43-B778-92285B6262FB}" sibTransId="{014FC540-1D72-BB41-BD84-6195FEF8B050}"/>
    <dgm:cxn modelId="{6724EC5B-0E0F-CC42-945D-822D1CBAC05F}" type="presParOf" srcId="{0F678003-7D16-CE4E-BCBD-11CB875CAAC6}" destId="{D997BC00-7F08-6B42-9B05-600FDE1BDCD3}" srcOrd="0" destOrd="0" presId="urn:microsoft.com/office/officeart/2005/8/layout/vList3"/>
    <dgm:cxn modelId="{DC39B3AB-2B82-E640-86D0-695860C0CAA3}" type="presParOf" srcId="{D997BC00-7F08-6B42-9B05-600FDE1BDCD3}" destId="{45BC09A8-873F-E64E-A265-BC1C560B9378}" srcOrd="0" destOrd="0" presId="urn:microsoft.com/office/officeart/2005/8/layout/vList3"/>
    <dgm:cxn modelId="{55B187E2-2282-6445-BDEC-6CF13720B8DA}" type="presParOf" srcId="{D997BC00-7F08-6B42-9B05-600FDE1BDCD3}" destId="{7EF3119D-AAA4-3546-BE8A-1D62252BF4F3}" srcOrd="1" destOrd="0" presId="urn:microsoft.com/office/officeart/2005/8/layout/vList3"/>
    <dgm:cxn modelId="{BBCBE042-49BC-7143-8316-235B5354EB7A}" type="presParOf" srcId="{0F678003-7D16-CE4E-BCBD-11CB875CAAC6}" destId="{D973C3B2-6F24-1445-ACE8-76EDB1619520}" srcOrd="1" destOrd="0" presId="urn:microsoft.com/office/officeart/2005/8/layout/vList3"/>
    <dgm:cxn modelId="{691D15C7-0CCC-2042-B61A-5523022FBFA3}" type="presParOf" srcId="{0F678003-7D16-CE4E-BCBD-11CB875CAAC6}" destId="{CE4787D8-4E46-EE46-B1B7-CB58E3256B60}" srcOrd="2" destOrd="0" presId="urn:microsoft.com/office/officeart/2005/8/layout/vList3"/>
    <dgm:cxn modelId="{71B0A117-378B-C143-A210-F5576CB045AA}" type="presParOf" srcId="{CE4787D8-4E46-EE46-B1B7-CB58E3256B60}" destId="{C0B7DC68-9CE2-3446-B573-398DD3005E63}" srcOrd="0" destOrd="0" presId="urn:microsoft.com/office/officeart/2005/8/layout/vList3"/>
    <dgm:cxn modelId="{8F5E91ED-18BD-C147-A826-B060C6F45559}" type="presParOf" srcId="{CE4787D8-4E46-EE46-B1B7-CB58E3256B60}" destId="{BA1DA216-5710-1B43-8286-AB0451AB2E2A}" srcOrd="1" destOrd="0" presId="urn:microsoft.com/office/officeart/2005/8/layout/vList3"/>
    <dgm:cxn modelId="{F4A2F7FF-D4AC-9843-839E-4E7976E0D462}" type="presParOf" srcId="{0F678003-7D16-CE4E-BCBD-11CB875CAAC6}" destId="{3FBE1136-B153-664A-94E9-8CCA7181A23A}" srcOrd="3" destOrd="0" presId="urn:microsoft.com/office/officeart/2005/8/layout/vList3"/>
    <dgm:cxn modelId="{37DD16E3-A5DE-5346-BE38-D384874125E4}" type="presParOf" srcId="{0F678003-7D16-CE4E-BCBD-11CB875CAAC6}" destId="{224DF32B-6CEE-1640-B8DE-023535A47AAC}" srcOrd="4" destOrd="0" presId="urn:microsoft.com/office/officeart/2005/8/layout/vList3"/>
    <dgm:cxn modelId="{FF87790A-A3AA-1A48-89D8-D56842E6C874}" type="presParOf" srcId="{224DF32B-6CEE-1640-B8DE-023535A47AAC}" destId="{2CFDC96A-C7D5-2C4D-AE47-831370789E66}" srcOrd="0" destOrd="0" presId="urn:microsoft.com/office/officeart/2005/8/layout/vList3"/>
    <dgm:cxn modelId="{F52A4217-916E-E24E-A045-EA818F86A05F}" type="presParOf" srcId="{224DF32B-6CEE-1640-B8DE-023535A47AAC}" destId="{CCD6C682-4030-0640-8343-567F9C29FBC1}" srcOrd="1" destOrd="0" presId="urn:microsoft.com/office/officeart/2005/8/layout/vList3"/>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A037062-FF78-C240-AA02-9B815E0D771F}" type="doc">
      <dgm:prSet loTypeId="urn:microsoft.com/office/officeart/2005/8/layout/hierarchy3" loCatId="hierarchy" qsTypeId="urn:microsoft.com/office/officeart/2005/8/quickstyle/simple4" qsCatId="simple" csTypeId="urn:microsoft.com/office/officeart/2005/8/colors/accent1_2" csCatId="accent1" phldr="1"/>
      <dgm:spPr/>
      <dgm:t>
        <a:bodyPr/>
        <a:lstStyle/>
        <a:p>
          <a:endParaRPr lang="en-US"/>
        </a:p>
      </dgm:t>
    </dgm:pt>
    <dgm:pt modelId="{F109AFFE-6DD2-6D45-BC57-0F9428C94BAB}">
      <dgm:prSet phldrT="[Text]"/>
      <dgm:spPr>
        <a:solidFill>
          <a:schemeClr val="accent1">
            <a:lumMod val="75000"/>
          </a:schemeClr>
        </a:solidFill>
      </dgm:spPr>
      <dgm:t>
        <a:bodyPr/>
        <a:lstStyle/>
        <a:p>
          <a:r>
            <a:rPr lang="en-US" dirty="0" smtClean="0"/>
            <a:t>Language connects people and communicates ideas</a:t>
          </a:r>
          <a:endParaRPr lang="en-US" dirty="0"/>
        </a:p>
      </dgm:t>
    </dgm:pt>
    <dgm:pt modelId="{AFF68DAA-B513-8A4A-9280-F01A354F4E99}" type="parTrans" cxnId="{1CC15676-459D-5E49-820D-0F8F26D3A3FA}">
      <dgm:prSet/>
      <dgm:spPr/>
      <dgm:t>
        <a:bodyPr/>
        <a:lstStyle/>
        <a:p>
          <a:endParaRPr lang="en-US"/>
        </a:p>
      </dgm:t>
    </dgm:pt>
    <dgm:pt modelId="{B80F29F7-289C-6240-B745-A64200C45468}" type="sibTrans" cxnId="{1CC15676-459D-5E49-820D-0F8F26D3A3FA}">
      <dgm:prSet/>
      <dgm:spPr/>
      <dgm:t>
        <a:bodyPr/>
        <a:lstStyle/>
        <a:p>
          <a:endParaRPr lang="en-US"/>
        </a:p>
      </dgm:t>
    </dgm:pt>
    <dgm:pt modelId="{7574B530-0390-9343-96DF-3DC3A7003801}">
      <dgm:prSet phldrT="[Text]"/>
      <dgm:spPr/>
      <dgm:t>
        <a:bodyPr/>
        <a:lstStyle/>
        <a:p>
          <a:r>
            <a:rPr lang="en-US" dirty="0" smtClean="0"/>
            <a:t>Teachers compare and contrast English and minority languages- What are similarities and differences?</a:t>
          </a:r>
        </a:p>
        <a:p>
          <a:r>
            <a:rPr lang="en-US" dirty="0" smtClean="0"/>
            <a:t> Knowledge gained shapes instruction</a:t>
          </a:r>
        </a:p>
        <a:p>
          <a:r>
            <a:rPr lang="en-US" dirty="0" smtClean="0"/>
            <a:t>(Calderon &amp; </a:t>
          </a:r>
          <a:r>
            <a:rPr lang="en-US" dirty="0" err="1" smtClean="0"/>
            <a:t>Minaya</a:t>
          </a:r>
          <a:r>
            <a:rPr lang="en-US" dirty="0" smtClean="0"/>
            <a:t>-Rowe, 2004)</a:t>
          </a:r>
        </a:p>
      </dgm:t>
    </dgm:pt>
    <dgm:pt modelId="{181D38EA-9219-BF4C-8049-785BDBE207B8}" type="parTrans" cxnId="{EF8B0F25-C83D-6F42-B06E-C2B107758861}">
      <dgm:prSet/>
      <dgm:spPr/>
      <dgm:t>
        <a:bodyPr/>
        <a:lstStyle/>
        <a:p>
          <a:endParaRPr lang="en-US"/>
        </a:p>
      </dgm:t>
    </dgm:pt>
    <dgm:pt modelId="{D875082D-13EE-5948-AC93-9BEC39B121B9}" type="sibTrans" cxnId="{EF8B0F25-C83D-6F42-B06E-C2B107758861}">
      <dgm:prSet/>
      <dgm:spPr/>
      <dgm:t>
        <a:bodyPr/>
        <a:lstStyle/>
        <a:p>
          <a:endParaRPr lang="en-US"/>
        </a:p>
      </dgm:t>
    </dgm:pt>
    <dgm:pt modelId="{1944C1FC-1EA1-6E48-B8E6-8C65AF592684}">
      <dgm:prSet phldrT="[Text]"/>
      <dgm:spPr/>
      <dgm:t>
        <a:bodyPr/>
        <a:lstStyle/>
        <a:p>
          <a:r>
            <a:rPr lang="en-US" dirty="0" smtClean="0"/>
            <a:t>Teachers lead by example. Monolingual English teachers become well acquainted with minority cultures and learn minority languages (Calderon &amp; </a:t>
          </a:r>
          <a:r>
            <a:rPr lang="en-US" dirty="0" err="1" smtClean="0"/>
            <a:t>Minaya</a:t>
          </a:r>
          <a:r>
            <a:rPr lang="en-US" dirty="0" smtClean="0"/>
            <a:t>-Rowe, 2004)</a:t>
          </a:r>
          <a:endParaRPr lang="en-US" dirty="0"/>
        </a:p>
      </dgm:t>
    </dgm:pt>
    <dgm:pt modelId="{F5ACB9B9-4C83-1F44-A02B-B60A14A58D50}" type="parTrans" cxnId="{7084312A-B70C-3B46-BD06-AB7648957EA2}">
      <dgm:prSet/>
      <dgm:spPr/>
      <dgm:t>
        <a:bodyPr/>
        <a:lstStyle/>
        <a:p>
          <a:endParaRPr lang="en-US"/>
        </a:p>
      </dgm:t>
    </dgm:pt>
    <dgm:pt modelId="{0C3AC676-7E24-994E-8315-09958EB44195}" type="sibTrans" cxnId="{7084312A-B70C-3B46-BD06-AB7648957EA2}">
      <dgm:prSet/>
      <dgm:spPr/>
      <dgm:t>
        <a:bodyPr/>
        <a:lstStyle/>
        <a:p>
          <a:endParaRPr lang="en-US"/>
        </a:p>
      </dgm:t>
    </dgm:pt>
    <dgm:pt modelId="{F10C329A-B813-EF4B-B7F0-DA1B69029BBE}">
      <dgm:prSet phldrT="[Text]"/>
      <dgm:spPr>
        <a:solidFill>
          <a:schemeClr val="accent1">
            <a:lumMod val="75000"/>
          </a:schemeClr>
        </a:solidFill>
      </dgm:spPr>
      <dgm:t>
        <a:bodyPr/>
        <a:lstStyle/>
        <a:p>
          <a:r>
            <a:rPr lang="en-US" dirty="0" smtClean="0"/>
            <a:t>First</a:t>
          </a:r>
          <a:r>
            <a:rPr lang="en-US" baseline="0" dirty="0" smtClean="0"/>
            <a:t> language used as scaffolding support and is continually developed</a:t>
          </a:r>
          <a:endParaRPr lang="en-US" dirty="0"/>
        </a:p>
      </dgm:t>
    </dgm:pt>
    <dgm:pt modelId="{5494883A-5EA5-D741-84C7-0A61411BF6A6}" type="parTrans" cxnId="{6ABEFCC3-30C9-8844-BF34-473C6BD3C31C}">
      <dgm:prSet/>
      <dgm:spPr/>
      <dgm:t>
        <a:bodyPr/>
        <a:lstStyle/>
        <a:p>
          <a:endParaRPr lang="en-US"/>
        </a:p>
      </dgm:t>
    </dgm:pt>
    <dgm:pt modelId="{D74351B8-F83E-C746-B2E4-649D66E6DB83}" type="sibTrans" cxnId="{6ABEFCC3-30C9-8844-BF34-473C6BD3C31C}">
      <dgm:prSet/>
      <dgm:spPr/>
      <dgm:t>
        <a:bodyPr/>
        <a:lstStyle/>
        <a:p>
          <a:endParaRPr lang="en-US"/>
        </a:p>
      </dgm:t>
    </dgm:pt>
    <dgm:pt modelId="{E68C35FB-97BC-E147-8DEA-4F963C07E886}">
      <dgm:prSet phldrT="[Text]"/>
      <dgm:spPr/>
      <dgm:t>
        <a:bodyPr/>
        <a:lstStyle/>
        <a:p>
          <a:r>
            <a:rPr lang="en-US" dirty="0" smtClean="0"/>
            <a:t>Pre-assessments in students’ first language give truer picture of students’ linguistic abilities  (</a:t>
          </a:r>
          <a:r>
            <a:rPr lang="en-US" dirty="0" err="1" smtClean="0"/>
            <a:t>Hererra</a:t>
          </a:r>
          <a:r>
            <a:rPr lang="en-US" dirty="0" smtClean="0"/>
            <a:t>, Murray, &amp; Cabal, 2007) </a:t>
          </a:r>
          <a:endParaRPr lang="en-US" dirty="0"/>
        </a:p>
      </dgm:t>
    </dgm:pt>
    <dgm:pt modelId="{36574D2D-B06A-6749-9008-9B8F16C5C336}" type="parTrans" cxnId="{0FB3AFDF-8A02-8549-B4A1-F39C6AB587B0}">
      <dgm:prSet/>
      <dgm:spPr/>
      <dgm:t>
        <a:bodyPr/>
        <a:lstStyle/>
        <a:p>
          <a:endParaRPr lang="en-US"/>
        </a:p>
      </dgm:t>
    </dgm:pt>
    <dgm:pt modelId="{606BB8B5-D5F1-1B44-B14A-A135076DEEDD}" type="sibTrans" cxnId="{0FB3AFDF-8A02-8549-B4A1-F39C6AB587B0}">
      <dgm:prSet/>
      <dgm:spPr/>
      <dgm:t>
        <a:bodyPr/>
        <a:lstStyle/>
        <a:p>
          <a:endParaRPr lang="en-US"/>
        </a:p>
      </dgm:t>
    </dgm:pt>
    <dgm:pt modelId="{6C0FACF8-60EB-0643-A45A-C40443100031}">
      <dgm:prSet phldrT="[Text]"/>
      <dgm:spPr/>
      <dgm:t>
        <a:bodyPr/>
        <a:lstStyle/>
        <a:p>
          <a:r>
            <a:rPr lang="en-US" dirty="0" smtClean="0"/>
            <a:t>Ample </a:t>
          </a:r>
          <a:r>
            <a:rPr lang="en-US" dirty="0" smtClean="0"/>
            <a:t>literature in both English and minority languages. </a:t>
          </a:r>
        </a:p>
        <a:p>
          <a:r>
            <a:rPr lang="en-US" dirty="0" smtClean="0"/>
            <a:t>Differentiated instruction as well as multiple assessments that cover various learning </a:t>
          </a:r>
          <a:r>
            <a:rPr lang="en-US" dirty="0" smtClean="0"/>
            <a:t>styles </a:t>
          </a:r>
          <a:r>
            <a:rPr lang="en-US" dirty="0" smtClean="0"/>
            <a:t>addresses cultural diversity. (Diaz-Rico &amp; Weed  2010)</a:t>
          </a:r>
          <a:endParaRPr lang="en-US" dirty="0"/>
        </a:p>
      </dgm:t>
    </dgm:pt>
    <dgm:pt modelId="{391882DC-3623-204F-9B76-AE5A83700D87}" type="parTrans" cxnId="{4A8693A0-CA7E-2F45-A4FB-C5287AC47D61}">
      <dgm:prSet/>
      <dgm:spPr/>
      <dgm:t>
        <a:bodyPr/>
        <a:lstStyle/>
        <a:p>
          <a:endParaRPr lang="en-US"/>
        </a:p>
      </dgm:t>
    </dgm:pt>
    <dgm:pt modelId="{41F2350E-DA0D-2E4F-BF25-97C0917B5423}" type="sibTrans" cxnId="{4A8693A0-CA7E-2F45-A4FB-C5287AC47D61}">
      <dgm:prSet/>
      <dgm:spPr/>
      <dgm:t>
        <a:bodyPr/>
        <a:lstStyle/>
        <a:p>
          <a:endParaRPr lang="en-US"/>
        </a:p>
      </dgm:t>
    </dgm:pt>
    <dgm:pt modelId="{3E1F9A0F-4FA4-B24C-9BCE-1A9BCDA298AD}" type="pres">
      <dgm:prSet presAssocID="{9A037062-FF78-C240-AA02-9B815E0D771F}" presName="diagram" presStyleCnt="0">
        <dgm:presLayoutVars>
          <dgm:chPref val="1"/>
          <dgm:dir/>
          <dgm:animOne val="branch"/>
          <dgm:animLvl val="lvl"/>
          <dgm:resizeHandles/>
        </dgm:presLayoutVars>
      </dgm:prSet>
      <dgm:spPr/>
      <dgm:t>
        <a:bodyPr/>
        <a:lstStyle/>
        <a:p>
          <a:endParaRPr lang="en-US"/>
        </a:p>
      </dgm:t>
    </dgm:pt>
    <dgm:pt modelId="{BF23E74C-714F-D348-937A-923BE8610087}" type="pres">
      <dgm:prSet presAssocID="{F109AFFE-6DD2-6D45-BC57-0F9428C94BAB}" presName="root" presStyleCnt="0"/>
      <dgm:spPr/>
    </dgm:pt>
    <dgm:pt modelId="{25FD0701-721D-6B45-B979-A40D83683EE8}" type="pres">
      <dgm:prSet presAssocID="{F109AFFE-6DD2-6D45-BC57-0F9428C94BAB}" presName="rootComposite" presStyleCnt="0"/>
      <dgm:spPr/>
    </dgm:pt>
    <dgm:pt modelId="{F7140FBD-724A-D048-8418-0B242012B6BF}" type="pres">
      <dgm:prSet presAssocID="{F109AFFE-6DD2-6D45-BC57-0F9428C94BAB}" presName="rootText" presStyleLbl="node1" presStyleIdx="0" presStyleCnt="2"/>
      <dgm:spPr/>
      <dgm:t>
        <a:bodyPr/>
        <a:lstStyle/>
        <a:p>
          <a:endParaRPr lang="en-US"/>
        </a:p>
      </dgm:t>
    </dgm:pt>
    <dgm:pt modelId="{5EB7E6E7-35E2-0448-8AFD-7745F2D6D544}" type="pres">
      <dgm:prSet presAssocID="{F109AFFE-6DD2-6D45-BC57-0F9428C94BAB}" presName="rootConnector" presStyleLbl="node1" presStyleIdx="0" presStyleCnt="2"/>
      <dgm:spPr/>
      <dgm:t>
        <a:bodyPr/>
        <a:lstStyle/>
        <a:p>
          <a:endParaRPr lang="en-US"/>
        </a:p>
      </dgm:t>
    </dgm:pt>
    <dgm:pt modelId="{713886C5-FD92-614B-A83E-2C0F166D44B2}" type="pres">
      <dgm:prSet presAssocID="{F109AFFE-6DD2-6D45-BC57-0F9428C94BAB}" presName="childShape" presStyleCnt="0"/>
      <dgm:spPr/>
    </dgm:pt>
    <dgm:pt modelId="{CE338A08-D548-6240-B21B-F8150F9B735C}" type="pres">
      <dgm:prSet presAssocID="{181D38EA-9219-BF4C-8049-785BDBE207B8}" presName="Name13" presStyleLbl="parChTrans1D2" presStyleIdx="0" presStyleCnt="4"/>
      <dgm:spPr/>
      <dgm:t>
        <a:bodyPr/>
        <a:lstStyle/>
        <a:p>
          <a:endParaRPr lang="en-US"/>
        </a:p>
      </dgm:t>
    </dgm:pt>
    <dgm:pt modelId="{36BFE8E1-C885-8A4A-AF03-EE0F3284B99A}" type="pres">
      <dgm:prSet presAssocID="{7574B530-0390-9343-96DF-3DC3A7003801}" presName="childText" presStyleLbl="bgAcc1" presStyleIdx="0" presStyleCnt="4" custLinFactNeighborX="597" custLinFactNeighborY="0">
        <dgm:presLayoutVars>
          <dgm:bulletEnabled val="1"/>
        </dgm:presLayoutVars>
      </dgm:prSet>
      <dgm:spPr/>
      <dgm:t>
        <a:bodyPr/>
        <a:lstStyle/>
        <a:p>
          <a:endParaRPr lang="en-US"/>
        </a:p>
      </dgm:t>
    </dgm:pt>
    <dgm:pt modelId="{3CA2D41F-80DB-724A-B0AA-2B6BB2B4514A}" type="pres">
      <dgm:prSet presAssocID="{F5ACB9B9-4C83-1F44-A02B-B60A14A58D50}" presName="Name13" presStyleLbl="parChTrans1D2" presStyleIdx="1" presStyleCnt="4"/>
      <dgm:spPr/>
      <dgm:t>
        <a:bodyPr/>
        <a:lstStyle/>
        <a:p>
          <a:endParaRPr lang="en-US"/>
        </a:p>
      </dgm:t>
    </dgm:pt>
    <dgm:pt modelId="{74B0C8FC-45EC-0745-9F90-17CEBFA6214F}" type="pres">
      <dgm:prSet presAssocID="{1944C1FC-1EA1-6E48-B8E6-8C65AF592684}" presName="childText" presStyleLbl="bgAcc1" presStyleIdx="1" presStyleCnt="4">
        <dgm:presLayoutVars>
          <dgm:bulletEnabled val="1"/>
        </dgm:presLayoutVars>
      </dgm:prSet>
      <dgm:spPr/>
      <dgm:t>
        <a:bodyPr/>
        <a:lstStyle/>
        <a:p>
          <a:endParaRPr lang="en-US"/>
        </a:p>
      </dgm:t>
    </dgm:pt>
    <dgm:pt modelId="{D5F85512-88E8-E64A-9859-F4EC7408BD64}" type="pres">
      <dgm:prSet presAssocID="{F10C329A-B813-EF4B-B7F0-DA1B69029BBE}" presName="root" presStyleCnt="0"/>
      <dgm:spPr/>
    </dgm:pt>
    <dgm:pt modelId="{0FE1A5C3-11DC-E74D-961B-D9163637B2B8}" type="pres">
      <dgm:prSet presAssocID="{F10C329A-B813-EF4B-B7F0-DA1B69029BBE}" presName="rootComposite" presStyleCnt="0"/>
      <dgm:spPr/>
    </dgm:pt>
    <dgm:pt modelId="{B321FFDE-DB20-994F-B016-35ED0F2D086B}" type="pres">
      <dgm:prSet presAssocID="{F10C329A-B813-EF4B-B7F0-DA1B69029BBE}" presName="rootText" presStyleLbl="node1" presStyleIdx="1" presStyleCnt="2"/>
      <dgm:spPr/>
      <dgm:t>
        <a:bodyPr/>
        <a:lstStyle/>
        <a:p>
          <a:endParaRPr lang="en-US"/>
        </a:p>
      </dgm:t>
    </dgm:pt>
    <dgm:pt modelId="{A5F1E893-53DB-3D4D-8235-D81FD0ED7AE4}" type="pres">
      <dgm:prSet presAssocID="{F10C329A-B813-EF4B-B7F0-DA1B69029BBE}" presName="rootConnector" presStyleLbl="node1" presStyleIdx="1" presStyleCnt="2"/>
      <dgm:spPr/>
      <dgm:t>
        <a:bodyPr/>
        <a:lstStyle/>
        <a:p>
          <a:endParaRPr lang="en-US"/>
        </a:p>
      </dgm:t>
    </dgm:pt>
    <dgm:pt modelId="{BCFEA208-2EF1-ED47-8F84-155A5E6E4E4A}" type="pres">
      <dgm:prSet presAssocID="{F10C329A-B813-EF4B-B7F0-DA1B69029BBE}" presName="childShape" presStyleCnt="0"/>
      <dgm:spPr/>
    </dgm:pt>
    <dgm:pt modelId="{F84E0F33-2102-8047-9158-684881C36DF6}" type="pres">
      <dgm:prSet presAssocID="{36574D2D-B06A-6749-9008-9B8F16C5C336}" presName="Name13" presStyleLbl="parChTrans1D2" presStyleIdx="2" presStyleCnt="4"/>
      <dgm:spPr/>
      <dgm:t>
        <a:bodyPr/>
        <a:lstStyle/>
        <a:p>
          <a:endParaRPr lang="en-US"/>
        </a:p>
      </dgm:t>
    </dgm:pt>
    <dgm:pt modelId="{01984BFA-B0C0-9845-AC56-E407FADCC2B3}" type="pres">
      <dgm:prSet presAssocID="{E68C35FB-97BC-E147-8DEA-4F963C07E886}" presName="childText" presStyleLbl="bgAcc1" presStyleIdx="2" presStyleCnt="4" custScaleY="83070">
        <dgm:presLayoutVars>
          <dgm:bulletEnabled val="1"/>
        </dgm:presLayoutVars>
      </dgm:prSet>
      <dgm:spPr/>
      <dgm:t>
        <a:bodyPr/>
        <a:lstStyle/>
        <a:p>
          <a:endParaRPr lang="en-US"/>
        </a:p>
      </dgm:t>
    </dgm:pt>
    <dgm:pt modelId="{86D61EFC-BEF4-E047-8AD0-39251AB4552E}" type="pres">
      <dgm:prSet presAssocID="{391882DC-3623-204F-9B76-AE5A83700D87}" presName="Name13" presStyleLbl="parChTrans1D2" presStyleIdx="3" presStyleCnt="4"/>
      <dgm:spPr/>
      <dgm:t>
        <a:bodyPr/>
        <a:lstStyle/>
        <a:p>
          <a:endParaRPr lang="en-US"/>
        </a:p>
      </dgm:t>
    </dgm:pt>
    <dgm:pt modelId="{4DB0366B-EC80-3046-B815-E08D6665D09A}" type="pres">
      <dgm:prSet presAssocID="{6C0FACF8-60EB-0643-A45A-C40443100031}" presName="childText" presStyleLbl="bgAcc1" presStyleIdx="3" presStyleCnt="4">
        <dgm:presLayoutVars>
          <dgm:bulletEnabled val="1"/>
        </dgm:presLayoutVars>
      </dgm:prSet>
      <dgm:spPr/>
      <dgm:t>
        <a:bodyPr/>
        <a:lstStyle/>
        <a:p>
          <a:endParaRPr lang="en-US"/>
        </a:p>
      </dgm:t>
    </dgm:pt>
  </dgm:ptLst>
  <dgm:cxnLst>
    <dgm:cxn modelId="{6ABEFCC3-30C9-8844-BF34-473C6BD3C31C}" srcId="{9A037062-FF78-C240-AA02-9B815E0D771F}" destId="{F10C329A-B813-EF4B-B7F0-DA1B69029BBE}" srcOrd="1" destOrd="0" parTransId="{5494883A-5EA5-D741-84C7-0A61411BF6A6}" sibTransId="{D74351B8-F83E-C746-B2E4-649D66E6DB83}"/>
    <dgm:cxn modelId="{9301BDFB-AF1A-9D44-8319-F8E10B908093}" type="presOf" srcId="{181D38EA-9219-BF4C-8049-785BDBE207B8}" destId="{CE338A08-D548-6240-B21B-F8150F9B735C}" srcOrd="0" destOrd="0" presId="urn:microsoft.com/office/officeart/2005/8/layout/hierarchy3"/>
    <dgm:cxn modelId="{970A52C2-3448-434A-88C6-7B97E1F6CCE0}" type="presOf" srcId="{391882DC-3623-204F-9B76-AE5A83700D87}" destId="{86D61EFC-BEF4-E047-8AD0-39251AB4552E}" srcOrd="0" destOrd="0" presId="urn:microsoft.com/office/officeart/2005/8/layout/hierarchy3"/>
    <dgm:cxn modelId="{E6630A3D-5C0A-184B-B104-F3283EBCEEEE}" type="presOf" srcId="{7574B530-0390-9343-96DF-3DC3A7003801}" destId="{36BFE8E1-C885-8A4A-AF03-EE0F3284B99A}" srcOrd="0" destOrd="0" presId="urn:microsoft.com/office/officeart/2005/8/layout/hierarchy3"/>
    <dgm:cxn modelId="{3E1AE0CA-B92A-424A-8FAD-0DF8C8268589}" type="presOf" srcId="{36574D2D-B06A-6749-9008-9B8F16C5C336}" destId="{F84E0F33-2102-8047-9158-684881C36DF6}" srcOrd="0" destOrd="0" presId="urn:microsoft.com/office/officeart/2005/8/layout/hierarchy3"/>
    <dgm:cxn modelId="{47294DC7-9436-DE41-80E4-45F8488F0EAE}" type="presOf" srcId="{1944C1FC-1EA1-6E48-B8E6-8C65AF592684}" destId="{74B0C8FC-45EC-0745-9F90-17CEBFA6214F}" srcOrd="0" destOrd="0" presId="urn:microsoft.com/office/officeart/2005/8/layout/hierarchy3"/>
    <dgm:cxn modelId="{4A8693A0-CA7E-2F45-A4FB-C5287AC47D61}" srcId="{F10C329A-B813-EF4B-B7F0-DA1B69029BBE}" destId="{6C0FACF8-60EB-0643-A45A-C40443100031}" srcOrd="1" destOrd="0" parTransId="{391882DC-3623-204F-9B76-AE5A83700D87}" sibTransId="{41F2350E-DA0D-2E4F-BF25-97C0917B5423}"/>
    <dgm:cxn modelId="{8D72FB82-FF30-7443-BD02-C921AAD78D29}" type="presOf" srcId="{F10C329A-B813-EF4B-B7F0-DA1B69029BBE}" destId="{B321FFDE-DB20-994F-B016-35ED0F2D086B}" srcOrd="0" destOrd="0" presId="urn:microsoft.com/office/officeart/2005/8/layout/hierarchy3"/>
    <dgm:cxn modelId="{1B0D124C-666E-B04A-A3A4-C129D89E7029}" type="presOf" srcId="{E68C35FB-97BC-E147-8DEA-4F963C07E886}" destId="{01984BFA-B0C0-9845-AC56-E407FADCC2B3}" srcOrd="0" destOrd="0" presId="urn:microsoft.com/office/officeart/2005/8/layout/hierarchy3"/>
    <dgm:cxn modelId="{1CC15676-459D-5E49-820D-0F8F26D3A3FA}" srcId="{9A037062-FF78-C240-AA02-9B815E0D771F}" destId="{F109AFFE-6DD2-6D45-BC57-0F9428C94BAB}" srcOrd="0" destOrd="0" parTransId="{AFF68DAA-B513-8A4A-9280-F01A354F4E99}" sibTransId="{B80F29F7-289C-6240-B745-A64200C45468}"/>
    <dgm:cxn modelId="{0FB3AFDF-8A02-8549-B4A1-F39C6AB587B0}" srcId="{F10C329A-B813-EF4B-B7F0-DA1B69029BBE}" destId="{E68C35FB-97BC-E147-8DEA-4F963C07E886}" srcOrd="0" destOrd="0" parTransId="{36574D2D-B06A-6749-9008-9B8F16C5C336}" sibTransId="{606BB8B5-D5F1-1B44-B14A-A135076DEEDD}"/>
    <dgm:cxn modelId="{483D0351-4DBB-A84C-912B-12B8B0F9A28B}" type="presOf" srcId="{9A037062-FF78-C240-AA02-9B815E0D771F}" destId="{3E1F9A0F-4FA4-B24C-9BCE-1A9BCDA298AD}" srcOrd="0" destOrd="0" presId="urn:microsoft.com/office/officeart/2005/8/layout/hierarchy3"/>
    <dgm:cxn modelId="{8576C2BC-A12F-A241-B84C-243FF87D81D7}" type="presOf" srcId="{F10C329A-B813-EF4B-B7F0-DA1B69029BBE}" destId="{A5F1E893-53DB-3D4D-8235-D81FD0ED7AE4}" srcOrd="1" destOrd="0" presId="urn:microsoft.com/office/officeart/2005/8/layout/hierarchy3"/>
    <dgm:cxn modelId="{7084312A-B70C-3B46-BD06-AB7648957EA2}" srcId="{F109AFFE-6DD2-6D45-BC57-0F9428C94BAB}" destId="{1944C1FC-1EA1-6E48-B8E6-8C65AF592684}" srcOrd="1" destOrd="0" parTransId="{F5ACB9B9-4C83-1F44-A02B-B60A14A58D50}" sibTransId="{0C3AC676-7E24-994E-8315-09958EB44195}"/>
    <dgm:cxn modelId="{324E38AE-B7F2-324D-9B9B-6EEE0D0694A2}" type="presOf" srcId="{6C0FACF8-60EB-0643-A45A-C40443100031}" destId="{4DB0366B-EC80-3046-B815-E08D6665D09A}" srcOrd="0" destOrd="0" presId="urn:microsoft.com/office/officeart/2005/8/layout/hierarchy3"/>
    <dgm:cxn modelId="{EA5C8A3B-FFAF-FA42-9094-C0F32B7AD68B}" type="presOf" srcId="{F109AFFE-6DD2-6D45-BC57-0F9428C94BAB}" destId="{F7140FBD-724A-D048-8418-0B242012B6BF}" srcOrd="0" destOrd="0" presId="urn:microsoft.com/office/officeart/2005/8/layout/hierarchy3"/>
    <dgm:cxn modelId="{B6D934F0-DF03-DC43-B553-9168A90DAD51}" type="presOf" srcId="{F5ACB9B9-4C83-1F44-A02B-B60A14A58D50}" destId="{3CA2D41F-80DB-724A-B0AA-2B6BB2B4514A}" srcOrd="0" destOrd="0" presId="urn:microsoft.com/office/officeart/2005/8/layout/hierarchy3"/>
    <dgm:cxn modelId="{EF8B0F25-C83D-6F42-B06E-C2B107758861}" srcId="{F109AFFE-6DD2-6D45-BC57-0F9428C94BAB}" destId="{7574B530-0390-9343-96DF-3DC3A7003801}" srcOrd="0" destOrd="0" parTransId="{181D38EA-9219-BF4C-8049-785BDBE207B8}" sibTransId="{D875082D-13EE-5948-AC93-9BEC39B121B9}"/>
    <dgm:cxn modelId="{6EB2F904-F938-3C47-BFCD-88D72C8FFC0D}" type="presOf" srcId="{F109AFFE-6DD2-6D45-BC57-0F9428C94BAB}" destId="{5EB7E6E7-35E2-0448-8AFD-7745F2D6D544}" srcOrd="1" destOrd="0" presId="urn:microsoft.com/office/officeart/2005/8/layout/hierarchy3"/>
    <dgm:cxn modelId="{AD9B6A0F-CEAC-E642-ABB3-133FF3C6C95A}" type="presParOf" srcId="{3E1F9A0F-4FA4-B24C-9BCE-1A9BCDA298AD}" destId="{BF23E74C-714F-D348-937A-923BE8610087}" srcOrd="0" destOrd="0" presId="urn:microsoft.com/office/officeart/2005/8/layout/hierarchy3"/>
    <dgm:cxn modelId="{7D220B08-14B0-A14F-A340-D730E455A45C}" type="presParOf" srcId="{BF23E74C-714F-D348-937A-923BE8610087}" destId="{25FD0701-721D-6B45-B979-A40D83683EE8}" srcOrd="0" destOrd="0" presId="urn:microsoft.com/office/officeart/2005/8/layout/hierarchy3"/>
    <dgm:cxn modelId="{368105E6-3957-EC47-95F8-514381F0E93A}" type="presParOf" srcId="{25FD0701-721D-6B45-B979-A40D83683EE8}" destId="{F7140FBD-724A-D048-8418-0B242012B6BF}" srcOrd="0" destOrd="0" presId="urn:microsoft.com/office/officeart/2005/8/layout/hierarchy3"/>
    <dgm:cxn modelId="{132AF3CA-3759-A54D-B21D-0D62C980F96B}" type="presParOf" srcId="{25FD0701-721D-6B45-B979-A40D83683EE8}" destId="{5EB7E6E7-35E2-0448-8AFD-7745F2D6D544}" srcOrd="1" destOrd="0" presId="urn:microsoft.com/office/officeart/2005/8/layout/hierarchy3"/>
    <dgm:cxn modelId="{6A7E8550-963B-4645-92FB-F16E912681D1}" type="presParOf" srcId="{BF23E74C-714F-D348-937A-923BE8610087}" destId="{713886C5-FD92-614B-A83E-2C0F166D44B2}" srcOrd="1" destOrd="0" presId="urn:microsoft.com/office/officeart/2005/8/layout/hierarchy3"/>
    <dgm:cxn modelId="{818D9A3A-F2AF-8947-9FCD-16150ACCB4EB}" type="presParOf" srcId="{713886C5-FD92-614B-A83E-2C0F166D44B2}" destId="{CE338A08-D548-6240-B21B-F8150F9B735C}" srcOrd="0" destOrd="0" presId="urn:microsoft.com/office/officeart/2005/8/layout/hierarchy3"/>
    <dgm:cxn modelId="{39EA97CA-BCDB-9C40-BD9A-1089239DBAD8}" type="presParOf" srcId="{713886C5-FD92-614B-A83E-2C0F166D44B2}" destId="{36BFE8E1-C885-8A4A-AF03-EE0F3284B99A}" srcOrd="1" destOrd="0" presId="urn:microsoft.com/office/officeart/2005/8/layout/hierarchy3"/>
    <dgm:cxn modelId="{C7F89813-D240-984A-8B1E-29D0A77B60D1}" type="presParOf" srcId="{713886C5-FD92-614B-A83E-2C0F166D44B2}" destId="{3CA2D41F-80DB-724A-B0AA-2B6BB2B4514A}" srcOrd="2" destOrd="0" presId="urn:microsoft.com/office/officeart/2005/8/layout/hierarchy3"/>
    <dgm:cxn modelId="{E9C52819-3CB8-C24D-9F48-F406BDD7ED1A}" type="presParOf" srcId="{713886C5-FD92-614B-A83E-2C0F166D44B2}" destId="{74B0C8FC-45EC-0745-9F90-17CEBFA6214F}" srcOrd="3" destOrd="0" presId="urn:microsoft.com/office/officeart/2005/8/layout/hierarchy3"/>
    <dgm:cxn modelId="{EDD23BA8-3DC9-D241-AC0E-011736AF7C1A}" type="presParOf" srcId="{3E1F9A0F-4FA4-B24C-9BCE-1A9BCDA298AD}" destId="{D5F85512-88E8-E64A-9859-F4EC7408BD64}" srcOrd="1" destOrd="0" presId="urn:microsoft.com/office/officeart/2005/8/layout/hierarchy3"/>
    <dgm:cxn modelId="{54E49299-A664-D549-A6EF-2E41CC5E6E6B}" type="presParOf" srcId="{D5F85512-88E8-E64A-9859-F4EC7408BD64}" destId="{0FE1A5C3-11DC-E74D-961B-D9163637B2B8}" srcOrd="0" destOrd="0" presId="urn:microsoft.com/office/officeart/2005/8/layout/hierarchy3"/>
    <dgm:cxn modelId="{B1BDE8D2-F504-FE47-8A8D-AB61E946092A}" type="presParOf" srcId="{0FE1A5C3-11DC-E74D-961B-D9163637B2B8}" destId="{B321FFDE-DB20-994F-B016-35ED0F2D086B}" srcOrd="0" destOrd="0" presId="urn:microsoft.com/office/officeart/2005/8/layout/hierarchy3"/>
    <dgm:cxn modelId="{1C41AAD2-A568-9648-8EBA-4FA5DF9500B0}" type="presParOf" srcId="{0FE1A5C3-11DC-E74D-961B-D9163637B2B8}" destId="{A5F1E893-53DB-3D4D-8235-D81FD0ED7AE4}" srcOrd="1" destOrd="0" presId="urn:microsoft.com/office/officeart/2005/8/layout/hierarchy3"/>
    <dgm:cxn modelId="{2C8900B4-D664-8545-9F0C-5F77E24361F4}" type="presParOf" srcId="{D5F85512-88E8-E64A-9859-F4EC7408BD64}" destId="{BCFEA208-2EF1-ED47-8F84-155A5E6E4E4A}" srcOrd="1" destOrd="0" presId="urn:microsoft.com/office/officeart/2005/8/layout/hierarchy3"/>
    <dgm:cxn modelId="{BCC35415-004C-5A42-978A-0D842968B8AE}" type="presParOf" srcId="{BCFEA208-2EF1-ED47-8F84-155A5E6E4E4A}" destId="{F84E0F33-2102-8047-9158-684881C36DF6}" srcOrd="0" destOrd="0" presId="urn:microsoft.com/office/officeart/2005/8/layout/hierarchy3"/>
    <dgm:cxn modelId="{DCF9C393-F007-214A-89D2-EA1990992B00}" type="presParOf" srcId="{BCFEA208-2EF1-ED47-8F84-155A5E6E4E4A}" destId="{01984BFA-B0C0-9845-AC56-E407FADCC2B3}" srcOrd="1" destOrd="0" presId="urn:microsoft.com/office/officeart/2005/8/layout/hierarchy3"/>
    <dgm:cxn modelId="{CFC0227F-D51E-4A44-BF88-DFF1F58EAFA6}" type="presParOf" srcId="{BCFEA208-2EF1-ED47-8F84-155A5E6E4E4A}" destId="{86D61EFC-BEF4-E047-8AD0-39251AB4552E}" srcOrd="2" destOrd="0" presId="urn:microsoft.com/office/officeart/2005/8/layout/hierarchy3"/>
    <dgm:cxn modelId="{CCA2C38A-C62E-D946-8865-2CF91C1507EF}" type="presParOf" srcId="{BCFEA208-2EF1-ED47-8F84-155A5E6E4E4A}" destId="{4DB0366B-EC80-3046-B815-E08D6665D09A}" srcOrd="3"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93AA697-38DE-8440-94D8-0F7866BDDB29}">
      <dsp:nvSpPr>
        <dsp:cNvPr id="0" name=""/>
        <dsp:cNvSpPr/>
      </dsp:nvSpPr>
      <dsp:spPr>
        <a:xfrm>
          <a:off x="2032000" y="0"/>
          <a:ext cx="2032000" cy="2032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kern="1200" dirty="0" smtClean="0"/>
            <a:t>Develop school-wide teacher learning communities</a:t>
          </a:r>
          <a:endParaRPr lang="en-US" sz="1200" kern="1200" dirty="0"/>
        </a:p>
      </dsp:txBody>
      <dsp:txXfrm>
        <a:off x="2032000" y="0"/>
        <a:ext cx="2032000" cy="2032000"/>
      </dsp:txXfrm>
    </dsp:sp>
    <dsp:sp modelId="{8F5B97CD-5513-C249-A876-616EF516411B}">
      <dsp:nvSpPr>
        <dsp:cNvPr id="0" name=""/>
        <dsp:cNvSpPr/>
      </dsp:nvSpPr>
      <dsp:spPr>
        <a:xfrm>
          <a:off x="1016000" y="2032000"/>
          <a:ext cx="2032000" cy="2032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Develop reflective practices </a:t>
          </a:r>
          <a:endParaRPr lang="en-US" sz="1100" kern="1200" dirty="0"/>
        </a:p>
      </dsp:txBody>
      <dsp:txXfrm>
        <a:off x="1016000" y="2032000"/>
        <a:ext cx="2032000" cy="2032000"/>
      </dsp:txXfrm>
    </dsp:sp>
    <dsp:sp modelId="{9C2E4B43-16DA-F642-88EA-CAB2601475A0}">
      <dsp:nvSpPr>
        <dsp:cNvPr id="0" name=""/>
        <dsp:cNvSpPr/>
      </dsp:nvSpPr>
      <dsp:spPr>
        <a:xfrm rot="10800000">
          <a:off x="2032000" y="2032000"/>
          <a:ext cx="2032000" cy="2032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Change School Culture</a:t>
          </a:r>
          <a:endParaRPr lang="en-US" sz="1100" kern="1200" dirty="0"/>
        </a:p>
      </dsp:txBody>
      <dsp:txXfrm rot="10800000">
        <a:off x="2032000" y="2032000"/>
        <a:ext cx="2032000" cy="2032000"/>
      </dsp:txXfrm>
    </dsp:sp>
    <dsp:sp modelId="{CA17560A-ECFA-A242-99A4-557972A78796}">
      <dsp:nvSpPr>
        <dsp:cNvPr id="0" name=""/>
        <dsp:cNvSpPr/>
      </dsp:nvSpPr>
      <dsp:spPr>
        <a:xfrm>
          <a:off x="3048000" y="2032000"/>
          <a:ext cx="2032000" cy="20320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Research curriculum options</a:t>
          </a:r>
          <a:endParaRPr lang="en-US" sz="1100" kern="1200" dirty="0"/>
        </a:p>
      </dsp:txBody>
      <dsp:txXfrm>
        <a:off x="3048000" y="2032000"/>
        <a:ext cx="2032000" cy="2032000"/>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784D837-7D9E-D048-9B7A-979B7CAE1635}">
      <dsp:nvSpPr>
        <dsp:cNvPr id="0" name=""/>
        <dsp:cNvSpPr/>
      </dsp:nvSpPr>
      <dsp:spPr>
        <a:xfrm>
          <a:off x="1846" y="1964717"/>
          <a:ext cx="2164712" cy="1082356"/>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Learning language involves combining images and symbols</a:t>
          </a:r>
          <a:endParaRPr lang="en-US" sz="1700" kern="1200" dirty="0"/>
        </a:p>
      </dsp:txBody>
      <dsp:txXfrm>
        <a:off x="1846" y="1964717"/>
        <a:ext cx="2164712" cy="1082356"/>
      </dsp:txXfrm>
    </dsp:sp>
    <dsp:sp modelId="{98CC40EA-9262-934C-B4FD-441A06E09D9C}">
      <dsp:nvSpPr>
        <dsp:cNvPr id="0" name=""/>
        <dsp:cNvSpPr/>
      </dsp:nvSpPr>
      <dsp:spPr>
        <a:xfrm rot="18770822">
          <a:off x="1962861" y="2016937"/>
          <a:ext cx="1273279" cy="44384"/>
        </a:xfrm>
        <a:custGeom>
          <a:avLst/>
          <a:gdLst/>
          <a:ahLst/>
          <a:cxnLst/>
          <a:rect l="0" t="0" r="0" b="0"/>
          <a:pathLst>
            <a:path>
              <a:moveTo>
                <a:pt x="0" y="22192"/>
              </a:moveTo>
              <a:lnTo>
                <a:pt x="1273279" y="22192"/>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8770822">
        <a:off x="2567669" y="2007297"/>
        <a:ext cx="63663" cy="63663"/>
      </dsp:txXfrm>
    </dsp:sp>
    <dsp:sp modelId="{0B297993-04A3-184A-AABE-F6163A6B0AF3}">
      <dsp:nvSpPr>
        <dsp:cNvPr id="0" name=""/>
        <dsp:cNvSpPr/>
      </dsp:nvSpPr>
      <dsp:spPr>
        <a:xfrm>
          <a:off x="3032443" y="1031185"/>
          <a:ext cx="2164712" cy="1082356"/>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Language is a social phenomenon. Interaction enhances oral development</a:t>
          </a:r>
          <a:endParaRPr lang="en-US" sz="1700" kern="1200" dirty="0"/>
        </a:p>
      </dsp:txBody>
      <dsp:txXfrm>
        <a:off x="3032443" y="1031185"/>
        <a:ext cx="2164712" cy="1082356"/>
      </dsp:txXfrm>
    </dsp:sp>
    <dsp:sp modelId="{428E93D2-AF02-FF4F-8260-A8C4DD62E293}">
      <dsp:nvSpPr>
        <dsp:cNvPr id="0" name=""/>
        <dsp:cNvSpPr/>
      </dsp:nvSpPr>
      <dsp:spPr>
        <a:xfrm rot="19457599">
          <a:off x="5096928" y="1238993"/>
          <a:ext cx="1066340" cy="44384"/>
        </a:xfrm>
        <a:custGeom>
          <a:avLst/>
          <a:gdLst/>
          <a:ahLst/>
          <a:cxnLst/>
          <a:rect l="0" t="0" r="0" b="0"/>
          <a:pathLst>
            <a:path>
              <a:moveTo>
                <a:pt x="0" y="22192"/>
              </a:moveTo>
              <a:lnTo>
                <a:pt x="1066340" y="2219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9457599">
        <a:off x="5603440" y="1234527"/>
        <a:ext cx="53317" cy="53317"/>
      </dsp:txXfrm>
    </dsp:sp>
    <dsp:sp modelId="{3FC57E84-1A31-D743-9262-0AFE12ED28D9}">
      <dsp:nvSpPr>
        <dsp:cNvPr id="0" name=""/>
        <dsp:cNvSpPr/>
      </dsp:nvSpPr>
      <dsp:spPr>
        <a:xfrm>
          <a:off x="6063041" y="408830"/>
          <a:ext cx="2164712" cy="1082356"/>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Language </a:t>
          </a:r>
          <a:r>
            <a:rPr lang="en-US" sz="1700" kern="1200" dirty="0" smtClean="0"/>
            <a:t>learning is </a:t>
          </a:r>
          <a:r>
            <a:rPr lang="en-US" sz="1700" kern="1200" dirty="0" smtClean="0"/>
            <a:t>more effective when presented for group discussion</a:t>
          </a:r>
          <a:endParaRPr lang="en-US" sz="1700" kern="1200" dirty="0"/>
        </a:p>
      </dsp:txBody>
      <dsp:txXfrm>
        <a:off x="6063041" y="408830"/>
        <a:ext cx="2164712" cy="1082356"/>
      </dsp:txXfrm>
    </dsp:sp>
    <dsp:sp modelId="{FD937F72-7E49-684E-99F6-F9B5738364DB}">
      <dsp:nvSpPr>
        <dsp:cNvPr id="0" name=""/>
        <dsp:cNvSpPr/>
      </dsp:nvSpPr>
      <dsp:spPr>
        <a:xfrm rot="2142401">
          <a:off x="5096928" y="1861348"/>
          <a:ext cx="1066340" cy="44384"/>
        </a:xfrm>
        <a:custGeom>
          <a:avLst/>
          <a:gdLst/>
          <a:ahLst/>
          <a:cxnLst/>
          <a:rect l="0" t="0" r="0" b="0"/>
          <a:pathLst>
            <a:path>
              <a:moveTo>
                <a:pt x="0" y="22192"/>
              </a:moveTo>
              <a:lnTo>
                <a:pt x="1066340" y="2219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2142401">
        <a:off x="5603440" y="1856882"/>
        <a:ext cx="53317" cy="53317"/>
      </dsp:txXfrm>
    </dsp:sp>
    <dsp:sp modelId="{969B84BC-D700-B240-A622-03F969DEF294}">
      <dsp:nvSpPr>
        <dsp:cNvPr id="0" name=""/>
        <dsp:cNvSpPr/>
      </dsp:nvSpPr>
      <dsp:spPr>
        <a:xfrm>
          <a:off x="6063041" y="1653540"/>
          <a:ext cx="2164712" cy="1082356"/>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Interacting with peers plants new words in growing minds</a:t>
          </a:r>
          <a:endParaRPr lang="en-US" sz="1700" kern="1200" dirty="0"/>
        </a:p>
      </dsp:txBody>
      <dsp:txXfrm>
        <a:off x="6063041" y="1653540"/>
        <a:ext cx="2164712" cy="1082356"/>
      </dsp:txXfrm>
    </dsp:sp>
    <dsp:sp modelId="{3210F3C7-3F1A-2142-8F9F-C72CB3E51198}">
      <dsp:nvSpPr>
        <dsp:cNvPr id="0" name=""/>
        <dsp:cNvSpPr/>
      </dsp:nvSpPr>
      <dsp:spPr>
        <a:xfrm rot="2829178">
          <a:off x="1962861" y="2950469"/>
          <a:ext cx="1273279" cy="44384"/>
        </a:xfrm>
        <a:custGeom>
          <a:avLst/>
          <a:gdLst/>
          <a:ahLst/>
          <a:cxnLst/>
          <a:rect l="0" t="0" r="0" b="0"/>
          <a:pathLst>
            <a:path>
              <a:moveTo>
                <a:pt x="0" y="22192"/>
              </a:moveTo>
              <a:lnTo>
                <a:pt x="1273279" y="22192"/>
              </a:lnTo>
            </a:path>
          </a:pathLst>
        </a:custGeom>
        <a:noFill/>
        <a:ln w="25400" cap="flat" cmpd="sng" algn="ctr">
          <a:solidFill>
            <a:schemeClr val="accent1">
              <a:shade val="6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2829178">
        <a:off x="2567669" y="2940830"/>
        <a:ext cx="63663" cy="63663"/>
      </dsp:txXfrm>
    </dsp:sp>
    <dsp:sp modelId="{5F55294F-2172-8E44-B0A6-ADB1EEBE42B0}">
      <dsp:nvSpPr>
        <dsp:cNvPr id="0" name=""/>
        <dsp:cNvSpPr/>
      </dsp:nvSpPr>
      <dsp:spPr>
        <a:xfrm>
          <a:off x="3032443" y="2898250"/>
          <a:ext cx="2164712" cy="1082356"/>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A second language is learned best through meaningful communication</a:t>
          </a:r>
          <a:endParaRPr lang="en-US" sz="1700" kern="1200" dirty="0"/>
        </a:p>
      </dsp:txBody>
      <dsp:txXfrm>
        <a:off x="3032443" y="2898250"/>
        <a:ext cx="2164712" cy="1082356"/>
      </dsp:txXfrm>
    </dsp:sp>
    <dsp:sp modelId="{E368FB71-68F0-A447-9820-882C79841A94}">
      <dsp:nvSpPr>
        <dsp:cNvPr id="0" name=""/>
        <dsp:cNvSpPr/>
      </dsp:nvSpPr>
      <dsp:spPr>
        <a:xfrm>
          <a:off x="5197156" y="3417235"/>
          <a:ext cx="865885" cy="44384"/>
        </a:xfrm>
        <a:custGeom>
          <a:avLst/>
          <a:gdLst/>
          <a:ahLst/>
          <a:cxnLst/>
          <a:rect l="0" t="0" r="0" b="0"/>
          <a:pathLst>
            <a:path>
              <a:moveTo>
                <a:pt x="0" y="22192"/>
              </a:moveTo>
              <a:lnTo>
                <a:pt x="865885" y="22192"/>
              </a:lnTo>
            </a:path>
          </a:pathLst>
        </a:custGeom>
        <a:noFill/>
        <a:ln w="25400" cap="flat" cmpd="sng" algn="ctr">
          <a:solidFill>
            <a:schemeClr val="accent1">
              <a:shade val="80000"/>
              <a:hueOff val="0"/>
              <a:satOff val="0"/>
              <a:lumOff val="0"/>
              <a:alphaOff val="0"/>
            </a:schemeClr>
          </a:solidFill>
          <a:prstDash val="solid"/>
        </a:ln>
        <a:effectLst/>
        <a:scene3d>
          <a:camera prst="orthographicFront">
            <a:rot lat="0" lon="0" rev="0"/>
          </a:camera>
          <a:lightRig rig="contrasting" dir="t">
            <a:rot lat="0" lon="0" rev="1200000"/>
          </a:lightRig>
        </a:scene3d>
        <a:sp3d z="-110000"/>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608451" y="3417781"/>
        <a:ext cx="43294" cy="43294"/>
      </dsp:txXfrm>
    </dsp:sp>
    <dsp:sp modelId="{3AEF130F-7FBE-0143-B9FA-71FFA5CE0015}">
      <dsp:nvSpPr>
        <dsp:cNvPr id="0" name=""/>
        <dsp:cNvSpPr/>
      </dsp:nvSpPr>
      <dsp:spPr>
        <a:xfrm>
          <a:off x="6063041" y="2898250"/>
          <a:ext cx="2164712" cy="1082356"/>
        </a:xfrm>
        <a:prstGeom prst="roundRect">
          <a:avLst>
            <a:gd name="adj" fmla="val 10000"/>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1">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smtClean="0"/>
            <a:t>Oral interaction builds knowledge and stimulates creative thought</a:t>
          </a:r>
          <a:endParaRPr lang="en-US" sz="1700" kern="1200" dirty="0"/>
        </a:p>
      </dsp:txBody>
      <dsp:txXfrm>
        <a:off x="6063041" y="2898250"/>
        <a:ext cx="2164712" cy="1082356"/>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2D9D5B5-FB4F-4441-8E60-C7386B57E4DC}">
      <dsp:nvSpPr>
        <dsp:cNvPr id="0" name=""/>
        <dsp:cNvSpPr/>
      </dsp:nvSpPr>
      <dsp:spPr>
        <a:xfrm>
          <a:off x="1934194" y="-27629"/>
          <a:ext cx="4361210" cy="4361210"/>
        </a:xfrm>
        <a:prstGeom prst="circularArrow">
          <a:avLst>
            <a:gd name="adj1" fmla="val 5544"/>
            <a:gd name="adj2" fmla="val 330680"/>
            <a:gd name="adj3" fmla="val 13767782"/>
            <a:gd name="adj4" fmla="val 17390922"/>
            <a:gd name="adj5" fmla="val 5757"/>
          </a:avLst>
        </a:prstGeom>
        <a:solidFill>
          <a:schemeClr val="accent1">
            <a:tint val="40000"/>
            <a:hueOff val="0"/>
            <a:satOff val="0"/>
            <a:lumOff val="0"/>
            <a:alphaOff val="0"/>
          </a:schemeClr>
        </a:solidFill>
        <a:ln>
          <a:noFill/>
        </a:ln>
        <a:effectLst>
          <a:outerShdw blurRad="57150" dist="38100" dir="5400000" algn="ctr" rotWithShape="0">
            <a:schemeClr val="accent1">
              <a:tint val="40000"/>
              <a:hueOff val="0"/>
              <a:satOff val="0"/>
              <a:lumOff val="0"/>
              <a:alphaOff val="0"/>
              <a:shade val="9000"/>
              <a:satMod val="105000"/>
              <a:alpha val="48000"/>
            </a:schemeClr>
          </a:outerShdw>
        </a:effectLst>
      </dsp:spPr>
      <dsp:style>
        <a:lnRef idx="0">
          <a:scrgbClr r="0" g="0" b="0"/>
        </a:lnRef>
        <a:fillRef idx="1">
          <a:scrgbClr r="0" g="0" b="0"/>
        </a:fillRef>
        <a:effectRef idx="2">
          <a:scrgbClr r="0" g="0" b="0"/>
        </a:effectRef>
        <a:fontRef idx="minor"/>
      </dsp:style>
    </dsp:sp>
    <dsp:sp modelId="{1818F4B9-953E-9940-A0B6-63A3079C4FFB}">
      <dsp:nvSpPr>
        <dsp:cNvPr id="0" name=""/>
        <dsp:cNvSpPr/>
      </dsp:nvSpPr>
      <dsp:spPr>
        <a:xfrm>
          <a:off x="3090118" y="180"/>
          <a:ext cx="2049363" cy="1024681"/>
        </a:xfrm>
        <a:prstGeom prst="round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Comprehension support, context, prior knowledge.</a:t>
          </a:r>
          <a:endParaRPr lang="en-US" sz="1400" kern="1200" dirty="0"/>
        </a:p>
      </dsp:txBody>
      <dsp:txXfrm>
        <a:off x="3090118" y="180"/>
        <a:ext cx="2049363" cy="1024681"/>
      </dsp:txXfrm>
    </dsp:sp>
    <dsp:sp modelId="{9865045D-7F60-4242-9DD8-E72E9E23FDEF}">
      <dsp:nvSpPr>
        <dsp:cNvPr id="0" name=""/>
        <dsp:cNvSpPr/>
      </dsp:nvSpPr>
      <dsp:spPr>
        <a:xfrm>
          <a:off x="4858885" y="1285264"/>
          <a:ext cx="2049363" cy="1024681"/>
        </a:xfrm>
        <a:prstGeom prst="round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Effective language acquisition requires sensory input.</a:t>
          </a:r>
          <a:endParaRPr lang="en-US" sz="1400" kern="1200" dirty="0"/>
        </a:p>
      </dsp:txBody>
      <dsp:txXfrm>
        <a:off x="4858885" y="1285264"/>
        <a:ext cx="2049363" cy="1024681"/>
      </dsp:txXfrm>
    </dsp:sp>
    <dsp:sp modelId="{95BA6A72-C7F7-5F4E-BC5A-85F6BC439997}">
      <dsp:nvSpPr>
        <dsp:cNvPr id="0" name=""/>
        <dsp:cNvSpPr/>
      </dsp:nvSpPr>
      <dsp:spPr>
        <a:xfrm>
          <a:off x="4183276" y="3364574"/>
          <a:ext cx="2049363" cy="1024681"/>
        </a:xfrm>
        <a:prstGeom prst="round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Sensory input connected with sound symbols.</a:t>
          </a:r>
          <a:endParaRPr lang="en-US" sz="1400" kern="1200" dirty="0"/>
        </a:p>
      </dsp:txBody>
      <dsp:txXfrm>
        <a:off x="4183276" y="3364574"/>
        <a:ext cx="2049363" cy="1024681"/>
      </dsp:txXfrm>
    </dsp:sp>
    <dsp:sp modelId="{4E786B5E-0072-0542-BB6B-D4CB51464293}">
      <dsp:nvSpPr>
        <dsp:cNvPr id="0" name=""/>
        <dsp:cNvSpPr/>
      </dsp:nvSpPr>
      <dsp:spPr>
        <a:xfrm>
          <a:off x="1996960" y="3364574"/>
          <a:ext cx="2049363" cy="1024681"/>
        </a:xfrm>
        <a:prstGeom prst="round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Pictures, objects, and body language give visual clues and context.</a:t>
          </a:r>
          <a:endParaRPr lang="en-US" sz="1400" kern="1200" dirty="0"/>
        </a:p>
      </dsp:txBody>
      <dsp:txXfrm>
        <a:off x="1996960" y="3364574"/>
        <a:ext cx="2049363" cy="1024681"/>
      </dsp:txXfrm>
    </dsp:sp>
    <dsp:sp modelId="{1402DAE2-E528-5541-AB52-1B9FEFBC72C4}">
      <dsp:nvSpPr>
        <dsp:cNvPr id="0" name=""/>
        <dsp:cNvSpPr/>
      </dsp:nvSpPr>
      <dsp:spPr>
        <a:xfrm>
          <a:off x="1321351" y="1285264"/>
          <a:ext cx="2049363" cy="1024681"/>
        </a:xfrm>
        <a:prstGeom prst="round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Apply knowledge and skills the student already possesses.</a:t>
          </a:r>
          <a:endParaRPr lang="en-US" sz="1400" kern="1200" dirty="0"/>
        </a:p>
      </dsp:txBody>
      <dsp:txXfrm>
        <a:off x="1321351" y="1285264"/>
        <a:ext cx="2049363" cy="1024681"/>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C725AB5-29B1-144A-A725-CEC044D8A9E6}">
      <dsp:nvSpPr>
        <dsp:cNvPr id="0" name=""/>
        <dsp:cNvSpPr/>
      </dsp:nvSpPr>
      <dsp:spPr>
        <a:xfrm>
          <a:off x="106" y="1272895"/>
          <a:ext cx="1699969" cy="14021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Which</a:t>
          </a:r>
          <a:r>
            <a:rPr lang="en-US" sz="1100" kern="1200" dirty="0" smtClean="0"/>
            <a:t> Two Way </a:t>
          </a:r>
          <a:r>
            <a:rPr lang="en-US" sz="1100" kern="1200" dirty="0" smtClean="0"/>
            <a:t>design best fits our school structure and local community?</a:t>
          </a:r>
          <a:endParaRPr lang="en-US" sz="1100" kern="1200" dirty="0"/>
        </a:p>
        <a:p>
          <a:pPr marL="57150" lvl="1" indent="-57150" algn="l" defTabSz="488950">
            <a:lnSpc>
              <a:spcPct val="90000"/>
            </a:lnSpc>
            <a:spcBef>
              <a:spcPct val="0"/>
            </a:spcBef>
            <a:spcAft>
              <a:spcPct val="15000"/>
            </a:spcAft>
            <a:buChar char="••"/>
          </a:pPr>
          <a:r>
            <a:rPr lang="en-US" sz="1100" kern="1200" dirty="0" smtClean="0"/>
            <a:t>What is the best way to implement the changes?</a:t>
          </a:r>
          <a:endParaRPr lang="en-US" sz="1100" kern="1200" dirty="0"/>
        </a:p>
      </dsp:txBody>
      <dsp:txXfrm>
        <a:off x="106" y="1272895"/>
        <a:ext cx="1699969" cy="1101665"/>
      </dsp:txXfrm>
    </dsp:sp>
    <dsp:sp modelId="{D40B3314-4F8B-6843-94F1-588B8B531560}">
      <dsp:nvSpPr>
        <dsp:cNvPr id="0" name=""/>
        <dsp:cNvSpPr/>
      </dsp:nvSpPr>
      <dsp:spPr>
        <a:xfrm>
          <a:off x="1030579" y="2100075"/>
          <a:ext cx="1623976" cy="1623976"/>
        </a:xfrm>
        <a:prstGeom prst="leftCircularArrow">
          <a:avLst>
            <a:gd name="adj1" fmla="val 2775"/>
            <a:gd name="adj2" fmla="val 338493"/>
            <a:gd name="adj3" fmla="val 1137132"/>
            <a:gd name="adj4" fmla="val 8047618"/>
            <a:gd name="adj5" fmla="val 3238"/>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CE4C86-C3BE-5F41-852D-B13620C33D64}">
      <dsp:nvSpPr>
        <dsp:cNvPr id="0" name=""/>
        <dsp:cNvSpPr/>
      </dsp:nvSpPr>
      <dsp:spPr>
        <a:xfrm>
          <a:off x="555671" y="2626774"/>
          <a:ext cx="1511084" cy="833087"/>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TLC Questions form the foundation of change</a:t>
          </a:r>
          <a:endParaRPr lang="en-US" sz="1200" kern="1200" dirty="0"/>
        </a:p>
      </dsp:txBody>
      <dsp:txXfrm>
        <a:off x="555671" y="2626774"/>
        <a:ext cx="1511084" cy="833087"/>
      </dsp:txXfrm>
    </dsp:sp>
    <dsp:sp modelId="{DF51D311-AE4C-164C-BEFA-2C2D2B06F4F0}">
      <dsp:nvSpPr>
        <dsp:cNvPr id="0" name=""/>
        <dsp:cNvSpPr/>
      </dsp:nvSpPr>
      <dsp:spPr>
        <a:xfrm>
          <a:off x="2103572" y="1385193"/>
          <a:ext cx="1699969" cy="14021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r>
            <a:rPr lang="en-US" sz="1100" kern="1200" dirty="0" smtClean="0"/>
            <a:t>What are the best team teaching strategies?</a:t>
          </a:r>
          <a:endParaRPr lang="en-US" sz="1100" kern="1200" dirty="0"/>
        </a:p>
        <a:p>
          <a:pPr marL="57150" lvl="1" indent="-57150" algn="l" defTabSz="488950">
            <a:lnSpc>
              <a:spcPct val="90000"/>
            </a:lnSpc>
            <a:spcBef>
              <a:spcPct val="0"/>
            </a:spcBef>
            <a:spcAft>
              <a:spcPct val="15000"/>
            </a:spcAft>
            <a:buChar char="••"/>
          </a:pPr>
          <a:r>
            <a:rPr lang="en-US" sz="1100" kern="1200" dirty="0" smtClean="0"/>
            <a:t>What are the roles and responsibilities of all stakeholders</a:t>
          </a:r>
          <a:endParaRPr lang="en-US" sz="1100" kern="1200" dirty="0"/>
        </a:p>
      </dsp:txBody>
      <dsp:txXfrm>
        <a:off x="2103572" y="1685647"/>
        <a:ext cx="1699969" cy="1101665"/>
      </dsp:txXfrm>
    </dsp:sp>
    <dsp:sp modelId="{002F4496-6636-CE47-8B33-886C9616BD79}">
      <dsp:nvSpPr>
        <dsp:cNvPr id="0" name=""/>
        <dsp:cNvSpPr/>
      </dsp:nvSpPr>
      <dsp:spPr>
        <a:xfrm>
          <a:off x="3067104" y="446161"/>
          <a:ext cx="1984467" cy="1984467"/>
        </a:xfrm>
        <a:prstGeom prst="circularArrow">
          <a:avLst>
            <a:gd name="adj1" fmla="val 2271"/>
            <a:gd name="adj2" fmla="val 273783"/>
            <a:gd name="adj3" fmla="val 19535176"/>
            <a:gd name="adj4" fmla="val 12559980"/>
            <a:gd name="adj5" fmla="val 265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95A9A1F-4180-DB4F-B237-7E92CEB9E46D}">
      <dsp:nvSpPr>
        <dsp:cNvPr id="0" name=""/>
        <dsp:cNvSpPr/>
      </dsp:nvSpPr>
      <dsp:spPr>
        <a:xfrm>
          <a:off x="2481343" y="976232"/>
          <a:ext cx="1511084" cy="81792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TLC </a:t>
          </a:r>
          <a:r>
            <a:rPr lang="en-US" sz="1200" kern="1200" dirty="0" smtClean="0"/>
            <a:t>questions form the foundation of staff development</a:t>
          </a:r>
          <a:endParaRPr lang="en-US" sz="1200" kern="1200" dirty="0"/>
        </a:p>
      </dsp:txBody>
      <dsp:txXfrm>
        <a:off x="2481343" y="976232"/>
        <a:ext cx="1511084" cy="817920"/>
      </dsp:txXfrm>
    </dsp:sp>
    <dsp:sp modelId="{E208EFBA-FEEF-604C-AD9B-FBD3E6A7DDC9}">
      <dsp:nvSpPr>
        <dsp:cNvPr id="0" name=""/>
        <dsp:cNvSpPr/>
      </dsp:nvSpPr>
      <dsp:spPr>
        <a:xfrm>
          <a:off x="4207037" y="1269274"/>
          <a:ext cx="1699969" cy="14021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00050">
            <a:lnSpc>
              <a:spcPct val="90000"/>
            </a:lnSpc>
            <a:spcBef>
              <a:spcPct val="0"/>
            </a:spcBef>
            <a:spcAft>
              <a:spcPct val="15000"/>
            </a:spcAft>
            <a:buChar char="••"/>
          </a:pPr>
          <a:r>
            <a:rPr lang="en-US" sz="900" kern="1200" dirty="0" smtClean="0"/>
            <a:t>What does the research say about best practices?</a:t>
          </a:r>
          <a:endParaRPr lang="en-US" sz="900" kern="1200" dirty="0"/>
        </a:p>
        <a:p>
          <a:pPr marL="57150" lvl="1" indent="-57150" algn="l" defTabSz="400050">
            <a:lnSpc>
              <a:spcPct val="90000"/>
            </a:lnSpc>
            <a:spcBef>
              <a:spcPct val="0"/>
            </a:spcBef>
            <a:spcAft>
              <a:spcPct val="15000"/>
            </a:spcAft>
            <a:buChar char="••"/>
          </a:pPr>
          <a:r>
            <a:rPr lang="en-US" sz="900" kern="1200" dirty="0" smtClean="0"/>
            <a:t>What are the best strategies for creating </a:t>
          </a:r>
          <a:r>
            <a:rPr lang="en-US" sz="900" kern="1200" dirty="0" err="1" smtClean="0"/>
            <a:t>biliteracy</a:t>
          </a:r>
          <a:r>
            <a:rPr lang="en-US" sz="900" kern="1200" dirty="0" smtClean="0"/>
            <a:t>?</a:t>
          </a:r>
          <a:endParaRPr lang="en-US" sz="900" kern="1200" dirty="0"/>
        </a:p>
        <a:p>
          <a:pPr marL="57150" lvl="1" indent="-57150" algn="l" defTabSz="400050">
            <a:lnSpc>
              <a:spcPct val="90000"/>
            </a:lnSpc>
            <a:spcBef>
              <a:spcPct val="0"/>
            </a:spcBef>
            <a:spcAft>
              <a:spcPct val="15000"/>
            </a:spcAft>
            <a:buChar char="••"/>
          </a:pPr>
          <a:r>
            <a:rPr lang="en-US" sz="900" kern="1200" dirty="0" smtClean="0"/>
            <a:t>How do we raise awareness of cultural diversity?</a:t>
          </a:r>
          <a:endParaRPr lang="en-US" sz="900" kern="1200" dirty="0"/>
        </a:p>
        <a:p>
          <a:pPr marL="57150" lvl="1" indent="-57150" algn="l" defTabSz="400050">
            <a:lnSpc>
              <a:spcPct val="90000"/>
            </a:lnSpc>
            <a:spcBef>
              <a:spcPct val="0"/>
            </a:spcBef>
            <a:spcAft>
              <a:spcPct val="15000"/>
            </a:spcAft>
            <a:buChar char="••"/>
          </a:pPr>
          <a:endParaRPr lang="en-US" sz="900" kern="1200" dirty="0"/>
        </a:p>
      </dsp:txBody>
      <dsp:txXfrm>
        <a:off x="4207037" y="1269274"/>
        <a:ext cx="1699969" cy="1101665"/>
      </dsp:txXfrm>
    </dsp:sp>
    <dsp:sp modelId="{5ADA9790-49C2-C244-A09F-D167EF35D32F}">
      <dsp:nvSpPr>
        <dsp:cNvPr id="0" name=""/>
        <dsp:cNvSpPr/>
      </dsp:nvSpPr>
      <dsp:spPr>
        <a:xfrm>
          <a:off x="4584914" y="2577809"/>
          <a:ext cx="1511084" cy="84756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TLC </a:t>
          </a:r>
          <a:r>
            <a:rPr lang="en-US" sz="1200" kern="1200" dirty="0" smtClean="0"/>
            <a:t>questions form the foundation of classroom instruction.</a:t>
          </a:r>
          <a:endParaRPr lang="en-US" sz="1200" kern="1200" dirty="0"/>
        </a:p>
      </dsp:txBody>
      <dsp:txXfrm>
        <a:off x="4584914" y="2577809"/>
        <a:ext cx="1511084" cy="84756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A8E264F-6984-C248-A27D-61C060BDCD32}">
      <dsp:nvSpPr>
        <dsp:cNvPr id="0" name=""/>
        <dsp:cNvSpPr/>
      </dsp:nvSpPr>
      <dsp:spPr>
        <a:xfrm>
          <a:off x="1963826" y="45173"/>
          <a:ext cx="2168347" cy="2168347"/>
        </a:xfrm>
        <a:prstGeom prst="ellipse">
          <a:avLst/>
        </a:prstGeom>
        <a:solidFill>
          <a:schemeClr val="accent1">
            <a:alpha val="50000"/>
            <a:hueOff val="0"/>
            <a:satOff val="0"/>
            <a:lumOff val="0"/>
            <a:alphaOff val="0"/>
          </a:schemeClr>
        </a:solidFill>
        <a:ln>
          <a:noFill/>
        </a:ln>
        <a:effectLst>
          <a:outerShdw blurRad="57150" dist="38100" dir="5400000" algn="ctr" rotWithShape="0">
            <a:schemeClr val="accent1">
              <a:alpha val="50000"/>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n-US" sz="1400" kern="1200" dirty="0" smtClean="0"/>
            <a:t>Groups made up of teacher, administrators,</a:t>
          </a:r>
          <a:r>
            <a:rPr lang="en-US" sz="1400" kern="1200" dirty="0" smtClean="0"/>
            <a:t> support </a:t>
          </a:r>
          <a:r>
            <a:rPr lang="en-US" sz="1400" kern="1200" dirty="0" smtClean="0"/>
            <a:t>staff,</a:t>
          </a:r>
          <a:r>
            <a:rPr lang="en-US" sz="1400" kern="1200" dirty="0" smtClean="0"/>
            <a:t> and parents</a:t>
          </a:r>
          <a:endParaRPr lang="en-US" sz="1400" kern="1200" dirty="0"/>
        </a:p>
      </dsp:txBody>
      <dsp:txXfrm>
        <a:off x="2252939" y="424634"/>
        <a:ext cx="1590121" cy="975756"/>
      </dsp:txXfrm>
    </dsp:sp>
    <dsp:sp modelId="{1B2B1735-8F3E-DB42-B49C-CBCC8DF9CA83}">
      <dsp:nvSpPr>
        <dsp:cNvPr id="0" name=""/>
        <dsp:cNvSpPr/>
      </dsp:nvSpPr>
      <dsp:spPr>
        <a:xfrm>
          <a:off x="2746238" y="1400390"/>
          <a:ext cx="2168347" cy="2168347"/>
        </a:xfrm>
        <a:prstGeom prst="ellipse">
          <a:avLst/>
        </a:prstGeom>
        <a:solidFill>
          <a:schemeClr val="accent1">
            <a:alpha val="50000"/>
            <a:hueOff val="0"/>
            <a:satOff val="0"/>
            <a:lumOff val="0"/>
            <a:alphaOff val="0"/>
          </a:schemeClr>
        </a:solidFill>
        <a:ln>
          <a:noFill/>
        </a:ln>
        <a:effectLst>
          <a:outerShdw blurRad="57150" dist="38100" dir="5400000" algn="ctr" rotWithShape="0">
            <a:schemeClr val="accent1">
              <a:alpha val="50000"/>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n-US" sz="1400" kern="1200" dirty="0" smtClean="0"/>
            <a:t>Intra-departmental teacher members</a:t>
          </a:r>
          <a:endParaRPr lang="en-US" sz="1400" kern="1200" dirty="0"/>
        </a:p>
      </dsp:txBody>
      <dsp:txXfrm>
        <a:off x="3409391" y="1960547"/>
        <a:ext cx="1301008" cy="1192590"/>
      </dsp:txXfrm>
    </dsp:sp>
    <dsp:sp modelId="{49107D24-D702-9E44-950D-F159428CA31E}">
      <dsp:nvSpPr>
        <dsp:cNvPr id="0" name=""/>
        <dsp:cNvSpPr/>
      </dsp:nvSpPr>
      <dsp:spPr>
        <a:xfrm>
          <a:off x="1181414" y="1400390"/>
          <a:ext cx="2168347" cy="2168347"/>
        </a:xfrm>
        <a:prstGeom prst="ellipse">
          <a:avLst/>
        </a:prstGeom>
        <a:solidFill>
          <a:schemeClr val="accent1">
            <a:alpha val="50000"/>
            <a:hueOff val="0"/>
            <a:satOff val="0"/>
            <a:lumOff val="0"/>
            <a:alphaOff val="0"/>
          </a:schemeClr>
        </a:solidFill>
        <a:ln>
          <a:noFill/>
        </a:ln>
        <a:effectLst>
          <a:outerShdw blurRad="57150" dist="38100" dir="5400000" algn="ctr" rotWithShape="0">
            <a:schemeClr val="accent1">
              <a:alpha val="50000"/>
              <a:hueOff val="0"/>
              <a:satOff val="0"/>
              <a:lumOff val="0"/>
              <a:alphaOff val="0"/>
              <a:shade val="9000"/>
              <a:satMod val="105000"/>
              <a:alpha val="48000"/>
            </a:scheme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n-US" sz="1400" kern="1200" dirty="0" smtClean="0"/>
            <a:t>Inter-departmental members</a:t>
          </a:r>
          <a:endParaRPr lang="en-US" sz="1400" kern="1200" dirty="0"/>
        </a:p>
      </dsp:txBody>
      <dsp:txXfrm>
        <a:off x="1385600" y="1960547"/>
        <a:ext cx="1301008" cy="119259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536AA10-AB84-0B48-95A9-A0405EBAA2AA}">
      <dsp:nvSpPr>
        <dsp:cNvPr id="0" name=""/>
        <dsp:cNvSpPr/>
      </dsp:nvSpPr>
      <dsp:spPr>
        <a:xfrm>
          <a:off x="1587" y="1861641"/>
          <a:ext cx="1603374" cy="801687"/>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Shift instructional focus from teacher-centered to student centered.</a:t>
          </a:r>
          <a:endParaRPr lang="en-US" sz="1300" kern="1200" dirty="0"/>
        </a:p>
      </dsp:txBody>
      <dsp:txXfrm>
        <a:off x="1587" y="1861641"/>
        <a:ext cx="1603374" cy="801687"/>
      </dsp:txXfrm>
    </dsp:sp>
    <dsp:sp modelId="{8CCEAB31-31CA-6E43-B52C-1A6F0E2C22F6}">
      <dsp:nvSpPr>
        <dsp:cNvPr id="0" name=""/>
        <dsp:cNvSpPr/>
      </dsp:nvSpPr>
      <dsp:spPr>
        <a:xfrm rot="18770822">
          <a:off x="1454086" y="1899003"/>
          <a:ext cx="943101" cy="35507"/>
        </a:xfrm>
        <a:custGeom>
          <a:avLst/>
          <a:gdLst/>
          <a:ahLst/>
          <a:cxnLst/>
          <a:rect l="0" t="0" r="0" b="0"/>
          <a:pathLst>
            <a:path>
              <a:moveTo>
                <a:pt x="0" y="17753"/>
              </a:moveTo>
              <a:lnTo>
                <a:pt x="943101" y="1775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8770822">
        <a:off x="1902059" y="1893179"/>
        <a:ext cx="47155" cy="47155"/>
      </dsp:txXfrm>
    </dsp:sp>
    <dsp:sp modelId="{65F52E0F-09C1-D742-B04B-00196F07EDD9}">
      <dsp:nvSpPr>
        <dsp:cNvPr id="0" name=""/>
        <dsp:cNvSpPr/>
      </dsp:nvSpPr>
      <dsp:spPr>
        <a:xfrm>
          <a:off x="2246312" y="1170185"/>
          <a:ext cx="1603374" cy="801687"/>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Evaluate current practices. Engage in self-reflection and critical assessment.</a:t>
          </a:r>
          <a:endParaRPr lang="en-US" sz="1300" kern="1200" dirty="0"/>
        </a:p>
      </dsp:txBody>
      <dsp:txXfrm>
        <a:off x="2246312" y="1170185"/>
        <a:ext cx="1603374" cy="801687"/>
      </dsp:txXfrm>
    </dsp:sp>
    <dsp:sp modelId="{575C0376-DF81-BD41-A384-199767FE2529}">
      <dsp:nvSpPr>
        <dsp:cNvPr id="0" name=""/>
        <dsp:cNvSpPr/>
      </dsp:nvSpPr>
      <dsp:spPr>
        <a:xfrm rot="19457599">
          <a:off x="3775450" y="1322790"/>
          <a:ext cx="789824" cy="35507"/>
        </a:xfrm>
        <a:custGeom>
          <a:avLst/>
          <a:gdLst/>
          <a:ahLst/>
          <a:cxnLst/>
          <a:rect l="0" t="0" r="0" b="0"/>
          <a:pathLst>
            <a:path>
              <a:moveTo>
                <a:pt x="0" y="17753"/>
              </a:moveTo>
              <a:lnTo>
                <a:pt x="789824" y="17753"/>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9457599">
        <a:off x="4150616" y="1320798"/>
        <a:ext cx="39491" cy="39491"/>
      </dsp:txXfrm>
    </dsp:sp>
    <dsp:sp modelId="{B2F43FE4-6969-8149-8691-400E100DF3C6}">
      <dsp:nvSpPr>
        <dsp:cNvPr id="0" name=""/>
        <dsp:cNvSpPr/>
      </dsp:nvSpPr>
      <dsp:spPr>
        <a:xfrm>
          <a:off x="4491037" y="709215"/>
          <a:ext cx="1603374" cy="801687"/>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Research two-way immersion instructional strategies..</a:t>
          </a:r>
          <a:endParaRPr lang="en-US" sz="1300" kern="1200" dirty="0"/>
        </a:p>
      </dsp:txBody>
      <dsp:txXfrm>
        <a:off x="4491037" y="709215"/>
        <a:ext cx="1603374" cy="801687"/>
      </dsp:txXfrm>
    </dsp:sp>
    <dsp:sp modelId="{2B1CAE80-D7DE-F348-AF06-159782F86A64}">
      <dsp:nvSpPr>
        <dsp:cNvPr id="0" name=""/>
        <dsp:cNvSpPr/>
      </dsp:nvSpPr>
      <dsp:spPr>
        <a:xfrm rot="2142401">
          <a:off x="3775450" y="1783760"/>
          <a:ext cx="789824" cy="35507"/>
        </a:xfrm>
        <a:custGeom>
          <a:avLst/>
          <a:gdLst/>
          <a:ahLst/>
          <a:cxnLst/>
          <a:rect l="0" t="0" r="0" b="0"/>
          <a:pathLst>
            <a:path>
              <a:moveTo>
                <a:pt x="0" y="17753"/>
              </a:moveTo>
              <a:lnTo>
                <a:pt x="789824" y="17753"/>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2142401">
        <a:off x="4150616" y="1781769"/>
        <a:ext cx="39491" cy="39491"/>
      </dsp:txXfrm>
    </dsp:sp>
    <dsp:sp modelId="{3333A13F-9081-4341-8D32-6A764B263577}">
      <dsp:nvSpPr>
        <dsp:cNvPr id="0" name=""/>
        <dsp:cNvSpPr/>
      </dsp:nvSpPr>
      <dsp:spPr>
        <a:xfrm>
          <a:off x="4491037" y="1631156"/>
          <a:ext cx="1603374" cy="801687"/>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Debate and deliberate findings. Come to a consensus.</a:t>
          </a:r>
          <a:endParaRPr lang="en-US" sz="1300" kern="1200" dirty="0"/>
        </a:p>
      </dsp:txBody>
      <dsp:txXfrm>
        <a:off x="4491037" y="1631156"/>
        <a:ext cx="1603374" cy="801687"/>
      </dsp:txXfrm>
    </dsp:sp>
    <dsp:sp modelId="{FFBFE1C6-A0CA-414D-92CD-CFD773B21C5E}">
      <dsp:nvSpPr>
        <dsp:cNvPr id="0" name=""/>
        <dsp:cNvSpPr/>
      </dsp:nvSpPr>
      <dsp:spPr>
        <a:xfrm rot="2829178">
          <a:off x="1454086" y="2590458"/>
          <a:ext cx="943101" cy="35507"/>
        </a:xfrm>
        <a:custGeom>
          <a:avLst/>
          <a:gdLst/>
          <a:ahLst/>
          <a:cxnLst/>
          <a:rect l="0" t="0" r="0" b="0"/>
          <a:pathLst>
            <a:path>
              <a:moveTo>
                <a:pt x="0" y="17753"/>
              </a:moveTo>
              <a:lnTo>
                <a:pt x="943101" y="1775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2829178">
        <a:off x="1902059" y="2584635"/>
        <a:ext cx="47155" cy="47155"/>
      </dsp:txXfrm>
    </dsp:sp>
    <dsp:sp modelId="{DB9BC110-8E90-C14D-9251-9BC161EE4E2F}">
      <dsp:nvSpPr>
        <dsp:cNvPr id="0" name=""/>
        <dsp:cNvSpPr/>
      </dsp:nvSpPr>
      <dsp:spPr>
        <a:xfrm>
          <a:off x="2246312" y="2553096"/>
          <a:ext cx="1603374" cy="801687"/>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Form collaborative teams. Assign areas of focus to each team.</a:t>
          </a:r>
          <a:endParaRPr lang="en-US" sz="1300" kern="1200" dirty="0"/>
        </a:p>
      </dsp:txBody>
      <dsp:txXfrm>
        <a:off x="2246312" y="2553096"/>
        <a:ext cx="1603374" cy="801687"/>
      </dsp:txXfrm>
    </dsp:sp>
    <dsp:sp modelId="{945CACEC-37CF-B14D-A287-D5723ACD570C}">
      <dsp:nvSpPr>
        <dsp:cNvPr id="0" name=""/>
        <dsp:cNvSpPr/>
      </dsp:nvSpPr>
      <dsp:spPr>
        <a:xfrm>
          <a:off x="3849687" y="2936186"/>
          <a:ext cx="641350" cy="35507"/>
        </a:xfrm>
        <a:custGeom>
          <a:avLst/>
          <a:gdLst/>
          <a:ahLst/>
          <a:cxnLst/>
          <a:rect l="0" t="0" r="0" b="0"/>
          <a:pathLst>
            <a:path>
              <a:moveTo>
                <a:pt x="0" y="17753"/>
              </a:moveTo>
              <a:lnTo>
                <a:pt x="641350" y="17753"/>
              </a:lnTo>
            </a:path>
          </a:pathLst>
        </a:custGeom>
        <a:noFill/>
        <a:ln w="9525" cap="flat"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54328" y="2937906"/>
        <a:ext cx="32067" cy="32067"/>
      </dsp:txXfrm>
    </dsp:sp>
    <dsp:sp modelId="{081A52B9-34CE-044F-B84A-8FB24C004B90}">
      <dsp:nvSpPr>
        <dsp:cNvPr id="0" name=""/>
        <dsp:cNvSpPr/>
      </dsp:nvSpPr>
      <dsp:spPr>
        <a:xfrm>
          <a:off x="4491037" y="2553096"/>
          <a:ext cx="1603374" cy="801687"/>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Devise plan for implementation..</a:t>
          </a:r>
          <a:endParaRPr lang="en-US" sz="1300" kern="1200" dirty="0"/>
        </a:p>
      </dsp:txBody>
      <dsp:txXfrm>
        <a:off x="4491037" y="2553096"/>
        <a:ext cx="1603374" cy="801687"/>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527B93E-B3FB-E94D-973F-B518371F100C}">
      <dsp:nvSpPr>
        <dsp:cNvPr id="0" name=""/>
        <dsp:cNvSpPr/>
      </dsp:nvSpPr>
      <dsp:spPr>
        <a:xfrm>
          <a:off x="1196995" y="555645"/>
          <a:ext cx="3702009" cy="3702009"/>
        </a:xfrm>
        <a:prstGeom prst="blockArc">
          <a:avLst>
            <a:gd name="adj1" fmla="val 10800000"/>
            <a:gd name="adj2" fmla="val 16200000"/>
            <a:gd name="adj3" fmla="val 4644"/>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AF795969-8FFF-4044-B834-BAFD101802DF}">
      <dsp:nvSpPr>
        <dsp:cNvPr id="0" name=""/>
        <dsp:cNvSpPr/>
      </dsp:nvSpPr>
      <dsp:spPr>
        <a:xfrm>
          <a:off x="1196995" y="555645"/>
          <a:ext cx="3702009" cy="3702009"/>
        </a:xfrm>
        <a:prstGeom prst="blockArc">
          <a:avLst>
            <a:gd name="adj1" fmla="val 5400000"/>
            <a:gd name="adj2" fmla="val 10800000"/>
            <a:gd name="adj3" fmla="val 4644"/>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884B561F-E94D-344C-B5A8-EC83E270B484}">
      <dsp:nvSpPr>
        <dsp:cNvPr id="0" name=""/>
        <dsp:cNvSpPr/>
      </dsp:nvSpPr>
      <dsp:spPr>
        <a:xfrm>
          <a:off x="1196995" y="555645"/>
          <a:ext cx="3702009" cy="3702009"/>
        </a:xfrm>
        <a:prstGeom prst="blockArc">
          <a:avLst>
            <a:gd name="adj1" fmla="val 0"/>
            <a:gd name="adj2" fmla="val 5400000"/>
            <a:gd name="adj3" fmla="val 4644"/>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EEC5F66C-30F7-744C-8ED5-26877915A45B}">
      <dsp:nvSpPr>
        <dsp:cNvPr id="0" name=""/>
        <dsp:cNvSpPr/>
      </dsp:nvSpPr>
      <dsp:spPr>
        <a:xfrm>
          <a:off x="1196995" y="555645"/>
          <a:ext cx="3702009" cy="3702009"/>
        </a:xfrm>
        <a:prstGeom prst="blockArc">
          <a:avLst>
            <a:gd name="adj1" fmla="val 16200000"/>
            <a:gd name="adj2" fmla="val 0"/>
            <a:gd name="adj3" fmla="val 4644"/>
          </a:avLst>
        </a:prstGeom>
        <a:gradFill rotWithShape="0">
          <a:gsLst>
            <a:gs pos="0">
              <a:schemeClr val="accent1">
                <a:tint val="60000"/>
                <a:hueOff val="0"/>
                <a:satOff val="0"/>
                <a:lumOff val="0"/>
                <a:alphaOff val="0"/>
                <a:tint val="98000"/>
                <a:shade val="25000"/>
                <a:satMod val="250000"/>
              </a:schemeClr>
            </a:gs>
            <a:gs pos="68000">
              <a:schemeClr val="accent1">
                <a:tint val="60000"/>
                <a:hueOff val="0"/>
                <a:satOff val="0"/>
                <a:lumOff val="0"/>
                <a:alphaOff val="0"/>
                <a:tint val="86000"/>
                <a:satMod val="115000"/>
              </a:schemeClr>
            </a:gs>
            <a:gs pos="100000">
              <a:schemeClr val="accent1">
                <a:tint val="60000"/>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tint val="60000"/>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sp>
    <dsp:sp modelId="{2DE39669-16CD-AA45-A947-35AFFB5DFA34}">
      <dsp:nvSpPr>
        <dsp:cNvPr id="0" name=""/>
        <dsp:cNvSpPr/>
      </dsp:nvSpPr>
      <dsp:spPr>
        <a:xfrm>
          <a:off x="2195214" y="1553864"/>
          <a:ext cx="1705570" cy="1705570"/>
        </a:xfrm>
        <a:prstGeom prst="ellipse">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t>Training will  take place once a week for the entire calendar year</a:t>
          </a:r>
          <a:endParaRPr lang="en-US" sz="1500" kern="1200" dirty="0"/>
        </a:p>
      </dsp:txBody>
      <dsp:txXfrm>
        <a:off x="2195214" y="1553864"/>
        <a:ext cx="1705570" cy="1705570"/>
      </dsp:txXfrm>
    </dsp:sp>
    <dsp:sp modelId="{4849E0AA-96F7-4843-8908-8056E1D4E501}">
      <dsp:nvSpPr>
        <dsp:cNvPr id="0" name=""/>
        <dsp:cNvSpPr/>
      </dsp:nvSpPr>
      <dsp:spPr>
        <a:xfrm>
          <a:off x="2451050" y="1675"/>
          <a:ext cx="1193899" cy="1193899"/>
        </a:xfrm>
        <a:prstGeom prst="ellipse">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Introduction to language acquisition theory</a:t>
          </a:r>
          <a:endParaRPr lang="en-US" sz="900" kern="1200" dirty="0"/>
        </a:p>
      </dsp:txBody>
      <dsp:txXfrm>
        <a:off x="2451050" y="1675"/>
        <a:ext cx="1193899" cy="1193899"/>
      </dsp:txXfrm>
    </dsp:sp>
    <dsp:sp modelId="{69B9716B-B384-E745-9FB7-630CC9E7BE46}">
      <dsp:nvSpPr>
        <dsp:cNvPr id="0" name=""/>
        <dsp:cNvSpPr/>
      </dsp:nvSpPr>
      <dsp:spPr>
        <a:xfrm>
          <a:off x="4259074" y="1809700"/>
          <a:ext cx="1193899" cy="1193899"/>
        </a:xfrm>
        <a:prstGeom prst="ellipse">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Modeling of activities that align with theory</a:t>
          </a:r>
          <a:endParaRPr lang="en-US" sz="900" kern="1200" dirty="0"/>
        </a:p>
      </dsp:txBody>
      <dsp:txXfrm>
        <a:off x="4259074" y="1809700"/>
        <a:ext cx="1193899" cy="1193899"/>
      </dsp:txXfrm>
    </dsp:sp>
    <dsp:sp modelId="{E7A75B7F-0D87-3F49-B195-1CCA6BDD0159}">
      <dsp:nvSpPr>
        <dsp:cNvPr id="0" name=""/>
        <dsp:cNvSpPr/>
      </dsp:nvSpPr>
      <dsp:spPr>
        <a:xfrm>
          <a:off x="2451050" y="3617724"/>
          <a:ext cx="1193899" cy="1193899"/>
        </a:xfrm>
        <a:prstGeom prst="ellipse">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Practicing strategies and </a:t>
          </a:r>
          <a:r>
            <a:rPr lang="en-US" sz="900" kern="1200" dirty="0" smtClean="0"/>
            <a:t>methods </a:t>
          </a:r>
          <a:endParaRPr lang="en-US" sz="900" kern="1200" dirty="0"/>
        </a:p>
      </dsp:txBody>
      <dsp:txXfrm>
        <a:off x="2451050" y="3617724"/>
        <a:ext cx="1193899" cy="1193899"/>
      </dsp:txXfrm>
    </dsp:sp>
    <dsp:sp modelId="{F07B200A-4676-A548-ADC9-131A7C972976}">
      <dsp:nvSpPr>
        <dsp:cNvPr id="0" name=""/>
        <dsp:cNvSpPr/>
      </dsp:nvSpPr>
      <dsp:spPr>
        <a:xfrm>
          <a:off x="643025" y="1809700"/>
          <a:ext cx="1193899" cy="1193899"/>
        </a:xfrm>
        <a:prstGeom prst="ellipse">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 tIns="11430" rIns="11430" bIns="11430" numCol="1" spcCol="1270" anchor="ctr" anchorCtr="0">
          <a:noAutofit/>
        </a:bodyPr>
        <a:lstStyle/>
        <a:p>
          <a:pPr lvl="0" algn="ctr" defTabSz="400050">
            <a:lnSpc>
              <a:spcPct val="90000"/>
            </a:lnSpc>
            <a:spcBef>
              <a:spcPct val="0"/>
            </a:spcBef>
            <a:spcAft>
              <a:spcPct val="35000"/>
            </a:spcAft>
          </a:pPr>
          <a:r>
            <a:rPr lang="en-US" sz="900" kern="1200" dirty="0" smtClean="0"/>
            <a:t>Establishing TLC teams to monitor classroom implementation</a:t>
          </a:r>
          <a:endParaRPr lang="en-US" sz="900" kern="1200" dirty="0"/>
        </a:p>
      </dsp:txBody>
      <dsp:txXfrm>
        <a:off x="643025" y="1809700"/>
        <a:ext cx="1193899" cy="119389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AD47BAF-2897-9647-A670-FF507F6C471B}">
      <dsp:nvSpPr>
        <dsp:cNvPr id="0" name=""/>
        <dsp:cNvSpPr/>
      </dsp:nvSpPr>
      <dsp:spPr>
        <a:xfrm>
          <a:off x="0" y="2581189"/>
          <a:ext cx="6096000" cy="847204"/>
        </a:xfrm>
        <a:prstGeom prst="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Classroom Assessment</a:t>
          </a:r>
          <a:endParaRPr lang="en-US" sz="1600" kern="1200" dirty="0"/>
        </a:p>
      </dsp:txBody>
      <dsp:txXfrm>
        <a:off x="0" y="2581189"/>
        <a:ext cx="6096000" cy="457490"/>
      </dsp:txXfrm>
    </dsp:sp>
    <dsp:sp modelId="{B242D851-B1A9-634F-BBDF-DD999EB9FF9F}">
      <dsp:nvSpPr>
        <dsp:cNvPr id="0" name=""/>
        <dsp:cNvSpPr/>
      </dsp:nvSpPr>
      <dsp:spPr>
        <a:xfrm>
          <a:off x="0" y="3021735"/>
          <a:ext cx="3047999" cy="389713"/>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lvl="0" algn="ctr" defTabSz="444500">
            <a:lnSpc>
              <a:spcPct val="90000"/>
            </a:lnSpc>
            <a:spcBef>
              <a:spcPct val="0"/>
            </a:spcBef>
            <a:spcAft>
              <a:spcPct val="35000"/>
            </a:spcAft>
          </a:pPr>
          <a:r>
            <a:rPr lang="en-US" sz="1000" kern="1200" dirty="0" smtClean="0"/>
            <a:t>Formative in nature</a:t>
          </a:r>
        </a:p>
        <a:p>
          <a:pPr lvl="0" algn="ctr" defTabSz="444500">
            <a:lnSpc>
              <a:spcPct val="90000"/>
            </a:lnSpc>
            <a:spcBef>
              <a:spcPct val="0"/>
            </a:spcBef>
            <a:spcAft>
              <a:spcPct val="35000"/>
            </a:spcAft>
          </a:pPr>
          <a:r>
            <a:rPr lang="en-US" sz="1000" kern="1200" dirty="0" smtClean="0"/>
            <a:t>(informs instruction)</a:t>
          </a:r>
          <a:endParaRPr lang="en-US" sz="1000" kern="1200" dirty="0"/>
        </a:p>
      </dsp:txBody>
      <dsp:txXfrm>
        <a:off x="0" y="3021735"/>
        <a:ext cx="3047999" cy="389713"/>
      </dsp:txXfrm>
    </dsp:sp>
    <dsp:sp modelId="{4C9954B6-A658-744B-8C72-7E03550903C5}">
      <dsp:nvSpPr>
        <dsp:cNvPr id="0" name=""/>
        <dsp:cNvSpPr/>
      </dsp:nvSpPr>
      <dsp:spPr>
        <a:xfrm>
          <a:off x="3048000" y="3021735"/>
          <a:ext cx="3047999" cy="389713"/>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lvl="0" algn="ctr" defTabSz="444500">
            <a:lnSpc>
              <a:spcPct val="90000"/>
            </a:lnSpc>
            <a:spcBef>
              <a:spcPct val="0"/>
            </a:spcBef>
            <a:spcAft>
              <a:spcPct val="35000"/>
            </a:spcAft>
          </a:pPr>
          <a:r>
            <a:rPr lang="en-US" sz="1000" kern="1200" dirty="0" smtClean="0"/>
            <a:t>Alternative Methods (Ex. Interview formats )</a:t>
          </a:r>
          <a:endParaRPr lang="en-US" sz="1000" kern="1200" dirty="0"/>
        </a:p>
      </dsp:txBody>
      <dsp:txXfrm>
        <a:off x="3048000" y="3021735"/>
        <a:ext cx="3047999" cy="389713"/>
      </dsp:txXfrm>
    </dsp:sp>
    <dsp:sp modelId="{6A2CECB6-26C5-A944-9282-75426E38E2EA}">
      <dsp:nvSpPr>
        <dsp:cNvPr id="0" name=""/>
        <dsp:cNvSpPr/>
      </dsp:nvSpPr>
      <dsp:spPr>
        <a:xfrm rot="10800000">
          <a:off x="0" y="1290897"/>
          <a:ext cx="6096000" cy="1302999"/>
        </a:xfrm>
        <a:prstGeom prst="upArrowCallou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Practice of Recommended Strategies and Activities</a:t>
          </a:r>
          <a:endParaRPr lang="en-US" sz="1600" kern="1200" dirty="0"/>
        </a:p>
      </dsp:txBody>
      <dsp:txXfrm>
        <a:off x="0" y="1290897"/>
        <a:ext cx="6096000" cy="457352"/>
      </dsp:txXfrm>
    </dsp:sp>
    <dsp:sp modelId="{34CD8060-CEE8-5546-919E-8D4555657DD5}">
      <dsp:nvSpPr>
        <dsp:cNvPr id="0" name=""/>
        <dsp:cNvSpPr/>
      </dsp:nvSpPr>
      <dsp:spPr>
        <a:xfrm>
          <a:off x="0" y="1748250"/>
          <a:ext cx="3047999" cy="38959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lvl="0" algn="ctr" defTabSz="444500">
            <a:lnSpc>
              <a:spcPct val="90000"/>
            </a:lnSpc>
            <a:spcBef>
              <a:spcPct val="0"/>
            </a:spcBef>
            <a:spcAft>
              <a:spcPct val="35000"/>
            </a:spcAft>
          </a:pPr>
          <a:r>
            <a:rPr lang="en-US" sz="1000" kern="1200" dirty="0" smtClean="0"/>
            <a:t>Performance –based  (Fits individual proclivities)</a:t>
          </a:r>
          <a:endParaRPr lang="en-US" sz="1000" kern="1200" dirty="0"/>
        </a:p>
      </dsp:txBody>
      <dsp:txXfrm>
        <a:off x="0" y="1748250"/>
        <a:ext cx="3047999" cy="389596"/>
      </dsp:txXfrm>
    </dsp:sp>
    <dsp:sp modelId="{31CDD9B8-E5B4-7047-B1C0-D75AF7DC6D97}">
      <dsp:nvSpPr>
        <dsp:cNvPr id="0" name=""/>
        <dsp:cNvSpPr/>
      </dsp:nvSpPr>
      <dsp:spPr>
        <a:xfrm>
          <a:off x="3048000" y="1748250"/>
          <a:ext cx="3047999" cy="38959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lvl="0" algn="ctr" defTabSz="444500">
            <a:lnSpc>
              <a:spcPct val="90000"/>
            </a:lnSpc>
            <a:spcBef>
              <a:spcPct val="0"/>
            </a:spcBef>
            <a:spcAft>
              <a:spcPct val="35000"/>
            </a:spcAft>
          </a:pPr>
          <a:r>
            <a:rPr lang="en-US" sz="1000" kern="1200" dirty="0" smtClean="0"/>
            <a:t>Rubric and Survey</a:t>
          </a:r>
          <a:endParaRPr lang="en-US" sz="1000" kern="1200" dirty="0"/>
        </a:p>
      </dsp:txBody>
      <dsp:txXfrm>
        <a:off x="3048000" y="1748250"/>
        <a:ext cx="3047999" cy="389596"/>
      </dsp:txXfrm>
    </dsp:sp>
    <dsp:sp modelId="{035E9926-1A92-5040-A4C9-6CEC01B27078}">
      <dsp:nvSpPr>
        <dsp:cNvPr id="0" name=""/>
        <dsp:cNvSpPr/>
      </dsp:nvSpPr>
      <dsp:spPr>
        <a:xfrm rot="10800000">
          <a:off x="0" y="606"/>
          <a:ext cx="6096000" cy="1302999"/>
        </a:xfrm>
        <a:prstGeom prst="upArrowCallou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en-US" sz="1600" kern="1200" dirty="0" smtClean="0"/>
            <a:t>Theory in Language Acquisition and Literary Development </a:t>
          </a:r>
          <a:endParaRPr lang="en-US" sz="1600" kern="1200" dirty="0"/>
        </a:p>
      </dsp:txBody>
      <dsp:txXfrm>
        <a:off x="0" y="606"/>
        <a:ext cx="6096000" cy="457352"/>
      </dsp:txXfrm>
    </dsp:sp>
    <dsp:sp modelId="{1333D34F-A772-3B4E-A140-8322B7EB254A}">
      <dsp:nvSpPr>
        <dsp:cNvPr id="0" name=""/>
        <dsp:cNvSpPr/>
      </dsp:nvSpPr>
      <dsp:spPr>
        <a:xfrm>
          <a:off x="0" y="457959"/>
          <a:ext cx="3047999" cy="38959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lvl="0" algn="ctr" defTabSz="444500">
            <a:lnSpc>
              <a:spcPct val="90000"/>
            </a:lnSpc>
            <a:spcBef>
              <a:spcPct val="0"/>
            </a:spcBef>
            <a:spcAft>
              <a:spcPct val="35000"/>
            </a:spcAft>
          </a:pPr>
          <a:r>
            <a:rPr lang="en-US" sz="1000" kern="1200" dirty="0" smtClean="0"/>
            <a:t>Supplement or replace traditional methods</a:t>
          </a:r>
          <a:endParaRPr lang="en-US" sz="1000" kern="1200" dirty="0"/>
        </a:p>
      </dsp:txBody>
      <dsp:txXfrm>
        <a:off x="0" y="457959"/>
        <a:ext cx="3047999" cy="389596"/>
      </dsp:txXfrm>
    </dsp:sp>
    <dsp:sp modelId="{2A467783-3BFD-2C46-87AA-71F090D21075}">
      <dsp:nvSpPr>
        <dsp:cNvPr id="0" name=""/>
        <dsp:cNvSpPr/>
      </dsp:nvSpPr>
      <dsp:spPr>
        <a:xfrm>
          <a:off x="3048000" y="457959"/>
          <a:ext cx="3047999" cy="389596"/>
        </a:xfrm>
        <a:prstGeom prst="rect">
          <a:avLst/>
        </a:prstGeom>
        <a:solidFill>
          <a:schemeClr val="accent1">
            <a:alpha val="90000"/>
            <a:tint val="40000"/>
            <a:hueOff val="0"/>
            <a:satOff val="0"/>
            <a:lumOff val="0"/>
            <a:alphaOff val="0"/>
          </a:schemeClr>
        </a:solidFill>
        <a:ln w="9525" cap="flat"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1120" tIns="12700" rIns="71120" bIns="12700" numCol="1" spcCol="1270" anchor="ctr" anchorCtr="0">
          <a:noAutofit/>
        </a:bodyPr>
        <a:lstStyle/>
        <a:p>
          <a:pPr lvl="0" algn="ctr" defTabSz="444500">
            <a:lnSpc>
              <a:spcPct val="90000"/>
            </a:lnSpc>
            <a:spcBef>
              <a:spcPct val="0"/>
            </a:spcBef>
            <a:spcAft>
              <a:spcPct val="35000"/>
            </a:spcAft>
          </a:pPr>
          <a:r>
            <a:rPr lang="en-US" sz="1000" kern="1200" dirty="0" smtClean="0"/>
            <a:t>Ex. Multiple-choice and Binary (One size fits all)</a:t>
          </a:r>
          <a:endParaRPr lang="en-US" sz="1000" kern="1200" dirty="0"/>
        </a:p>
      </dsp:txBody>
      <dsp:txXfrm>
        <a:off x="3048000" y="457959"/>
        <a:ext cx="3047999" cy="389596"/>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966ED14-5740-FB48-BEB9-E6A956F80EFA}">
      <dsp:nvSpPr>
        <dsp:cNvPr id="0" name=""/>
        <dsp:cNvSpPr/>
      </dsp:nvSpPr>
      <dsp:spPr>
        <a:xfrm>
          <a:off x="1640012" y="1702"/>
          <a:ext cx="1680188" cy="1058696"/>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Why should teachers understand ?</a:t>
          </a:r>
          <a:endParaRPr lang="en-US" sz="2000" kern="1200" dirty="0"/>
        </a:p>
      </dsp:txBody>
      <dsp:txXfrm>
        <a:off x="1640012" y="1702"/>
        <a:ext cx="1680188" cy="1058696"/>
      </dsp:txXfrm>
    </dsp:sp>
    <dsp:sp modelId="{A0C1A7A3-2368-6C42-99C0-1EE624E3F723}">
      <dsp:nvSpPr>
        <dsp:cNvPr id="0" name=""/>
        <dsp:cNvSpPr/>
      </dsp:nvSpPr>
      <dsp:spPr>
        <a:xfrm>
          <a:off x="1808031" y="1060398"/>
          <a:ext cx="168018" cy="972455"/>
        </a:xfrm>
        <a:custGeom>
          <a:avLst/>
          <a:gdLst/>
          <a:ahLst/>
          <a:cxnLst/>
          <a:rect l="0" t="0" r="0" b="0"/>
          <a:pathLst>
            <a:path>
              <a:moveTo>
                <a:pt x="0" y="0"/>
              </a:moveTo>
              <a:lnTo>
                <a:pt x="0" y="972455"/>
              </a:lnTo>
              <a:lnTo>
                <a:pt x="168018" y="97245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35992D4-A6B6-C64D-AFD1-3A6B99600C57}">
      <dsp:nvSpPr>
        <dsp:cNvPr id="0" name=""/>
        <dsp:cNvSpPr/>
      </dsp:nvSpPr>
      <dsp:spPr>
        <a:xfrm>
          <a:off x="1976050" y="1234695"/>
          <a:ext cx="2098996" cy="159631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1. To develop appropriate and effective classroom instruction</a:t>
          </a:r>
        </a:p>
        <a:p>
          <a:pPr lvl="0" algn="ctr" defTabSz="533400">
            <a:lnSpc>
              <a:spcPct val="90000"/>
            </a:lnSpc>
            <a:spcBef>
              <a:spcPct val="0"/>
            </a:spcBef>
            <a:spcAft>
              <a:spcPct val="35000"/>
            </a:spcAft>
          </a:pPr>
          <a:r>
            <a:rPr lang="en-US" sz="1200" kern="1200" dirty="0" smtClean="0"/>
            <a:t> 2. To understand the relationship between mind and knowledge</a:t>
          </a:r>
        </a:p>
        <a:p>
          <a:pPr lvl="0" algn="ctr" defTabSz="533400">
            <a:lnSpc>
              <a:spcPct val="90000"/>
            </a:lnSpc>
            <a:spcBef>
              <a:spcPct val="0"/>
            </a:spcBef>
            <a:spcAft>
              <a:spcPct val="35000"/>
            </a:spcAft>
          </a:pPr>
          <a:r>
            <a:rPr lang="en-US" sz="1200" kern="1200" dirty="0" smtClean="0"/>
            <a:t> 3. To make informed judgments on text books and other materials.</a:t>
          </a:r>
          <a:endParaRPr lang="en-US" sz="1200" kern="1200" dirty="0"/>
        </a:p>
      </dsp:txBody>
      <dsp:txXfrm>
        <a:off x="1976050" y="1234695"/>
        <a:ext cx="2098996" cy="1596317"/>
      </dsp:txXfrm>
    </dsp:sp>
    <dsp:sp modelId="{08730988-26F5-7D49-8EA9-EA1C1A0D7331}">
      <dsp:nvSpPr>
        <dsp:cNvPr id="0" name=""/>
        <dsp:cNvSpPr/>
      </dsp:nvSpPr>
      <dsp:spPr>
        <a:xfrm>
          <a:off x="1808031" y="1060398"/>
          <a:ext cx="104870" cy="2741834"/>
        </a:xfrm>
        <a:custGeom>
          <a:avLst/>
          <a:gdLst/>
          <a:ahLst/>
          <a:cxnLst/>
          <a:rect l="0" t="0" r="0" b="0"/>
          <a:pathLst>
            <a:path>
              <a:moveTo>
                <a:pt x="0" y="0"/>
              </a:moveTo>
              <a:lnTo>
                <a:pt x="0" y="2741834"/>
              </a:lnTo>
              <a:lnTo>
                <a:pt x="104870" y="274183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DAF8203-870C-9F42-AD4D-ED3408A1F356}">
      <dsp:nvSpPr>
        <dsp:cNvPr id="0" name=""/>
        <dsp:cNvSpPr/>
      </dsp:nvSpPr>
      <dsp:spPr>
        <a:xfrm>
          <a:off x="1912901" y="3006354"/>
          <a:ext cx="1835672" cy="1591757"/>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If we don’t know why good classroom practices work, we may prematurely give up on them. </a:t>
          </a:r>
        </a:p>
        <a:p>
          <a:pPr lvl="0" algn="ctr" defTabSz="533400">
            <a:lnSpc>
              <a:spcPct val="90000"/>
            </a:lnSpc>
            <a:spcBef>
              <a:spcPct val="0"/>
            </a:spcBef>
            <a:spcAft>
              <a:spcPct val="35000"/>
            </a:spcAft>
          </a:pPr>
          <a:r>
            <a:rPr lang="en-US" sz="1200" kern="1200" dirty="0" smtClean="0"/>
            <a:t>Teachers have abdicated responsibility to textbook creators assuming the materials are effective. </a:t>
          </a:r>
          <a:endParaRPr lang="en-US" sz="1200" kern="1200" dirty="0"/>
        </a:p>
      </dsp:txBody>
      <dsp:txXfrm>
        <a:off x="1912901" y="3006354"/>
        <a:ext cx="1835672" cy="1591757"/>
      </dsp:txXfrm>
    </dsp:sp>
    <dsp:sp modelId="{41EBAEF0-2407-7840-94C0-A4027B1BBAAF}">
      <dsp:nvSpPr>
        <dsp:cNvPr id="0" name=""/>
        <dsp:cNvSpPr/>
      </dsp:nvSpPr>
      <dsp:spPr>
        <a:xfrm>
          <a:off x="4052438" y="1702"/>
          <a:ext cx="1856005" cy="1034776"/>
        </a:xfrm>
        <a:prstGeom prst="roundRect">
          <a:avLst>
            <a:gd name="adj" fmla="val 10000"/>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5720" tIns="30480" rIns="45720" bIns="30480" numCol="1" spcCol="1270" anchor="ctr" anchorCtr="0">
          <a:noAutofit/>
        </a:bodyPr>
        <a:lstStyle/>
        <a:p>
          <a:pPr lvl="0" algn="ctr" defTabSz="1066800">
            <a:lnSpc>
              <a:spcPct val="90000"/>
            </a:lnSpc>
            <a:spcBef>
              <a:spcPct val="0"/>
            </a:spcBef>
            <a:spcAft>
              <a:spcPct val="35000"/>
            </a:spcAft>
          </a:pPr>
          <a:r>
            <a:rPr lang="en-US" sz="2400" kern="1200" dirty="0" smtClean="0"/>
            <a:t>How long to learn a language?</a:t>
          </a:r>
          <a:endParaRPr lang="en-US" sz="2800" kern="1200" dirty="0"/>
        </a:p>
      </dsp:txBody>
      <dsp:txXfrm>
        <a:off x="4052438" y="1702"/>
        <a:ext cx="1856005" cy="1034776"/>
      </dsp:txXfrm>
    </dsp:sp>
    <dsp:sp modelId="{91141C20-6CA9-C74E-AC04-380B6E5F1F31}">
      <dsp:nvSpPr>
        <dsp:cNvPr id="0" name=""/>
        <dsp:cNvSpPr/>
      </dsp:nvSpPr>
      <dsp:spPr>
        <a:xfrm>
          <a:off x="4238038" y="1036478"/>
          <a:ext cx="147104" cy="821033"/>
        </a:xfrm>
        <a:custGeom>
          <a:avLst/>
          <a:gdLst/>
          <a:ahLst/>
          <a:cxnLst/>
          <a:rect l="0" t="0" r="0" b="0"/>
          <a:pathLst>
            <a:path>
              <a:moveTo>
                <a:pt x="0" y="0"/>
              </a:moveTo>
              <a:lnTo>
                <a:pt x="0" y="821033"/>
              </a:lnTo>
              <a:lnTo>
                <a:pt x="147104" y="82103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C557C1-8A2B-1E49-87CF-47B2005ABD27}">
      <dsp:nvSpPr>
        <dsp:cNvPr id="0" name=""/>
        <dsp:cNvSpPr/>
      </dsp:nvSpPr>
      <dsp:spPr>
        <a:xfrm>
          <a:off x="4385143" y="1198497"/>
          <a:ext cx="1996805" cy="131802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Conversational fluency can take six months to two years.</a:t>
          </a:r>
        </a:p>
        <a:p>
          <a:pPr lvl="0" algn="ctr" defTabSz="533400">
            <a:lnSpc>
              <a:spcPct val="90000"/>
            </a:lnSpc>
            <a:spcBef>
              <a:spcPct val="0"/>
            </a:spcBef>
            <a:spcAft>
              <a:spcPct val="35000"/>
            </a:spcAft>
          </a:pPr>
          <a:r>
            <a:rPr lang="en-US" sz="1200" kern="1200" dirty="0" smtClean="0"/>
            <a:t> Academic proficiency however demands a long-term commitment: a minimum of five years</a:t>
          </a:r>
          <a:r>
            <a:rPr lang="en-US" sz="1400" kern="1200" dirty="0" smtClean="0"/>
            <a:t>. </a:t>
          </a:r>
          <a:endParaRPr lang="en-US" sz="1400" kern="1200" dirty="0"/>
        </a:p>
      </dsp:txBody>
      <dsp:txXfrm>
        <a:off x="4385143" y="1198497"/>
        <a:ext cx="1996805" cy="1318028"/>
      </dsp:txXfrm>
    </dsp:sp>
    <dsp:sp modelId="{A0201D8B-1296-214F-A81C-0E10140F5463}">
      <dsp:nvSpPr>
        <dsp:cNvPr id="0" name=""/>
        <dsp:cNvSpPr/>
      </dsp:nvSpPr>
      <dsp:spPr>
        <a:xfrm>
          <a:off x="4238038" y="1036478"/>
          <a:ext cx="185600" cy="2451826"/>
        </a:xfrm>
        <a:custGeom>
          <a:avLst/>
          <a:gdLst/>
          <a:ahLst/>
          <a:cxnLst/>
          <a:rect l="0" t="0" r="0" b="0"/>
          <a:pathLst>
            <a:path>
              <a:moveTo>
                <a:pt x="0" y="0"/>
              </a:moveTo>
              <a:lnTo>
                <a:pt x="0" y="2451826"/>
              </a:lnTo>
              <a:lnTo>
                <a:pt x="185600" y="245182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AD2692-C9EA-7B49-AA3D-6D0628DE466F}">
      <dsp:nvSpPr>
        <dsp:cNvPr id="0" name=""/>
        <dsp:cNvSpPr/>
      </dsp:nvSpPr>
      <dsp:spPr>
        <a:xfrm>
          <a:off x="4423639" y="2703100"/>
          <a:ext cx="2165948" cy="157041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n-US" sz="1200" kern="1200" dirty="0" smtClean="0"/>
            <a:t>Beginning focus should be concrete language. As proficiency advances, more abstract content is added. Conversational fluency often tricks students into thinking they’re ready for academic challenges</a:t>
          </a:r>
          <a:r>
            <a:rPr lang="en-US" sz="1100" kern="1200" dirty="0" smtClean="0"/>
            <a:t>. </a:t>
          </a:r>
          <a:endParaRPr lang="en-US" sz="1100" kern="1200" dirty="0"/>
        </a:p>
      </dsp:txBody>
      <dsp:txXfrm>
        <a:off x="4423639" y="2703100"/>
        <a:ext cx="2165948" cy="157041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D814BC5-33C0-0A4B-8306-E2619A15F920}">
      <dsp:nvSpPr>
        <dsp:cNvPr id="0" name=""/>
        <dsp:cNvSpPr/>
      </dsp:nvSpPr>
      <dsp:spPr>
        <a:xfrm>
          <a:off x="0" y="0"/>
          <a:ext cx="8229600" cy="1140750"/>
        </a:xfrm>
        <a:prstGeom prst="roundRect">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95250" tIns="95250" rIns="95250" bIns="95250" numCol="1" spcCol="1270" anchor="ctr" anchorCtr="0">
          <a:noAutofit/>
        </a:bodyPr>
        <a:lstStyle/>
        <a:p>
          <a:pPr lvl="0" algn="ctr" defTabSz="1111250" rtl="0">
            <a:lnSpc>
              <a:spcPct val="90000"/>
            </a:lnSpc>
            <a:spcBef>
              <a:spcPct val="0"/>
            </a:spcBef>
            <a:spcAft>
              <a:spcPct val="35000"/>
            </a:spcAft>
          </a:pPr>
          <a:endParaRPr lang="en-US" sz="2500" b="1" kern="1200" baseline="0" dirty="0" smtClean="0"/>
        </a:p>
        <a:p>
          <a:pPr lvl="0" algn="ctr" defTabSz="1111250" rtl="0">
            <a:lnSpc>
              <a:spcPct val="90000"/>
            </a:lnSpc>
            <a:spcBef>
              <a:spcPct val="0"/>
            </a:spcBef>
            <a:spcAft>
              <a:spcPct val="35000"/>
            </a:spcAft>
          </a:pPr>
          <a:r>
            <a:rPr lang="en-US" sz="2500" b="1" kern="1200" baseline="0" dirty="0" smtClean="0"/>
            <a:t>Intervention for Bilingual Programs</a:t>
          </a:r>
          <a:endParaRPr lang="en-US" sz="2500" b="1" kern="1200" baseline="0" dirty="0"/>
        </a:p>
      </dsp:txBody>
      <dsp:txXfrm>
        <a:off x="0" y="0"/>
        <a:ext cx="8229600" cy="114075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EF3119D-AAA4-3546-BE8A-1D62252BF4F3}">
      <dsp:nvSpPr>
        <dsp:cNvPr id="0" name=""/>
        <dsp:cNvSpPr/>
      </dsp:nvSpPr>
      <dsp:spPr>
        <a:xfrm rot="10800000">
          <a:off x="1683588" y="0"/>
          <a:ext cx="5472684" cy="1468089"/>
        </a:xfrm>
        <a:prstGeom prst="homePlate">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23247" tIns="68580" rIns="128016" bIns="68580" numCol="1" spcCol="1270" anchor="ctr" anchorCtr="0">
          <a:noAutofit/>
        </a:bodyPr>
        <a:lstStyle/>
        <a:p>
          <a:pPr lvl="0" algn="ctr" defTabSz="800100">
            <a:lnSpc>
              <a:spcPct val="90000"/>
            </a:lnSpc>
            <a:spcBef>
              <a:spcPct val="0"/>
            </a:spcBef>
            <a:spcAft>
              <a:spcPct val="35000"/>
            </a:spcAft>
          </a:pPr>
          <a:r>
            <a:rPr lang="en-US" sz="1800" kern="1200" dirty="0" smtClean="0"/>
            <a:t>Affective needs must be addressed.  No student whose background, culture, and language is devalued can learn. TLC must develop strategies to address cultural understanding  (</a:t>
          </a:r>
          <a:r>
            <a:rPr lang="en-US" sz="1800" kern="1200" dirty="0" err="1" smtClean="0"/>
            <a:t>Hererra</a:t>
          </a:r>
          <a:r>
            <a:rPr lang="en-US" sz="1800" kern="1200" dirty="0" smtClean="0"/>
            <a:t>, Murray,&amp; Cabal, 2007)</a:t>
          </a:r>
        </a:p>
      </dsp:txBody>
      <dsp:txXfrm rot="10800000">
        <a:off x="1683588" y="0"/>
        <a:ext cx="5472684" cy="1468089"/>
      </dsp:txXfrm>
    </dsp:sp>
    <dsp:sp modelId="{45BC09A8-873F-E64E-A265-BC1C560B9378}">
      <dsp:nvSpPr>
        <dsp:cNvPr id="0" name=""/>
        <dsp:cNvSpPr/>
      </dsp:nvSpPr>
      <dsp:spPr>
        <a:xfrm>
          <a:off x="1138506" y="254474"/>
          <a:ext cx="959805" cy="959805"/>
        </a:xfrm>
        <a:prstGeom prst="ellipse">
          <a:avLst/>
        </a:prstGeom>
        <a:blipFill rotWithShape="0">
          <a:blip xmlns:r="http://schemas.openxmlformats.org/officeDocument/2006/relationships" r:embed="rId1"/>
          <a:stretch>
            <a:fillRect/>
          </a:stretch>
        </a:blipFill>
        <a:ln w="38100" cap="flat" cmpd="sng" algn="ctr">
          <a:solidFill>
            <a:schemeClr val="lt1">
              <a:hueOff val="0"/>
              <a:satOff val="0"/>
              <a:lumOff val="0"/>
              <a:alphaOff val="0"/>
            </a:schemeClr>
          </a:solidFill>
          <a:prstDash val="solid"/>
        </a:ln>
        <a:effectLst>
          <a:outerShdw blurRad="57150" dist="38100" dir="5400000" algn="ctr" rotWithShape="0">
            <a:schemeClr val="accent1">
              <a:tint val="50000"/>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dsp:style>
    </dsp:sp>
    <dsp:sp modelId="{BA1DA216-5710-1B43-8286-AB0451AB2E2A}">
      <dsp:nvSpPr>
        <dsp:cNvPr id="0" name=""/>
        <dsp:cNvSpPr/>
      </dsp:nvSpPr>
      <dsp:spPr>
        <a:xfrm rot="10800000">
          <a:off x="1618409" y="1754930"/>
          <a:ext cx="5472684" cy="1387859"/>
        </a:xfrm>
        <a:prstGeom prst="homePlate">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23247" tIns="60960" rIns="113792" bIns="60960" numCol="1" spcCol="1270" anchor="ctr" anchorCtr="0">
          <a:noAutofit/>
        </a:bodyPr>
        <a:lstStyle/>
        <a:p>
          <a:pPr lvl="0" algn="ctr" defTabSz="711200">
            <a:lnSpc>
              <a:spcPct val="90000"/>
            </a:lnSpc>
            <a:spcBef>
              <a:spcPct val="0"/>
            </a:spcBef>
            <a:spcAft>
              <a:spcPct val="35000"/>
            </a:spcAft>
          </a:pPr>
          <a:r>
            <a:rPr lang="en-US" sz="1600" kern="1200" dirty="0" smtClean="0"/>
            <a:t>Language is a social phenomenon and is best learned through group interaction. TLC must develop student-centered approaches that exploits this natural phenomenon (Haley &amp; Austin, 2014)</a:t>
          </a:r>
          <a:endParaRPr lang="en-US" sz="1600" kern="1200" dirty="0"/>
        </a:p>
      </dsp:txBody>
      <dsp:txXfrm rot="10800000">
        <a:off x="1618409" y="1754930"/>
        <a:ext cx="5472684" cy="1387859"/>
      </dsp:txXfrm>
    </dsp:sp>
    <dsp:sp modelId="{C0B7DC68-9CE2-3446-B573-398DD3005E63}">
      <dsp:nvSpPr>
        <dsp:cNvPr id="0" name=""/>
        <dsp:cNvSpPr/>
      </dsp:nvSpPr>
      <dsp:spPr>
        <a:xfrm>
          <a:off x="1138506" y="1968957"/>
          <a:ext cx="959805" cy="959805"/>
        </a:xfrm>
        <a:prstGeom prst="ellipse">
          <a:avLst/>
        </a:prstGeom>
        <a:blipFill rotWithShape="0">
          <a:blip xmlns:r="http://schemas.openxmlformats.org/officeDocument/2006/relationships" r:embed="rId2"/>
          <a:stretch>
            <a:fillRect/>
          </a:stretch>
        </a:blipFill>
        <a:ln w="38100" cap="flat" cmpd="sng" algn="ctr">
          <a:solidFill>
            <a:schemeClr val="lt1">
              <a:hueOff val="0"/>
              <a:satOff val="0"/>
              <a:lumOff val="0"/>
              <a:alphaOff val="0"/>
            </a:schemeClr>
          </a:solidFill>
          <a:prstDash val="solid"/>
        </a:ln>
        <a:effectLst>
          <a:outerShdw blurRad="57150" dist="38100" dir="5400000" algn="ctr" rotWithShape="0">
            <a:schemeClr val="accent1">
              <a:tint val="50000"/>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dsp:style>
    </dsp:sp>
    <dsp:sp modelId="{CCD6C682-4030-0640-8343-567F9C29FBC1}">
      <dsp:nvSpPr>
        <dsp:cNvPr id="0" name=""/>
        <dsp:cNvSpPr/>
      </dsp:nvSpPr>
      <dsp:spPr>
        <a:xfrm rot="10800000">
          <a:off x="1567622" y="3429631"/>
          <a:ext cx="5472684" cy="959805"/>
        </a:xfrm>
        <a:prstGeom prst="homePlate">
          <a:avLst/>
        </a:prstGeom>
        <a:solidFill>
          <a:schemeClr val="accent1">
            <a:lumMod val="75000"/>
          </a:schemeClr>
        </a:solidFill>
        <a:ln w="38100" cap="flat" cmpd="sng" algn="ctr">
          <a:solidFill>
            <a:schemeClr val="lt1">
              <a:hueOff val="0"/>
              <a:satOff val="0"/>
              <a:lumOff val="0"/>
              <a:alphaOff val="0"/>
            </a:schemeClr>
          </a:solidFill>
          <a:prstDash val="solid"/>
        </a:ln>
        <a:effectLst>
          <a:outerShdw blurRad="57150" dist="38100" dir="5400000" algn="ctr" rotWithShape="0">
            <a:schemeClr val="accent1">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23247" tIns="60960" rIns="113792" bIns="60960" numCol="1" spcCol="1270" anchor="ctr" anchorCtr="0">
          <a:noAutofit/>
        </a:bodyPr>
        <a:lstStyle/>
        <a:p>
          <a:pPr lvl="0" algn="ctr" defTabSz="711200">
            <a:lnSpc>
              <a:spcPct val="90000"/>
            </a:lnSpc>
            <a:spcBef>
              <a:spcPct val="0"/>
            </a:spcBef>
            <a:spcAft>
              <a:spcPct val="35000"/>
            </a:spcAft>
          </a:pPr>
          <a:r>
            <a:rPr lang="en-US" sz="1600" kern="1200" dirty="0" smtClean="0"/>
            <a:t>Parents have a role to play and minority language parents must be informed, engaged, and given a voice (Calderon &amp; </a:t>
          </a:r>
          <a:r>
            <a:rPr lang="en-US" sz="1600" kern="1200" dirty="0" err="1" smtClean="0"/>
            <a:t>Minaya</a:t>
          </a:r>
          <a:r>
            <a:rPr lang="en-US" sz="1600" kern="1200" dirty="0" smtClean="0"/>
            <a:t>-Rowe, 2004)</a:t>
          </a:r>
          <a:endParaRPr lang="en-US" sz="1600" kern="1200" dirty="0"/>
        </a:p>
      </dsp:txBody>
      <dsp:txXfrm rot="10800000">
        <a:off x="1567622" y="3429631"/>
        <a:ext cx="5472684" cy="959805"/>
      </dsp:txXfrm>
    </dsp:sp>
    <dsp:sp modelId="{2CFDC96A-C7D5-2C4D-AE47-831370789E66}">
      <dsp:nvSpPr>
        <dsp:cNvPr id="0" name=""/>
        <dsp:cNvSpPr/>
      </dsp:nvSpPr>
      <dsp:spPr>
        <a:xfrm>
          <a:off x="1138506" y="3429299"/>
          <a:ext cx="959805" cy="959805"/>
        </a:xfrm>
        <a:prstGeom prst="ellipse">
          <a:avLst/>
        </a:prstGeom>
        <a:blipFill rotWithShape="0">
          <a:blip xmlns:r="http://schemas.openxmlformats.org/officeDocument/2006/relationships" r:embed="rId3"/>
          <a:stretch>
            <a:fillRect/>
          </a:stretch>
        </a:blipFill>
        <a:ln w="38100" cap="flat" cmpd="sng" algn="ctr">
          <a:solidFill>
            <a:schemeClr val="lt1">
              <a:hueOff val="0"/>
              <a:satOff val="0"/>
              <a:lumOff val="0"/>
              <a:alphaOff val="0"/>
            </a:schemeClr>
          </a:solidFill>
          <a:prstDash val="solid"/>
        </a:ln>
        <a:effectLst>
          <a:outerShdw blurRad="57150" dist="38100" dir="5400000" algn="ctr" rotWithShape="0">
            <a:schemeClr val="accent1">
              <a:tint val="50000"/>
              <a:hueOff val="0"/>
              <a:satOff val="0"/>
              <a:lumOff val="0"/>
              <a:alphaOff val="0"/>
              <a:shade val="9000"/>
              <a:satMod val="105000"/>
              <a:alpha val="48000"/>
            </a:schemeClr>
          </a:outerShdw>
        </a:effectLst>
      </dsp:spPr>
      <dsp:style>
        <a:lnRef idx="3">
          <a:scrgbClr r="0" g="0" b="0"/>
        </a:lnRef>
        <a:fillRef idx="1">
          <a:scrgbClr r="0" g="0" b="0"/>
        </a:fillRef>
        <a:effectRef idx="1">
          <a:scrgbClr r="0" g="0" b="0"/>
        </a:effectRef>
        <a:fontRef idx="minor"/>
      </dsp:style>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7140FBD-724A-D048-8418-0B242012B6BF}">
      <dsp:nvSpPr>
        <dsp:cNvPr id="0" name=""/>
        <dsp:cNvSpPr/>
      </dsp:nvSpPr>
      <dsp:spPr>
        <a:xfrm>
          <a:off x="1122126" y="2815"/>
          <a:ext cx="2660153" cy="1330076"/>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Language connects people and communicates ideas</a:t>
          </a:r>
          <a:endParaRPr lang="en-US" sz="2000" kern="1200" dirty="0"/>
        </a:p>
      </dsp:txBody>
      <dsp:txXfrm>
        <a:off x="1122126" y="2815"/>
        <a:ext cx="2660153" cy="1330076"/>
      </dsp:txXfrm>
    </dsp:sp>
    <dsp:sp modelId="{CE338A08-D548-6240-B21B-F8150F9B735C}">
      <dsp:nvSpPr>
        <dsp:cNvPr id="0" name=""/>
        <dsp:cNvSpPr/>
      </dsp:nvSpPr>
      <dsp:spPr>
        <a:xfrm>
          <a:off x="1388142" y="1332892"/>
          <a:ext cx="278720" cy="997557"/>
        </a:xfrm>
        <a:custGeom>
          <a:avLst/>
          <a:gdLst/>
          <a:ahLst/>
          <a:cxnLst/>
          <a:rect l="0" t="0" r="0" b="0"/>
          <a:pathLst>
            <a:path>
              <a:moveTo>
                <a:pt x="0" y="0"/>
              </a:moveTo>
              <a:lnTo>
                <a:pt x="0" y="997557"/>
              </a:lnTo>
              <a:lnTo>
                <a:pt x="278720" y="997557"/>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6BFE8E1-C885-8A4A-AF03-EE0F3284B99A}">
      <dsp:nvSpPr>
        <dsp:cNvPr id="0" name=""/>
        <dsp:cNvSpPr/>
      </dsp:nvSpPr>
      <dsp:spPr>
        <a:xfrm>
          <a:off x="1666862" y="1665411"/>
          <a:ext cx="2128123" cy="133007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en-US" sz="1000" kern="1200" dirty="0" smtClean="0"/>
            <a:t>Teachers compare and contrast English and minority languages- What are similarities and differences?</a:t>
          </a:r>
        </a:p>
        <a:p>
          <a:pPr lvl="0" algn="ctr" defTabSz="444500">
            <a:lnSpc>
              <a:spcPct val="90000"/>
            </a:lnSpc>
            <a:spcBef>
              <a:spcPct val="0"/>
            </a:spcBef>
            <a:spcAft>
              <a:spcPct val="35000"/>
            </a:spcAft>
          </a:pPr>
          <a:r>
            <a:rPr lang="en-US" sz="1000" kern="1200" dirty="0" smtClean="0"/>
            <a:t> Knowledge gained shapes instruction</a:t>
          </a:r>
        </a:p>
        <a:p>
          <a:pPr lvl="0" algn="ctr" defTabSz="444500">
            <a:lnSpc>
              <a:spcPct val="90000"/>
            </a:lnSpc>
            <a:spcBef>
              <a:spcPct val="0"/>
            </a:spcBef>
            <a:spcAft>
              <a:spcPct val="35000"/>
            </a:spcAft>
          </a:pPr>
          <a:r>
            <a:rPr lang="en-US" sz="1000" kern="1200" dirty="0" smtClean="0"/>
            <a:t>(Calderon &amp; </a:t>
          </a:r>
          <a:r>
            <a:rPr lang="en-US" sz="1000" kern="1200" dirty="0" err="1" smtClean="0"/>
            <a:t>Minaya</a:t>
          </a:r>
          <a:r>
            <a:rPr lang="en-US" sz="1000" kern="1200" dirty="0" smtClean="0"/>
            <a:t>-Rowe, 2004)</a:t>
          </a:r>
        </a:p>
      </dsp:txBody>
      <dsp:txXfrm>
        <a:off x="1666862" y="1665411"/>
        <a:ext cx="2128123" cy="1330076"/>
      </dsp:txXfrm>
    </dsp:sp>
    <dsp:sp modelId="{3CA2D41F-80DB-724A-B0AA-2B6BB2B4514A}">
      <dsp:nvSpPr>
        <dsp:cNvPr id="0" name=""/>
        <dsp:cNvSpPr/>
      </dsp:nvSpPr>
      <dsp:spPr>
        <a:xfrm>
          <a:off x="1388142" y="1332892"/>
          <a:ext cx="266015" cy="2660153"/>
        </a:xfrm>
        <a:custGeom>
          <a:avLst/>
          <a:gdLst/>
          <a:ahLst/>
          <a:cxnLst/>
          <a:rect l="0" t="0" r="0" b="0"/>
          <a:pathLst>
            <a:path>
              <a:moveTo>
                <a:pt x="0" y="0"/>
              </a:moveTo>
              <a:lnTo>
                <a:pt x="0" y="2660153"/>
              </a:lnTo>
              <a:lnTo>
                <a:pt x="266015" y="2660153"/>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4B0C8FC-45EC-0745-9F90-17CEBFA6214F}">
      <dsp:nvSpPr>
        <dsp:cNvPr id="0" name=""/>
        <dsp:cNvSpPr/>
      </dsp:nvSpPr>
      <dsp:spPr>
        <a:xfrm>
          <a:off x="1654157" y="3328007"/>
          <a:ext cx="2128123" cy="133007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en-US" sz="1000" kern="1200" dirty="0" smtClean="0"/>
            <a:t>Teachers lead by example. Monolingual English teachers become well acquainted with minority cultures and learn minority languages (Calderon &amp; </a:t>
          </a:r>
          <a:r>
            <a:rPr lang="en-US" sz="1000" kern="1200" dirty="0" err="1" smtClean="0"/>
            <a:t>Minaya</a:t>
          </a:r>
          <a:r>
            <a:rPr lang="en-US" sz="1000" kern="1200" dirty="0" smtClean="0"/>
            <a:t>-Rowe, 2004)</a:t>
          </a:r>
          <a:endParaRPr lang="en-US" sz="1000" kern="1200" dirty="0"/>
        </a:p>
      </dsp:txBody>
      <dsp:txXfrm>
        <a:off x="1654157" y="3328007"/>
        <a:ext cx="2128123" cy="1330076"/>
      </dsp:txXfrm>
    </dsp:sp>
    <dsp:sp modelId="{B321FFDE-DB20-994F-B016-35ED0F2D086B}">
      <dsp:nvSpPr>
        <dsp:cNvPr id="0" name=""/>
        <dsp:cNvSpPr/>
      </dsp:nvSpPr>
      <dsp:spPr>
        <a:xfrm>
          <a:off x="4447319" y="2815"/>
          <a:ext cx="2660153" cy="1330076"/>
        </a:xfrm>
        <a:prstGeom prst="roundRect">
          <a:avLst>
            <a:gd name="adj" fmla="val 10000"/>
          </a:avLst>
        </a:prstGeom>
        <a:solidFill>
          <a:schemeClr val="accent1">
            <a:lumMod val="75000"/>
          </a:schemeClr>
        </a:soli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n-US" sz="2000" kern="1200" dirty="0" smtClean="0"/>
            <a:t>First</a:t>
          </a:r>
          <a:r>
            <a:rPr lang="en-US" sz="2000" kern="1200" baseline="0" dirty="0" smtClean="0"/>
            <a:t> language used as scaffolding support and is continually developed</a:t>
          </a:r>
          <a:endParaRPr lang="en-US" sz="2000" kern="1200" dirty="0"/>
        </a:p>
      </dsp:txBody>
      <dsp:txXfrm>
        <a:off x="4447319" y="2815"/>
        <a:ext cx="2660153" cy="1330076"/>
      </dsp:txXfrm>
    </dsp:sp>
    <dsp:sp modelId="{F84E0F33-2102-8047-9158-684881C36DF6}">
      <dsp:nvSpPr>
        <dsp:cNvPr id="0" name=""/>
        <dsp:cNvSpPr/>
      </dsp:nvSpPr>
      <dsp:spPr>
        <a:xfrm>
          <a:off x="4713334" y="1332892"/>
          <a:ext cx="266015" cy="884966"/>
        </a:xfrm>
        <a:custGeom>
          <a:avLst/>
          <a:gdLst/>
          <a:ahLst/>
          <a:cxnLst/>
          <a:rect l="0" t="0" r="0" b="0"/>
          <a:pathLst>
            <a:path>
              <a:moveTo>
                <a:pt x="0" y="0"/>
              </a:moveTo>
              <a:lnTo>
                <a:pt x="0" y="884966"/>
              </a:lnTo>
              <a:lnTo>
                <a:pt x="266015" y="884966"/>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1984BFA-B0C0-9845-AC56-E407FADCC2B3}">
      <dsp:nvSpPr>
        <dsp:cNvPr id="0" name=""/>
        <dsp:cNvSpPr/>
      </dsp:nvSpPr>
      <dsp:spPr>
        <a:xfrm>
          <a:off x="4979350" y="1665411"/>
          <a:ext cx="2128123" cy="1104894"/>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en-US" sz="1000" kern="1200" dirty="0" smtClean="0"/>
            <a:t>Pre-assessments in students’ first language give truer picture of students’ linguistic abilities  (</a:t>
          </a:r>
          <a:r>
            <a:rPr lang="en-US" sz="1000" kern="1200" dirty="0" err="1" smtClean="0"/>
            <a:t>Hererra</a:t>
          </a:r>
          <a:r>
            <a:rPr lang="en-US" sz="1000" kern="1200" dirty="0" smtClean="0"/>
            <a:t>, Murray, &amp; Cabal, 2007) </a:t>
          </a:r>
          <a:endParaRPr lang="en-US" sz="1000" kern="1200" dirty="0"/>
        </a:p>
      </dsp:txBody>
      <dsp:txXfrm>
        <a:off x="4979350" y="1665411"/>
        <a:ext cx="2128123" cy="1104894"/>
      </dsp:txXfrm>
    </dsp:sp>
    <dsp:sp modelId="{86D61EFC-BEF4-E047-8AD0-39251AB4552E}">
      <dsp:nvSpPr>
        <dsp:cNvPr id="0" name=""/>
        <dsp:cNvSpPr/>
      </dsp:nvSpPr>
      <dsp:spPr>
        <a:xfrm>
          <a:off x="4713334" y="1332892"/>
          <a:ext cx="266015" cy="2434971"/>
        </a:xfrm>
        <a:custGeom>
          <a:avLst/>
          <a:gdLst/>
          <a:ahLst/>
          <a:cxnLst/>
          <a:rect l="0" t="0" r="0" b="0"/>
          <a:pathLst>
            <a:path>
              <a:moveTo>
                <a:pt x="0" y="0"/>
              </a:moveTo>
              <a:lnTo>
                <a:pt x="0" y="2434971"/>
              </a:lnTo>
              <a:lnTo>
                <a:pt x="266015" y="243497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DB0366B-EC80-3046-B815-E08D6665D09A}">
      <dsp:nvSpPr>
        <dsp:cNvPr id="0" name=""/>
        <dsp:cNvSpPr/>
      </dsp:nvSpPr>
      <dsp:spPr>
        <a:xfrm>
          <a:off x="4979350" y="3102825"/>
          <a:ext cx="2128123" cy="1330076"/>
        </a:xfrm>
        <a:prstGeom prst="roundRect">
          <a:avLst>
            <a:gd name="adj" fmla="val 10000"/>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r>
            <a:rPr lang="en-US" sz="1000" kern="1200" dirty="0" smtClean="0"/>
            <a:t>Ample </a:t>
          </a:r>
          <a:r>
            <a:rPr lang="en-US" sz="1000" kern="1200" dirty="0" smtClean="0"/>
            <a:t>literature in both English and minority languages. </a:t>
          </a:r>
        </a:p>
        <a:p>
          <a:pPr lvl="0" algn="ctr" defTabSz="444500">
            <a:lnSpc>
              <a:spcPct val="90000"/>
            </a:lnSpc>
            <a:spcBef>
              <a:spcPct val="0"/>
            </a:spcBef>
            <a:spcAft>
              <a:spcPct val="35000"/>
            </a:spcAft>
          </a:pPr>
          <a:r>
            <a:rPr lang="en-US" sz="1000" kern="1200" dirty="0" smtClean="0"/>
            <a:t>Differentiated instruction as well as multiple assessments that cover various learning </a:t>
          </a:r>
          <a:r>
            <a:rPr lang="en-US" sz="1000" kern="1200" dirty="0" smtClean="0"/>
            <a:t>styles </a:t>
          </a:r>
          <a:r>
            <a:rPr lang="en-US" sz="1000" kern="1200" dirty="0" smtClean="0"/>
            <a:t>addresses cultural diversity. (Diaz-Rico &amp; Weed  2010)</a:t>
          </a:r>
          <a:endParaRPr lang="en-US" sz="1000" kern="1200" dirty="0"/>
        </a:p>
      </dsp:txBody>
      <dsp:txXfrm>
        <a:off x="4979350" y="3102825"/>
        <a:ext cx="2128123" cy="1330076"/>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rot="180" type="triangle"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rot="180" type="triangle" r:blip="">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rot="180" type="triangle" r:blip="">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1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0DB137-5060-324E-849A-7315BB631156}" type="datetimeFigureOut">
              <a:rPr lang="en-US" smtClean="0"/>
              <a:pPr/>
              <a:t>7/25/17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859E07-978C-FA48-8999-A9A2972DEE5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3AEA19B3-BC6D-4E56-93BC-B9B0EF1523FC}" type="datetime1">
              <a:rPr lang="en-US" smtClean="0"/>
              <a:pPr/>
              <a:t>7/25/17</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2E57653-3E58-4892-A7ED-712530ACC680}"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ECE5EB-CD76-904A-AF11-5D0940EF5140}" type="datetimeFigureOut">
              <a:rPr lang="en-US" smtClean="0"/>
              <a:pPr/>
              <a:t>7/25/17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ECE5EB-CD76-904A-AF11-5D0940EF5140}" type="datetimeFigureOut">
              <a:rPr lang="en-US" smtClean="0"/>
              <a:pPr/>
              <a:t>7/25/17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8ECE5EB-CD76-904A-AF11-5D0940EF5140}" type="datetimeFigureOut">
              <a:rPr lang="en-US" smtClean="0"/>
              <a:pPr/>
              <a:t>7/25/17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D8301A2-9537-4F11-903A-9D7FEDBB449A}" type="datetime1">
              <a:rPr lang="en-US" smtClean="0"/>
              <a:pPr/>
              <a:t>7/25/17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E57653-3E58-4892-A7ED-712530ACC680}"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ECE5EB-CD76-904A-AF11-5D0940EF5140}" type="datetimeFigureOut">
              <a:rPr lang="en-US" smtClean="0"/>
              <a:pPr/>
              <a:t>7/25/17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8ECE5EB-CD76-904A-AF11-5D0940EF5140}" type="datetimeFigureOut">
              <a:rPr lang="en-US" smtClean="0"/>
              <a:pPr/>
              <a:t>7/25/17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8ECE5EB-CD76-904A-AF11-5D0940EF5140}" type="datetimeFigureOut">
              <a:rPr lang="en-US" smtClean="0"/>
              <a:pPr/>
              <a:t>7/25/17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ECE5EB-CD76-904A-AF11-5D0940EF5140}" type="datetimeFigureOut">
              <a:rPr lang="en-US" smtClean="0"/>
              <a:pPr/>
              <a:t>7/25/17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8ECE5EB-CD76-904A-AF11-5D0940EF5140}" type="datetimeFigureOut">
              <a:rPr lang="en-US" smtClean="0"/>
              <a:pPr/>
              <a:t>7/25/17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C6F7DD-264C-3B43-BDFD-2FB32159490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8ECE5EB-CD76-904A-AF11-5D0940EF5140}" type="datetimeFigureOut">
              <a:rPr lang="en-US" smtClean="0"/>
              <a:pPr/>
              <a:t>7/25/17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EC6F7DD-264C-3B43-BDFD-2FB32159490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8ECE5EB-CD76-904A-AF11-5D0940EF5140}" type="datetimeFigureOut">
              <a:rPr lang="en-US" smtClean="0"/>
              <a:pPr/>
              <a:t>7/25/17</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EC6F7DD-264C-3B43-BDFD-2FB32159490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923" r:id="rId1"/>
    <p:sldLayoutId id="2147484924" r:id="rId2"/>
    <p:sldLayoutId id="2147484925" r:id="rId3"/>
    <p:sldLayoutId id="2147484926" r:id="rId4"/>
    <p:sldLayoutId id="2147484927" r:id="rId5"/>
    <p:sldLayoutId id="2147484928" r:id="rId6"/>
    <p:sldLayoutId id="2147484929" r:id="rId7"/>
    <p:sldLayoutId id="2147484930" r:id="rId8"/>
    <p:sldLayoutId id="2147484931" r:id="rId9"/>
    <p:sldLayoutId id="2147484932" r:id="rId10"/>
    <p:sldLayoutId id="214748493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1" Type="http://schemas.openxmlformats.org/officeDocument/2006/relationships/slideLayout" Target="../slideLayouts/slideLayout7.xml"/><Relationship Id="rId2"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4" Type="http://schemas.openxmlformats.org/officeDocument/2006/relationships/diagramQuickStyle" Target="../diagrams/quickStyle6.xml"/><Relationship Id="rId5" Type="http://schemas.openxmlformats.org/officeDocument/2006/relationships/diagramColors" Target="../diagrams/colors6.xml"/><Relationship Id="rId6" Type="http://schemas.microsoft.com/office/2007/relationships/diagramDrawing" Target="../diagrams/drawing6.xml"/><Relationship Id="rId1" Type="http://schemas.openxmlformats.org/officeDocument/2006/relationships/slideLayout" Target="../slideLayouts/slideLayout2.xml"/><Relationship Id="rId2" Type="http://schemas.openxmlformats.org/officeDocument/2006/relationships/diagramData" Target="../diagrams/data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4" Type="http://schemas.openxmlformats.org/officeDocument/2006/relationships/diagramQuickStyle" Target="../diagrams/quickStyle7.xml"/><Relationship Id="rId5" Type="http://schemas.openxmlformats.org/officeDocument/2006/relationships/diagramColors" Target="../diagrams/colors7.xml"/><Relationship Id="rId6" Type="http://schemas.microsoft.com/office/2007/relationships/diagramDrawing" Target="../diagrams/drawing7.xml"/><Relationship Id="rId7" Type="http://schemas.openxmlformats.org/officeDocument/2006/relationships/diagramData" Target="../diagrams/data8.xml"/><Relationship Id="rId8" Type="http://schemas.openxmlformats.org/officeDocument/2006/relationships/diagramLayout" Target="../diagrams/layout8.xml"/><Relationship Id="rId9" Type="http://schemas.openxmlformats.org/officeDocument/2006/relationships/diagramQuickStyle" Target="../diagrams/quickStyle8.xml"/><Relationship Id="rId10" Type="http://schemas.openxmlformats.org/officeDocument/2006/relationships/diagramColors" Target="../diagrams/colors8.xml"/><Relationship Id="rId11" Type="http://schemas.microsoft.com/office/2007/relationships/diagramDrawing" Target="../diagrams/drawing8.xml"/><Relationship Id="rId1" Type="http://schemas.openxmlformats.org/officeDocument/2006/relationships/slideLayout" Target="../slideLayouts/slideLayout2.xml"/><Relationship Id="rId2" Type="http://schemas.openxmlformats.org/officeDocument/2006/relationships/diagramData" Target="../diagrams/data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4" Type="http://schemas.openxmlformats.org/officeDocument/2006/relationships/diagramQuickStyle" Target="../diagrams/quickStyle9.xml"/><Relationship Id="rId5" Type="http://schemas.openxmlformats.org/officeDocument/2006/relationships/diagramColors" Target="../diagrams/colors9.xml"/><Relationship Id="rId6" Type="http://schemas.microsoft.com/office/2007/relationships/diagramDrawing" Target="../diagrams/drawing9.xml"/><Relationship Id="rId1" Type="http://schemas.openxmlformats.org/officeDocument/2006/relationships/slideLayout" Target="../slideLayouts/slideLayout2.xml"/><Relationship Id="rId2" Type="http://schemas.openxmlformats.org/officeDocument/2006/relationships/diagramData" Target="../diagrams/data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4" Type="http://schemas.openxmlformats.org/officeDocument/2006/relationships/diagramQuickStyle" Target="../diagrams/quickStyle10.xml"/><Relationship Id="rId5" Type="http://schemas.openxmlformats.org/officeDocument/2006/relationships/diagramColors" Target="../diagrams/colors10.xml"/><Relationship Id="rId6" Type="http://schemas.microsoft.com/office/2007/relationships/diagramDrawing" Target="../diagrams/drawing10.xml"/><Relationship Id="rId7" Type="http://schemas.openxmlformats.org/officeDocument/2006/relationships/image" Target="../media/image18.jpeg"/><Relationship Id="rId8" Type="http://schemas.openxmlformats.org/officeDocument/2006/relationships/image" Target="../media/image19.jpeg"/><Relationship Id="rId1" Type="http://schemas.openxmlformats.org/officeDocument/2006/relationships/slideLayout" Target="../slideLayouts/slideLayout2.xml"/><Relationship Id="rId2" Type="http://schemas.openxmlformats.org/officeDocument/2006/relationships/diagramData" Target="../diagrams/data10.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1.xml"/><Relationship Id="rId4" Type="http://schemas.openxmlformats.org/officeDocument/2006/relationships/diagramQuickStyle" Target="../diagrams/quickStyle11.xml"/><Relationship Id="rId5" Type="http://schemas.openxmlformats.org/officeDocument/2006/relationships/diagramColors" Target="../diagrams/colors11.xml"/><Relationship Id="rId6" Type="http://schemas.microsoft.com/office/2007/relationships/diagramDrawing" Target="../diagrams/drawing11.xml"/><Relationship Id="rId7" Type="http://schemas.openxmlformats.org/officeDocument/2006/relationships/image" Target="../media/image20.jpeg"/><Relationship Id="rId8" Type="http://schemas.openxmlformats.org/officeDocument/2006/relationships/image" Target="../media/image21.jpeg"/><Relationship Id="rId9" Type="http://schemas.openxmlformats.org/officeDocument/2006/relationships/image" Target="../media/image22.jpeg"/><Relationship Id="rId10" Type="http://schemas.openxmlformats.org/officeDocument/2006/relationships/image" Target="../media/image23.jpeg"/><Relationship Id="rId1" Type="http://schemas.openxmlformats.org/officeDocument/2006/relationships/slideLayout" Target="../slideLayouts/slideLayout2.xml"/><Relationship Id="rId2" Type="http://schemas.openxmlformats.org/officeDocument/2006/relationships/diagramData" Target="../diagrams/data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2.xml"/><Relationship Id="rId4" Type="http://schemas.openxmlformats.org/officeDocument/2006/relationships/diagramQuickStyle" Target="../diagrams/quickStyle12.xml"/><Relationship Id="rId5" Type="http://schemas.openxmlformats.org/officeDocument/2006/relationships/diagramColors" Target="../diagrams/colors12.xml"/><Relationship Id="rId6" Type="http://schemas.microsoft.com/office/2007/relationships/diagramDrawing" Target="../diagrams/drawing12.xml"/><Relationship Id="rId7" Type="http://schemas.openxmlformats.org/officeDocument/2006/relationships/image" Target="../media/image24.png"/><Relationship Id="rId8" Type="http://schemas.openxmlformats.org/officeDocument/2006/relationships/image" Target="../media/image25.jpeg"/><Relationship Id="rId9" Type="http://schemas.openxmlformats.org/officeDocument/2006/relationships/image" Target="../media/image26.png"/><Relationship Id="rId1" Type="http://schemas.openxmlformats.org/officeDocument/2006/relationships/slideLayout" Target="../slideLayouts/slideLayout6.xml"/><Relationship Id="rId2" Type="http://schemas.openxmlformats.org/officeDocument/2006/relationships/diagramData" Target="../diagrams/data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4" Type="http://schemas.openxmlformats.org/officeDocument/2006/relationships/diagramQuickStyle" Target="../diagrams/quickStyle1.xml"/><Relationship Id="rId5" Type="http://schemas.openxmlformats.org/officeDocument/2006/relationships/diagramColors" Target="../diagrams/colors1.xml"/><Relationship Id="rId6" Type="http://schemas.microsoft.com/office/2007/relationships/diagramDrawing" Target="../diagrams/drawing1.xml"/><Relationship Id="rId7" Type="http://schemas.openxmlformats.org/officeDocument/2006/relationships/image" Target="../media/image6.jpeg"/><Relationship Id="rId8" Type="http://schemas.openxmlformats.org/officeDocument/2006/relationships/image" Target="../media/image7.jpeg"/><Relationship Id="rId1" Type="http://schemas.openxmlformats.org/officeDocument/2006/relationships/slideLayout" Target="../slideLayouts/slideLayout6.xml"/><Relationship Id="rId2" Type="http://schemas.openxmlformats.org/officeDocument/2006/relationships/diagramData" Target="../diagrams/data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4" Type="http://schemas.openxmlformats.org/officeDocument/2006/relationships/diagramQuickStyle" Target="../diagrams/quickStyle2.xml"/><Relationship Id="rId5" Type="http://schemas.openxmlformats.org/officeDocument/2006/relationships/diagramColors" Target="../diagrams/colors2.xml"/><Relationship Id="rId6" Type="http://schemas.microsoft.com/office/2007/relationships/diagramDrawing" Target="../diagrams/drawing2.xml"/><Relationship Id="rId7" Type="http://schemas.openxmlformats.org/officeDocument/2006/relationships/image" Target="../media/image8.jpeg"/><Relationship Id="rId8" Type="http://schemas.openxmlformats.org/officeDocument/2006/relationships/image" Target="../media/image9.jpeg"/><Relationship Id="rId1" Type="http://schemas.openxmlformats.org/officeDocument/2006/relationships/slideLayout" Target="../slideLayouts/slideLayout6.xml"/><Relationship Id="rId2" Type="http://schemas.openxmlformats.org/officeDocument/2006/relationships/diagramData" Target="../diagrams/data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4" Type="http://schemas.openxmlformats.org/officeDocument/2006/relationships/diagramQuickStyle" Target="../diagrams/quickStyle3.xml"/><Relationship Id="rId5" Type="http://schemas.openxmlformats.org/officeDocument/2006/relationships/diagramColors" Target="../diagrams/colors3.xml"/><Relationship Id="rId6" Type="http://schemas.microsoft.com/office/2007/relationships/diagramDrawing" Target="../diagrams/drawing3.xml"/><Relationship Id="rId7" Type="http://schemas.openxmlformats.org/officeDocument/2006/relationships/image" Target="../media/image10.jpeg"/><Relationship Id="rId8" Type="http://schemas.openxmlformats.org/officeDocument/2006/relationships/image" Target="../media/image11.jpeg"/><Relationship Id="rId9" Type="http://schemas.openxmlformats.org/officeDocument/2006/relationships/image" Target="../media/image12.jpeg"/><Relationship Id="rId1" Type="http://schemas.openxmlformats.org/officeDocument/2006/relationships/slideLayout" Target="../slideLayouts/slideLayout6.xml"/><Relationship Id="rId2"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4" Type="http://schemas.openxmlformats.org/officeDocument/2006/relationships/diagramQuickStyle" Target="../diagrams/quickStyle4.xml"/><Relationship Id="rId5" Type="http://schemas.openxmlformats.org/officeDocument/2006/relationships/diagramColors" Target="../diagrams/colors4.xml"/><Relationship Id="rId6" Type="http://schemas.microsoft.com/office/2007/relationships/diagramDrawing" Target="../diagrams/drawing4.xml"/><Relationship Id="rId7" Type="http://schemas.openxmlformats.org/officeDocument/2006/relationships/image" Target="../media/image13.jpeg"/><Relationship Id="rId8" Type="http://schemas.openxmlformats.org/officeDocument/2006/relationships/image" Target="../media/image14.jpeg"/><Relationship Id="rId1" Type="http://schemas.openxmlformats.org/officeDocument/2006/relationships/slideLayout" Target="../slideLayouts/slideLayout6.xml"/><Relationship Id="rId2"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4" Type="http://schemas.openxmlformats.org/officeDocument/2006/relationships/diagramQuickStyle" Target="../diagrams/quickStyle5.xml"/><Relationship Id="rId5" Type="http://schemas.openxmlformats.org/officeDocument/2006/relationships/diagramColors" Target="../diagrams/colors5.xml"/><Relationship Id="rId6" Type="http://schemas.microsoft.com/office/2007/relationships/diagramDrawing" Target="../diagrams/drawing5.xml"/><Relationship Id="rId1" Type="http://schemas.openxmlformats.org/officeDocument/2006/relationships/slideLayout" Target="../slideLayouts/slideLayout6.xml"/><Relationship Id="rId2" Type="http://schemas.openxmlformats.org/officeDocument/2006/relationships/diagramData" Target="../diagrams/data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5100" y="546100"/>
            <a:ext cx="4419600" cy="1516063"/>
          </a:xfrm>
        </p:spPr>
        <p:txBody>
          <a:bodyPr>
            <a:noAutofit/>
          </a:bodyPr>
          <a:lstStyle/>
          <a:p>
            <a:r>
              <a:rPr lang="en-US" sz="2000" dirty="0" smtClean="0"/>
              <a:t>Establish a Teacher Learning Community</a:t>
            </a:r>
            <a:br>
              <a:rPr lang="en-US" sz="2000" dirty="0" smtClean="0"/>
            </a:br>
            <a:r>
              <a:rPr lang="en-US" sz="2000" dirty="0" smtClean="0"/>
              <a:t>Robert Stanger</a:t>
            </a:r>
            <a:br>
              <a:rPr lang="en-US" sz="2000" dirty="0" smtClean="0"/>
            </a:br>
            <a:r>
              <a:rPr lang="en-US" sz="2000" dirty="0" smtClean="0"/>
              <a:t>North Central University</a:t>
            </a:r>
            <a:br>
              <a:rPr lang="en-US" sz="2000" dirty="0" smtClean="0"/>
            </a:br>
            <a:r>
              <a:rPr lang="en-US" sz="2000" dirty="0" smtClean="0"/>
              <a:t> </a:t>
            </a:r>
            <a:endParaRPr lang="en-US" sz="2000" dirty="0"/>
          </a:p>
        </p:txBody>
      </p:sp>
      <p:sp>
        <p:nvSpPr>
          <p:cNvPr id="3" name="Subtitle 2"/>
          <p:cNvSpPr>
            <a:spLocks noGrp="1"/>
          </p:cNvSpPr>
          <p:nvPr>
            <p:ph type="body" idx="4294967295"/>
          </p:nvPr>
        </p:nvSpPr>
        <p:spPr>
          <a:xfrm>
            <a:off x="0" y="2578100"/>
            <a:ext cx="2989263" cy="1347788"/>
          </a:xfrm>
        </p:spPr>
        <p:txBody>
          <a:bodyPr>
            <a:normAutofit lnSpcReduction="10000"/>
          </a:bodyPr>
          <a:lstStyle/>
          <a:p>
            <a:pPr>
              <a:buNone/>
            </a:pPr>
            <a:r>
              <a:rPr lang="en-US" dirty="0" smtClean="0"/>
              <a:t>Professional Development </a:t>
            </a:r>
          </a:p>
          <a:p>
            <a:pPr>
              <a:buNone/>
            </a:pPr>
            <a:r>
              <a:rPr lang="en-US" dirty="0" smtClean="0"/>
              <a:t>          Series</a:t>
            </a:r>
            <a:endParaRPr lang="en-US" dirty="0"/>
          </a:p>
        </p:txBody>
      </p:sp>
      <p:pic>
        <p:nvPicPr>
          <p:cNvPr id="5" name="Picture 4" descr="download-1.jpg"/>
          <p:cNvPicPr>
            <a:picLocks noChangeAspect="1"/>
          </p:cNvPicPr>
          <p:nvPr/>
        </p:nvPicPr>
        <p:blipFill>
          <a:blip r:embed="rId2"/>
          <a:stretch>
            <a:fillRect/>
          </a:stretch>
        </p:blipFill>
        <p:spPr>
          <a:xfrm>
            <a:off x="3130550" y="1498600"/>
            <a:ext cx="2324100" cy="1524000"/>
          </a:xfrm>
          <a:prstGeom prst="rect">
            <a:avLst/>
          </a:prstGeom>
        </p:spPr>
      </p:pic>
      <p:pic>
        <p:nvPicPr>
          <p:cNvPr id="7" name="Picture 6" descr="download-4.jpg"/>
          <p:cNvPicPr>
            <a:picLocks noChangeAspect="1"/>
          </p:cNvPicPr>
          <p:nvPr/>
        </p:nvPicPr>
        <p:blipFill>
          <a:blip r:embed="rId3"/>
          <a:stretch>
            <a:fillRect/>
          </a:stretch>
        </p:blipFill>
        <p:spPr>
          <a:xfrm>
            <a:off x="6765354" y="1498600"/>
            <a:ext cx="2378646" cy="1577146"/>
          </a:xfrm>
          <a:prstGeom prst="rect">
            <a:avLst/>
          </a:prstGeom>
        </p:spPr>
      </p:pic>
      <p:pic>
        <p:nvPicPr>
          <p:cNvPr id="8" name="Picture 7" descr="download.jpg"/>
          <p:cNvPicPr>
            <a:picLocks noChangeAspect="1"/>
          </p:cNvPicPr>
          <p:nvPr/>
        </p:nvPicPr>
        <p:blipFill>
          <a:blip r:embed="rId4"/>
          <a:stretch>
            <a:fillRect/>
          </a:stretch>
        </p:blipFill>
        <p:spPr>
          <a:xfrm>
            <a:off x="6765354" y="3695700"/>
            <a:ext cx="2286000" cy="1524000"/>
          </a:xfrm>
          <a:prstGeom prst="rect">
            <a:avLst/>
          </a:prstGeom>
        </p:spPr>
      </p:pic>
      <p:pic>
        <p:nvPicPr>
          <p:cNvPr id="9" name="Picture 8" descr="download-2.jpg"/>
          <p:cNvPicPr>
            <a:picLocks noChangeAspect="1"/>
          </p:cNvPicPr>
          <p:nvPr/>
        </p:nvPicPr>
        <p:blipFill>
          <a:blip r:embed="rId5"/>
          <a:stretch>
            <a:fillRect/>
          </a:stretch>
        </p:blipFill>
        <p:spPr>
          <a:xfrm>
            <a:off x="3130550" y="3695700"/>
            <a:ext cx="2324100" cy="15494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847088"/>
          </a:xfrm>
        </p:spPr>
        <p:txBody>
          <a:bodyPr anchor="b">
            <a:normAutofit/>
          </a:bodyPr>
          <a:lstStyle/>
          <a:p>
            <a:pPr marL="742950" indent="-742950" algn="ctr"/>
            <a:r>
              <a:rPr lang="en-US" sz="4000" dirty="0" smtClean="0"/>
              <a:t>      TLC Professional Development</a:t>
            </a:r>
            <a:br>
              <a:rPr lang="en-US" sz="4000" dirty="0" smtClean="0"/>
            </a:br>
            <a:r>
              <a:rPr lang="en-US" sz="3111" dirty="0" smtClean="0"/>
              <a:t>Understanding Bilingualism </a:t>
            </a:r>
            <a:r>
              <a:rPr lang="en-US" sz="2222" dirty="0" smtClean="0"/>
              <a:t>(Diaz-Rico&amp; Weed, 2010)</a:t>
            </a:r>
            <a:endParaRPr lang="en-US" sz="2222" dirty="0"/>
          </a:p>
        </p:txBody>
      </p:sp>
      <p:graphicFrame>
        <p:nvGraphicFramePr>
          <p:cNvPr id="4" name="Content Placeholder 3"/>
          <p:cNvGraphicFramePr>
            <a:graphicFrameLocks noGrp="1"/>
          </p:cNvGraphicFramePr>
          <p:nvPr>
            <p:ph idx="1"/>
          </p:nvPr>
        </p:nvGraphicFramePr>
        <p:xfrm>
          <a:off x="457200" y="1847088"/>
          <a:ext cx="8229600" cy="4598769"/>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Diagram 3"/>
          <p:cNvGraphicFramePr/>
          <p:nvPr/>
        </p:nvGraphicFramePr>
        <p:xfrm>
          <a:off x="457200" y="274638"/>
          <a:ext cx="8229600" cy="1143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graphicFrame>
        <p:nvGraphicFramePr>
          <p:cNvPr id="5" name="Content Placeholder 4"/>
          <p:cNvGraphicFramePr>
            <a:graphicFrameLocks noGrp="1"/>
          </p:cNvGraphicFramePr>
          <p:nvPr>
            <p:ph idx="1"/>
          </p:nvPr>
        </p:nvGraphicFramePr>
        <p:xfrm>
          <a:off x="457200" y="2112963"/>
          <a:ext cx="8229600" cy="4389437"/>
        </p:xfrm>
        <a:graphic>
          <a:graphicData uri="http://schemas.openxmlformats.org/drawingml/2006/diagram">
            <a: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04012"/>
          </a:xfrm>
        </p:spPr>
        <p:txBody>
          <a:bodyPr>
            <a:normAutofit/>
          </a:bodyPr>
          <a:lstStyle/>
          <a:p>
            <a:pPr algn="ctr"/>
            <a:r>
              <a:rPr lang="en-US" sz="3600" dirty="0" smtClean="0"/>
              <a:t>Bilingual Intervention</a:t>
            </a:r>
            <a:endParaRPr lang="en-US" sz="3600" dirty="0"/>
          </a:p>
        </p:txBody>
      </p:sp>
      <p:graphicFrame>
        <p:nvGraphicFramePr>
          <p:cNvPr id="4" name="Content Placeholder 3"/>
          <p:cNvGraphicFramePr>
            <a:graphicFrameLocks noGrp="1"/>
          </p:cNvGraphicFramePr>
          <p:nvPr>
            <p:ph idx="1"/>
          </p:nvPr>
        </p:nvGraphicFramePr>
        <p:xfrm>
          <a:off x="457200" y="1663701"/>
          <a:ext cx="8229600" cy="46609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711200" y="704088"/>
            <a:ext cx="8229600" cy="1143000"/>
          </a:xfrm>
        </p:spPr>
        <p:txBody>
          <a:bodyPr>
            <a:normAutofit fontScale="90000"/>
          </a:bodyPr>
          <a:lstStyle/>
          <a:p>
            <a:pPr algn="ctr"/>
            <a:r>
              <a:rPr lang="en-US" dirty="0" smtClean="0"/>
              <a:t>Improving Oral Comprehension</a:t>
            </a:r>
            <a:br>
              <a:rPr lang="en-US" dirty="0" smtClean="0"/>
            </a:br>
            <a:r>
              <a:rPr lang="en-US" sz="2222" dirty="0" smtClean="0"/>
              <a:t>(Bilingual Intervention)</a:t>
            </a:r>
            <a:br>
              <a:rPr lang="en-US" sz="2222" dirty="0" smtClean="0"/>
            </a:br>
            <a:r>
              <a:rPr lang="en-US" sz="2222" dirty="0" smtClean="0"/>
              <a:t>(Haley &amp; Austin, 2014)</a:t>
            </a:r>
            <a:endParaRPr lang="en-US" sz="2222" dirty="0"/>
          </a:p>
        </p:txBody>
      </p:sp>
      <p:graphicFrame>
        <p:nvGraphicFramePr>
          <p:cNvPr id="5" name="Content Placeholder 4"/>
          <p:cNvGraphicFramePr>
            <a:graphicFrameLocks noGrp="1"/>
          </p:cNvGraphicFramePr>
          <p:nvPr>
            <p:ph idx="1"/>
          </p:nvPr>
        </p:nvGraphicFramePr>
        <p:xfrm>
          <a:off x="457200" y="1935163"/>
          <a:ext cx="8229600" cy="4389437"/>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4" name="Picture 3" descr="images-2.jpg"/>
          <p:cNvPicPr>
            <a:picLocks noChangeAspect="1"/>
          </p:cNvPicPr>
          <p:nvPr/>
        </p:nvPicPr>
        <p:blipFill>
          <a:blip r:embed="rId7"/>
          <a:stretch>
            <a:fillRect/>
          </a:stretch>
        </p:blipFill>
        <p:spPr>
          <a:xfrm>
            <a:off x="457200" y="5188220"/>
            <a:ext cx="1924050" cy="1441180"/>
          </a:xfrm>
          <a:prstGeom prst="rect">
            <a:avLst/>
          </a:prstGeom>
        </p:spPr>
      </p:pic>
      <p:pic>
        <p:nvPicPr>
          <p:cNvPr id="6" name="Picture 5" descr="images-3.jpg"/>
          <p:cNvPicPr>
            <a:picLocks noChangeAspect="1"/>
          </p:cNvPicPr>
          <p:nvPr/>
        </p:nvPicPr>
        <p:blipFill>
          <a:blip r:embed="rId8"/>
          <a:stretch>
            <a:fillRect/>
          </a:stretch>
        </p:blipFill>
        <p:spPr>
          <a:xfrm>
            <a:off x="457200" y="2495551"/>
            <a:ext cx="1924050" cy="1280368"/>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4444" dirty="0" smtClean="0"/>
              <a:t>TLC Professional Development </a:t>
            </a:r>
            <a:r>
              <a:rPr lang="en-US" sz="4000" dirty="0" smtClean="0"/>
              <a:t>Classroom Strategies</a:t>
            </a:r>
            <a:endParaRPr lang="en-US" sz="4000" dirty="0"/>
          </a:p>
        </p:txBody>
      </p:sp>
      <p:graphicFrame>
        <p:nvGraphicFramePr>
          <p:cNvPr id="4" name="Content Placeholder 3"/>
          <p:cNvGraphicFramePr>
            <a:graphicFrameLocks noGrp="1"/>
          </p:cNvGraphicFramePr>
          <p:nvPr>
            <p:ph idx="1"/>
          </p:nvPr>
        </p:nvGraphicFramePr>
        <p:xfrm>
          <a:off x="457200" y="1935163"/>
          <a:ext cx="8229600" cy="4389437"/>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6" name="Picture 5" descr="images-1.jpg"/>
          <p:cNvPicPr>
            <a:picLocks noChangeAspect="1"/>
          </p:cNvPicPr>
          <p:nvPr/>
        </p:nvPicPr>
        <p:blipFill>
          <a:blip r:embed="rId7"/>
          <a:stretch>
            <a:fillRect/>
          </a:stretch>
        </p:blipFill>
        <p:spPr>
          <a:xfrm>
            <a:off x="0" y="1506537"/>
            <a:ext cx="2405489" cy="1651000"/>
          </a:xfrm>
          <a:prstGeom prst="rect">
            <a:avLst/>
          </a:prstGeom>
        </p:spPr>
      </p:pic>
      <p:pic>
        <p:nvPicPr>
          <p:cNvPr id="7" name="Picture 6" descr="images.jpg"/>
          <p:cNvPicPr>
            <a:picLocks noChangeAspect="1"/>
          </p:cNvPicPr>
          <p:nvPr/>
        </p:nvPicPr>
        <p:blipFill>
          <a:blip r:embed="rId8"/>
          <a:stretch>
            <a:fillRect/>
          </a:stretch>
        </p:blipFill>
        <p:spPr>
          <a:xfrm>
            <a:off x="0" y="4838700"/>
            <a:ext cx="2151380" cy="1536700"/>
          </a:xfrm>
          <a:prstGeom prst="rect">
            <a:avLst/>
          </a:prstGeom>
        </p:spPr>
      </p:pic>
      <p:pic>
        <p:nvPicPr>
          <p:cNvPr id="8" name="Picture 7" descr="images-1.jpg"/>
          <p:cNvPicPr>
            <a:picLocks noChangeAspect="1"/>
          </p:cNvPicPr>
          <p:nvPr/>
        </p:nvPicPr>
        <p:blipFill>
          <a:blip r:embed="rId9"/>
          <a:stretch>
            <a:fillRect/>
          </a:stretch>
        </p:blipFill>
        <p:spPr>
          <a:xfrm>
            <a:off x="6932084" y="4838700"/>
            <a:ext cx="2211916" cy="1585902"/>
          </a:xfrm>
          <a:prstGeom prst="rect">
            <a:avLst/>
          </a:prstGeom>
        </p:spPr>
      </p:pic>
      <p:pic>
        <p:nvPicPr>
          <p:cNvPr id="9" name="Picture 8" descr="images-2.jpg"/>
          <p:cNvPicPr>
            <a:picLocks noChangeAspect="1"/>
          </p:cNvPicPr>
          <p:nvPr/>
        </p:nvPicPr>
        <p:blipFill>
          <a:blip r:embed="rId10"/>
          <a:stretch>
            <a:fillRect/>
          </a:stretch>
        </p:blipFill>
        <p:spPr>
          <a:xfrm>
            <a:off x="7446177" y="1231900"/>
            <a:ext cx="1240623" cy="1947570"/>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Keystone Adolescent Center</a:t>
            </a:r>
            <a:br>
              <a:rPr lang="en-US" dirty="0" smtClean="0"/>
            </a:br>
            <a:r>
              <a:rPr lang="en-US" sz="2222" dirty="0" smtClean="0"/>
              <a:t>( TLC in Action)</a:t>
            </a:r>
            <a:endParaRPr lang="en-US" sz="2222" dirty="0"/>
          </a:p>
        </p:txBody>
      </p:sp>
      <p:sp>
        <p:nvSpPr>
          <p:cNvPr id="3" name="TextBox 2"/>
          <p:cNvSpPr txBox="1"/>
          <p:nvPr/>
        </p:nvSpPr>
        <p:spPr>
          <a:xfrm>
            <a:off x="876300" y="1847088"/>
            <a:ext cx="8187402" cy="5355313"/>
          </a:xfrm>
          <a:prstGeom prst="rect">
            <a:avLst/>
          </a:prstGeom>
          <a:noFill/>
        </p:spPr>
        <p:txBody>
          <a:bodyPr wrap="square" rtlCol="0">
            <a:spAutoFit/>
          </a:bodyPr>
          <a:lstStyle/>
          <a:p>
            <a:pPr>
              <a:buFontTx/>
              <a:buChar char="•"/>
            </a:pPr>
            <a:r>
              <a:rPr lang="en-US" dirty="0" smtClean="0"/>
              <a:t>Keystone is a charter school specializing in the at-risk </a:t>
            </a:r>
            <a:r>
              <a:rPr lang="en-US" dirty="0" smtClean="0"/>
              <a:t>population.</a:t>
            </a:r>
          </a:p>
          <a:p>
            <a:pPr>
              <a:buFontTx/>
              <a:buChar char="•"/>
            </a:pPr>
            <a:r>
              <a:rPr lang="en-US" dirty="0" smtClean="0"/>
              <a:t>At-risk students’ academic literacy levels are generally two years behind</a:t>
            </a:r>
          </a:p>
          <a:p>
            <a:r>
              <a:rPr lang="en-US" dirty="0" smtClean="0"/>
              <a:t> mainstream populations.</a:t>
            </a:r>
          </a:p>
          <a:p>
            <a:pPr>
              <a:buFontTx/>
              <a:buChar char="•"/>
            </a:pPr>
            <a:r>
              <a:rPr lang="en-US" dirty="0" smtClean="0"/>
              <a:t> The school embraces innovative strategies and experimental approaches and in</a:t>
            </a:r>
          </a:p>
          <a:p>
            <a:r>
              <a:rPr lang="en-US" dirty="0" smtClean="0"/>
              <a:t>  2008 adopted  the Professional Learning Community initiative.</a:t>
            </a:r>
          </a:p>
          <a:p>
            <a:pPr>
              <a:buFontTx/>
              <a:buChar char="•"/>
            </a:pPr>
            <a:r>
              <a:rPr lang="en-US" dirty="0" smtClean="0"/>
              <a:t> Small group meetings comprised of members from various departments </a:t>
            </a:r>
          </a:p>
          <a:p>
            <a:r>
              <a:rPr lang="en-US" dirty="0" smtClean="0"/>
              <a:t>  occurred monthly. </a:t>
            </a:r>
          </a:p>
          <a:p>
            <a:pPr>
              <a:buFontTx/>
              <a:buChar char="•"/>
            </a:pPr>
            <a:r>
              <a:rPr lang="en-US" dirty="0" smtClean="0"/>
              <a:t> In large group staff meetings, members shared and discussed findings of small</a:t>
            </a:r>
          </a:p>
          <a:p>
            <a:r>
              <a:rPr lang="en-US" dirty="0" smtClean="0"/>
              <a:t>  group assignments with topics presented by video or guest speakers.</a:t>
            </a:r>
          </a:p>
          <a:p>
            <a:pPr>
              <a:buFontTx/>
              <a:buChar char="•"/>
            </a:pPr>
            <a:r>
              <a:rPr lang="en-US" dirty="0" smtClean="0"/>
              <a:t> Presentations were analyzed, critiqued, and evaluated.</a:t>
            </a:r>
          </a:p>
          <a:p>
            <a:pPr>
              <a:buFontTx/>
              <a:buChar char="•"/>
            </a:pPr>
            <a:r>
              <a:rPr lang="en-US" dirty="0" smtClean="0"/>
              <a:t> Many teachers gained insight from these meetings and changes were made</a:t>
            </a:r>
          </a:p>
          <a:p>
            <a:r>
              <a:rPr lang="en-US" dirty="0" smtClean="0"/>
              <a:t>  inside</a:t>
            </a:r>
            <a:r>
              <a:rPr lang="en-US" dirty="0" smtClean="0"/>
              <a:t> the </a:t>
            </a:r>
            <a:r>
              <a:rPr lang="en-US" dirty="0" smtClean="0"/>
              <a:t>classroom that resulted from these insights.</a:t>
            </a:r>
          </a:p>
          <a:p>
            <a:pPr>
              <a:buFontTx/>
              <a:buChar char="•"/>
            </a:pPr>
            <a:r>
              <a:rPr lang="en-US" dirty="0" smtClean="0"/>
              <a:t> However, some teachers were reluctant to change and few even provided</a:t>
            </a:r>
          </a:p>
          <a:p>
            <a:r>
              <a:rPr lang="en-US" dirty="0" smtClean="0"/>
              <a:t>  negative feedback.</a:t>
            </a:r>
          </a:p>
          <a:p>
            <a:pPr>
              <a:buFontTx/>
              <a:buChar char="•"/>
            </a:pPr>
            <a:r>
              <a:rPr lang="en-US" dirty="0" smtClean="0"/>
              <a:t>While the administration did a good job in presentation, modeling, and</a:t>
            </a:r>
          </a:p>
          <a:p>
            <a:r>
              <a:rPr lang="en-US" dirty="0" smtClean="0"/>
              <a:t> promoting group discussion, peer visits, and feedback: it provided no classroom</a:t>
            </a:r>
          </a:p>
          <a:p>
            <a:r>
              <a:rPr lang="en-US" dirty="0" smtClean="0"/>
              <a:t> coaching.  </a:t>
            </a:r>
          </a:p>
          <a:p>
            <a:r>
              <a:rPr lang="en-US" dirty="0" smtClean="0"/>
              <a:t> </a:t>
            </a:r>
          </a:p>
          <a:p>
            <a:pPr>
              <a:buFontTx/>
              <a:buChar char="•"/>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TCL Discussion Questions</a:t>
            </a:r>
            <a:endParaRPr lang="en-US" dirty="0"/>
          </a:p>
        </p:txBody>
      </p:sp>
      <p:graphicFrame>
        <p:nvGraphicFramePr>
          <p:cNvPr id="4" name="Diagram 3"/>
          <p:cNvGraphicFramePr/>
          <p:nvPr/>
        </p:nvGraphicFramePr>
        <p:xfrm>
          <a:off x="1524000" y="1397000"/>
          <a:ext cx="60960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5" name="Picture 4" descr="download.png"/>
          <p:cNvPicPr>
            <a:picLocks noChangeAspect="1"/>
          </p:cNvPicPr>
          <p:nvPr/>
        </p:nvPicPr>
        <p:blipFill>
          <a:blip r:embed="rId7"/>
          <a:stretch>
            <a:fillRect/>
          </a:stretch>
        </p:blipFill>
        <p:spPr>
          <a:xfrm>
            <a:off x="603250" y="4737100"/>
            <a:ext cx="1502979" cy="1219200"/>
          </a:xfrm>
          <a:prstGeom prst="rect">
            <a:avLst/>
          </a:prstGeom>
        </p:spPr>
      </p:pic>
      <p:pic>
        <p:nvPicPr>
          <p:cNvPr id="6" name="Picture 5" descr="question-2309040__340.jpg"/>
          <p:cNvPicPr>
            <a:picLocks noChangeAspect="1"/>
          </p:cNvPicPr>
          <p:nvPr/>
        </p:nvPicPr>
        <p:blipFill>
          <a:blip r:embed="rId8"/>
          <a:stretch>
            <a:fillRect/>
          </a:stretch>
        </p:blipFill>
        <p:spPr>
          <a:xfrm>
            <a:off x="7727950" y="2035175"/>
            <a:ext cx="1035050" cy="1035050"/>
          </a:xfrm>
          <a:prstGeom prst="rect">
            <a:avLst/>
          </a:prstGeom>
        </p:spPr>
      </p:pic>
      <p:pic>
        <p:nvPicPr>
          <p:cNvPr id="32770" name="Picture 2"/>
          <p:cNvPicPr>
            <a:picLocks noChangeAspect="1" noChangeArrowheads="1"/>
          </p:cNvPicPr>
          <p:nvPr/>
        </p:nvPicPr>
        <p:blipFill>
          <a:blip r:embed="rId9"/>
          <a:srcRect/>
          <a:stretch>
            <a:fillRect/>
          </a:stretch>
        </p:blipFill>
        <p:spPr bwMode="auto">
          <a:xfrm>
            <a:off x="4891088" y="5130006"/>
            <a:ext cx="1036637" cy="103663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718312"/>
          </a:xfrm>
        </p:spPr>
        <p:txBody>
          <a:bodyPr>
            <a:normAutofit/>
          </a:bodyPr>
          <a:lstStyle/>
          <a:p>
            <a:pPr algn="ctr"/>
            <a:r>
              <a:rPr lang="en-US" sz="4000" dirty="0" smtClean="0"/>
              <a:t>References</a:t>
            </a:r>
            <a:endParaRPr lang="en-US" sz="4000" dirty="0"/>
          </a:p>
        </p:txBody>
      </p:sp>
      <p:sp>
        <p:nvSpPr>
          <p:cNvPr id="3" name="TextBox 2"/>
          <p:cNvSpPr txBox="1"/>
          <p:nvPr/>
        </p:nvSpPr>
        <p:spPr>
          <a:xfrm>
            <a:off x="622300" y="1701800"/>
            <a:ext cx="7937500" cy="6463309"/>
          </a:xfrm>
          <a:prstGeom prst="rect">
            <a:avLst/>
          </a:prstGeom>
          <a:noFill/>
        </p:spPr>
        <p:txBody>
          <a:bodyPr wrap="square" rtlCol="0">
            <a:spAutoFit/>
          </a:bodyPr>
          <a:lstStyle/>
          <a:p>
            <a:r>
              <a:rPr lang="en-US" dirty="0" smtClean="0"/>
              <a:t>Calderon, M.E. &amp; </a:t>
            </a:r>
            <a:r>
              <a:rPr lang="en-US" dirty="0" err="1" smtClean="0"/>
              <a:t>Minaya</a:t>
            </a:r>
            <a:r>
              <a:rPr lang="en-US" dirty="0" smtClean="0"/>
              <a:t>-Rowe, L. (2004). </a:t>
            </a:r>
            <a:r>
              <a:rPr lang="en-US" i="1" dirty="0" smtClean="0"/>
              <a:t>Designing and implementing two-</a:t>
            </a:r>
          </a:p>
          <a:p>
            <a:r>
              <a:rPr lang="en-US" i="1" dirty="0" smtClean="0"/>
              <a:t>          way bilingual programs.</a:t>
            </a:r>
            <a:r>
              <a:rPr lang="en-US" dirty="0" smtClean="0"/>
              <a:t> Thousand Oaks, CA: Corwin Press.</a:t>
            </a:r>
          </a:p>
          <a:p>
            <a:pPr>
              <a:buNone/>
            </a:pPr>
            <a:endParaRPr lang="en-US" dirty="0" smtClean="0"/>
          </a:p>
          <a:p>
            <a:r>
              <a:rPr lang="en-US" dirty="0" smtClean="0"/>
              <a:t>Diaz-Rico, L.T. &amp; Weed, K.Z. (2010)</a:t>
            </a:r>
            <a:r>
              <a:rPr lang="en-US" i="1" dirty="0" smtClean="0"/>
              <a:t>. The cross-cultural, language, and</a:t>
            </a:r>
          </a:p>
          <a:p>
            <a:r>
              <a:rPr lang="en-US" i="1" dirty="0" smtClean="0"/>
              <a:t>          academic development handbook</a:t>
            </a:r>
            <a:r>
              <a:rPr lang="en-US" dirty="0" smtClean="0"/>
              <a:t>. Boston, MA: Pearson.</a:t>
            </a:r>
          </a:p>
          <a:p>
            <a:endParaRPr lang="en-US" dirty="0" smtClean="0"/>
          </a:p>
          <a:p>
            <a:r>
              <a:rPr lang="en-US" dirty="0" err="1" smtClean="0"/>
              <a:t>Dufour</a:t>
            </a:r>
            <a:r>
              <a:rPr lang="en-US" dirty="0" smtClean="0"/>
              <a:t>, </a:t>
            </a:r>
            <a:r>
              <a:rPr lang="en-US" dirty="0" err="1" smtClean="0"/>
              <a:t>R.,Dufour</a:t>
            </a:r>
            <a:r>
              <a:rPr lang="en-US" dirty="0" smtClean="0"/>
              <a:t>, L.,  </a:t>
            </a:r>
            <a:r>
              <a:rPr lang="en-US" dirty="0" err="1" smtClean="0"/>
              <a:t>Eaker</a:t>
            </a:r>
            <a:r>
              <a:rPr lang="en-US" dirty="0" smtClean="0"/>
              <a:t>, R., &amp; </a:t>
            </a:r>
            <a:r>
              <a:rPr lang="en-US" dirty="0" err="1" smtClean="0"/>
              <a:t>Karhanek</a:t>
            </a:r>
            <a:r>
              <a:rPr lang="en-US" dirty="0" smtClean="0"/>
              <a:t>, G. (2004)</a:t>
            </a:r>
            <a:r>
              <a:rPr lang="en-US" i="1" dirty="0" smtClean="0"/>
              <a:t>. Whatever it takes. </a:t>
            </a:r>
          </a:p>
          <a:p>
            <a:r>
              <a:rPr lang="en-US" dirty="0" smtClean="0"/>
              <a:t>         Bloomington, IN: Solution Tree.</a:t>
            </a:r>
          </a:p>
          <a:p>
            <a:pPr>
              <a:buNone/>
            </a:pPr>
            <a:endParaRPr lang="en-US" dirty="0" smtClean="0"/>
          </a:p>
          <a:p>
            <a:r>
              <a:rPr lang="en-US" dirty="0" smtClean="0"/>
              <a:t>Haley, M.H. &amp; Austin, T.Y. (2014). </a:t>
            </a:r>
            <a:r>
              <a:rPr lang="en-US" i="1" dirty="0" smtClean="0"/>
              <a:t>Content-based second language learning. An</a:t>
            </a:r>
          </a:p>
          <a:p>
            <a:r>
              <a:rPr lang="en-US" i="1" dirty="0" smtClean="0"/>
              <a:t>          interactive approach</a:t>
            </a:r>
            <a:r>
              <a:rPr lang="en-US" dirty="0" smtClean="0"/>
              <a:t>. Upper Saddle River, NJ: Pearson.</a:t>
            </a:r>
          </a:p>
          <a:p>
            <a:pPr>
              <a:buNone/>
            </a:pPr>
            <a:endParaRPr lang="en-US" i="1" dirty="0" smtClean="0"/>
          </a:p>
          <a:p>
            <a:r>
              <a:rPr lang="en-US" dirty="0" smtClean="0"/>
              <a:t>Herrera, S.C., Murray, K.G., Cabal, R.M. (2007). </a:t>
            </a:r>
            <a:r>
              <a:rPr lang="en-US" i="1" dirty="0" smtClean="0"/>
              <a:t>Assessment accommodations</a:t>
            </a:r>
          </a:p>
          <a:p>
            <a:r>
              <a:rPr lang="en-US" i="1" dirty="0" smtClean="0"/>
              <a:t>          for classroom teachers of culturally and linguistically diverse students</a:t>
            </a:r>
            <a:r>
              <a:rPr lang="en-US" dirty="0" smtClean="0"/>
              <a:t>.</a:t>
            </a:r>
          </a:p>
          <a:p>
            <a:r>
              <a:rPr lang="en-US" dirty="0" smtClean="0"/>
              <a:t>         Boston, MA: Pearson.</a:t>
            </a:r>
          </a:p>
          <a:p>
            <a:endParaRPr lang="en-US" dirty="0" smtClean="0"/>
          </a:p>
          <a:p>
            <a:r>
              <a:rPr lang="en-US" dirty="0" err="1" smtClean="0"/>
              <a:t>Mertler</a:t>
            </a:r>
            <a:r>
              <a:rPr lang="en-US" dirty="0" smtClean="0"/>
              <a:t>, C.A. &amp; Charles, C.M. (2011). </a:t>
            </a:r>
            <a:r>
              <a:rPr lang="en-US" i="1" dirty="0" smtClean="0"/>
              <a:t>Introduction to education research</a:t>
            </a:r>
            <a:r>
              <a:rPr lang="en-US" dirty="0" smtClean="0"/>
              <a:t>. </a:t>
            </a:r>
          </a:p>
          <a:p>
            <a:r>
              <a:rPr lang="en-US" dirty="0" smtClean="0"/>
              <a:t>         Boston, Ma: Pearson Education, Inc. </a:t>
            </a:r>
          </a:p>
          <a:p>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642112"/>
          </a:xfrm>
        </p:spPr>
        <p:txBody>
          <a:bodyPr>
            <a:normAutofit fontScale="90000"/>
          </a:bodyPr>
          <a:lstStyle/>
          <a:p>
            <a:pPr algn="ctr"/>
            <a:r>
              <a:rPr lang="en-US" dirty="0" smtClean="0"/>
              <a:t>Objectives and Focus</a:t>
            </a:r>
            <a:endParaRPr lang="en-US" dirty="0"/>
          </a:p>
        </p:txBody>
      </p:sp>
      <p:graphicFrame>
        <p:nvGraphicFramePr>
          <p:cNvPr id="4" name="Diagram 3"/>
          <p:cNvGraphicFramePr/>
          <p:nvPr/>
        </p:nvGraphicFramePr>
        <p:xfrm>
          <a:off x="1524000" y="1397000"/>
          <a:ext cx="60960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6" name="Picture 5" descr="images.jpg"/>
          <p:cNvPicPr>
            <a:picLocks noChangeAspect="1"/>
          </p:cNvPicPr>
          <p:nvPr/>
        </p:nvPicPr>
        <p:blipFill>
          <a:blip r:embed="rId7"/>
          <a:stretch>
            <a:fillRect/>
          </a:stretch>
        </p:blipFill>
        <p:spPr>
          <a:xfrm>
            <a:off x="5854700" y="1604024"/>
            <a:ext cx="2744323" cy="1786771"/>
          </a:xfrm>
          <a:prstGeom prst="rect">
            <a:avLst/>
          </a:prstGeom>
        </p:spPr>
      </p:pic>
      <p:pic>
        <p:nvPicPr>
          <p:cNvPr id="7" name="Picture 6" descr="images-1.jpg"/>
          <p:cNvPicPr>
            <a:picLocks noChangeAspect="1"/>
          </p:cNvPicPr>
          <p:nvPr/>
        </p:nvPicPr>
        <p:blipFill>
          <a:blip r:embed="rId8"/>
          <a:stretch>
            <a:fillRect/>
          </a:stretch>
        </p:blipFill>
        <p:spPr>
          <a:xfrm>
            <a:off x="457200" y="1604024"/>
            <a:ext cx="2940050" cy="178677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4000" dirty="0" smtClean="0"/>
              <a:t>Teacher Learning Communities</a:t>
            </a:r>
            <a:br>
              <a:rPr lang="en-US" sz="4000" dirty="0" smtClean="0"/>
            </a:br>
            <a:r>
              <a:rPr lang="en-US" sz="4000" dirty="0" smtClean="0"/>
              <a:t> Theory and Philosophy</a:t>
            </a:r>
            <a:endParaRPr lang="en-US" sz="4000" dirty="0"/>
          </a:p>
        </p:txBody>
      </p:sp>
      <p:sp>
        <p:nvSpPr>
          <p:cNvPr id="3" name="TextBox 2"/>
          <p:cNvSpPr txBox="1"/>
          <p:nvPr/>
        </p:nvSpPr>
        <p:spPr>
          <a:xfrm>
            <a:off x="457200" y="2489200"/>
            <a:ext cx="8877300" cy="3970318"/>
          </a:xfrm>
          <a:prstGeom prst="rect">
            <a:avLst/>
          </a:prstGeom>
          <a:noFill/>
        </p:spPr>
        <p:txBody>
          <a:bodyPr wrap="square" rtlCol="0">
            <a:spAutoFit/>
          </a:bodyPr>
          <a:lstStyle/>
          <a:p>
            <a:pPr>
              <a:buFontTx/>
              <a:buChar char="•"/>
            </a:pPr>
            <a:r>
              <a:rPr lang="en-US" dirty="0" smtClean="0"/>
              <a:t> There is power in collective intelligence (</a:t>
            </a:r>
            <a:r>
              <a:rPr lang="en-US" dirty="0" err="1" smtClean="0"/>
              <a:t>Dufour</a:t>
            </a:r>
            <a:r>
              <a:rPr lang="en-US" dirty="0" smtClean="0"/>
              <a:t>, </a:t>
            </a:r>
            <a:r>
              <a:rPr lang="en-US" dirty="0" err="1" smtClean="0"/>
              <a:t>Dufour</a:t>
            </a:r>
            <a:r>
              <a:rPr lang="en-US" dirty="0" smtClean="0"/>
              <a:t>, </a:t>
            </a:r>
            <a:r>
              <a:rPr lang="en-US" dirty="0" err="1" smtClean="0"/>
              <a:t>Eakert</a:t>
            </a:r>
            <a:r>
              <a:rPr lang="en-US" dirty="0" smtClean="0"/>
              <a:t>, &amp; </a:t>
            </a:r>
            <a:r>
              <a:rPr lang="en-US" dirty="0" err="1" smtClean="0"/>
              <a:t>Karhanek</a:t>
            </a:r>
            <a:r>
              <a:rPr lang="en-US" dirty="0" smtClean="0"/>
              <a:t>, 2004).</a:t>
            </a:r>
          </a:p>
          <a:p>
            <a:pPr>
              <a:buFontTx/>
              <a:buChar char="•"/>
            </a:pPr>
            <a:r>
              <a:rPr lang="en-US" dirty="0" smtClean="0"/>
              <a:t> Harnessing the collective power of school communities can solve problems.</a:t>
            </a:r>
          </a:p>
          <a:p>
            <a:pPr>
              <a:buFontTx/>
              <a:buChar char="•"/>
            </a:pPr>
            <a:r>
              <a:rPr lang="en-US" dirty="0" smtClean="0"/>
              <a:t> Developing a dual language immersion program requires the collective efforts of all</a:t>
            </a:r>
          </a:p>
          <a:p>
            <a:r>
              <a:rPr lang="en-US" dirty="0" smtClean="0"/>
              <a:t>  stakeholders (</a:t>
            </a:r>
            <a:r>
              <a:rPr lang="en-US" dirty="0" err="1" smtClean="0"/>
              <a:t>Caldeon</a:t>
            </a:r>
            <a:r>
              <a:rPr lang="en-US" dirty="0" smtClean="0"/>
              <a:t> &amp; </a:t>
            </a:r>
            <a:r>
              <a:rPr lang="en-US" dirty="0" err="1" smtClean="0"/>
              <a:t>Minaya</a:t>
            </a:r>
            <a:r>
              <a:rPr lang="en-US" dirty="0" smtClean="0"/>
              <a:t>-Rowe, 2004).</a:t>
            </a:r>
          </a:p>
          <a:p>
            <a:pPr>
              <a:buFontTx/>
              <a:buChar char="•"/>
            </a:pPr>
            <a:r>
              <a:rPr lang="en-US" dirty="0" smtClean="0"/>
              <a:t> Innovative new methods based on proven research must replace traditional</a:t>
            </a:r>
          </a:p>
          <a:p>
            <a:r>
              <a:rPr lang="en-US" dirty="0" smtClean="0"/>
              <a:t>  approaches when it comes to giving cultural and linguistic minorities equal access to</a:t>
            </a:r>
          </a:p>
          <a:p>
            <a:r>
              <a:rPr lang="en-US" dirty="0" smtClean="0"/>
              <a:t>  curriculum content (Diaz-Rico &amp; Weed, 2010).</a:t>
            </a:r>
          </a:p>
          <a:p>
            <a:pPr>
              <a:buFontTx/>
              <a:buChar char="•"/>
            </a:pPr>
            <a:r>
              <a:rPr lang="en-US" dirty="0" smtClean="0"/>
              <a:t> Teacher learning communities help districts develop a shared mission, common</a:t>
            </a:r>
          </a:p>
          <a:p>
            <a:r>
              <a:rPr lang="en-US" dirty="0" smtClean="0"/>
              <a:t>   vision, universal values, and comprehensive objectives (</a:t>
            </a:r>
            <a:r>
              <a:rPr lang="en-US" dirty="0" err="1" smtClean="0"/>
              <a:t>Dufour</a:t>
            </a:r>
            <a:r>
              <a:rPr lang="en-US" dirty="0" smtClean="0"/>
              <a:t>, </a:t>
            </a:r>
            <a:r>
              <a:rPr lang="en-US" dirty="0" err="1" smtClean="0"/>
              <a:t>Dufour</a:t>
            </a:r>
            <a:r>
              <a:rPr lang="en-US" dirty="0" smtClean="0"/>
              <a:t>, </a:t>
            </a:r>
            <a:r>
              <a:rPr lang="en-US" dirty="0" err="1" smtClean="0"/>
              <a:t>Eakert</a:t>
            </a:r>
            <a:r>
              <a:rPr lang="en-US" dirty="0" smtClean="0"/>
              <a:t>, &amp;</a:t>
            </a:r>
          </a:p>
          <a:p>
            <a:r>
              <a:rPr lang="en-US" dirty="0" smtClean="0"/>
              <a:t>   </a:t>
            </a:r>
            <a:r>
              <a:rPr lang="en-US" dirty="0" err="1" smtClean="0"/>
              <a:t>Karhanek</a:t>
            </a:r>
            <a:r>
              <a:rPr lang="en-US" dirty="0" smtClean="0"/>
              <a:t>, 2004).</a:t>
            </a:r>
          </a:p>
          <a:p>
            <a:pPr>
              <a:buFontTx/>
              <a:buChar char="•"/>
            </a:pPr>
            <a:r>
              <a:rPr lang="en-US" dirty="0" smtClean="0"/>
              <a:t> TLC assists in establishing explicit targets and reasonable timelines.</a:t>
            </a:r>
          </a:p>
          <a:p>
            <a:pPr>
              <a:buFontTx/>
              <a:buChar char="•"/>
            </a:pPr>
            <a:r>
              <a:rPr lang="en-US" dirty="0" smtClean="0"/>
              <a:t> Staff takes control over their own development and connects their activities directly </a:t>
            </a:r>
          </a:p>
          <a:p>
            <a:r>
              <a:rPr lang="en-US" dirty="0" smtClean="0"/>
              <a:t>   into affecting student outcomes (Calderon &amp; </a:t>
            </a:r>
            <a:r>
              <a:rPr lang="en-US" dirty="0" err="1" smtClean="0"/>
              <a:t>Minay</a:t>
            </a:r>
            <a:r>
              <a:rPr lang="en-US" dirty="0" smtClean="0"/>
              <a:t>-Rowe, 2004).</a:t>
            </a:r>
          </a:p>
          <a:p>
            <a:pPr>
              <a:buFontTx/>
              <a:buChar char="•"/>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Develop School-wide Teacher Learning Communities (TLC) </a:t>
            </a:r>
            <a:endParaRPr lang="en-US" dirty="0"/>
          </a:p>
        </p:txBody>
      </p:sp>
      <p:graphicFrame>
        <p:nvGraphicFramePr>
          <p:cNvPr id="3" name="Diagram 2"/>
          <p:cNvGraphicFramePr/>
          <p:nvPr/>
        </p:nvGraphicFramePr>
        <p:xfrm>
          <a:off x="1524000" y="1847088"/>
          <a:ext cx="6096000" cy="3613912"/>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4" name="Picture 3" descr="images-2.jpg"/>
          <p:cNvPicPr>
            <a:picLocks noChangeAspect="1"/>
          </p:cNvPicPr>
          <p:nvPr/>
        </p:nvPicPr>
        <p:blipFill>
          <a:blip r:embed="rId7"/>
          <a:stretch>
            <a:fillRect/>
          </a:stretch>
        </p:blipFill>
        <p:spPr>
          <a:xfrm>
            <a:off x="6413500" y="5211490"/>
            <a:ext cx="2730500" cy="1940092"/>
          </a:xfrm>
          <a:prstGeom prst="rect">
            <a:avLst/>
          </a:prstGeom>
        </p:spPr>
      </p:pic>
      <p:pic>
        <p:nvPicPr>
          <p:cNvPr id="5" name="Picture 4" descr="images-3.jpg"/>
          <p:cNvPicPr>
            <a:picLocks noChangeAspect="1"/>
          </p:cNvPicPr>
          <p:nvPr/>
        </p:nvPicPr>
        <p:blipFill>
          <a:blip r:embed="rId8"/>
          <a:stretch>
            <a:fillRect/>
          </a:stretch>
        </p:blipFill>
        <p:spPr>
          <a:xfrm>
            <a:off x="0" y="5211490"/>
            <a:ext cx="2647950" cy="164651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smtClean="0"/>
              <a:t>Collaborative Teams of Stakeholders</a:t>
            </a:r>
            <a:endParaRPr lang="en-US" sz="4000" dirty="0"/>
          </a:p>
        </p:txBody>
      </p:sp>
      <p:sp>
        <p:nvSpPr>
          <p:cNvPr id="3" name="TextBox 2"/>
          <p:cNvSpPr txBox="1"/>
          <p:nvPr/>
        </p:nvSpPr>
        <p:spPr>
          <a:xfrm>
            <a:off x="850900" y="2133600"/>
            <a:ext cx="8128000" cy="5909311"/>
          </a:xfrm>
          <a:prstGeom prst="rect">
            <a:avLst/>
          </a:prstGeom>
          <a:noFill/>
        </p:spPr>
        <p:txBody>
          <a:bodyPr wrap="square" rtlCol="0">
            <a:spAutoFit/>
          </a:bodyPr>
          <a:lstStyle/>
          <a:p>
            <a:pPr>
              <a:buFontTx/>
              <a:buChar char="•"/>
            </a:pPr>
            <a:r>
              <a:rPr lang="en-US" dirty="0" smtClean="0"/>
              <a:t> Team members operate interdependently to realize shared objectives (</a:t>
            </a:r>
            <a:r>
              <a:rPr lang="en-US" dirty="0" err="1" smtClean="0"/>
              <a:t>Dufour</a:t>
            </a:r>
            <a:r>
              <a:rPr lang="en-US" dirty="0" smtClean="0"/>
              <a:t>,</a:t>
            </a:r>
          </a:p>
          <a:p>
            <a:r>
              <a:rPr lang="en-US" dirty="0" smtClean="0"/>
              <a:t>  </a:t>
            </a:r>
            <a:r>
              <a:rPr lang="en-US" dirty="0" err="1" smtClean="0"/>
              <a:t>Dufour</a:t>
            </a:r>
            <a:r>
              <a:rPr lang="en-US" dirty="0" smtClean="0"/>
              <a:t>, </a:t>
            </a:r>
            <a:r>
              <a:rPr lang="en-US" dirty="0" err="1" smtClean="0"/>
              <a:t>Eakert</a:t>
            </a:r>
            <a:r>
              <a:rPr lang="en-US" dirty="0" smtClean="0"/>
              <a:t>, &amp; </a:t>
            </a:r>
            <a:r>
              <a:rPr lang="en-US" dirty="0" err="1" smtClean="0"/>
              <a:t>Karhanek</a:t>
            </a:r>
            <a:r>
              <a:rPr lang="en-US" dirty="0" smtClean="0"/>
              <a:t>, 2004)</a:t>
            </a:r>
          </a:p>
          <a:p>
            <a:pPr>
              <a:buFontTx/>
              <a:buChar char="•"/>
            </a:pPr>
            <a:r>
              <a:rPr lang="en-US" dirty="0" smtClean="0"/>
              <a:t> The school wide capacity to change is a collective endeavor rather than an </a:t>
            </a:r>
          </a:p>
          <a:p>
            <a:r>
              <a:rPr lang="en-US" dirty="0" smtClean="0"/>
              <a:t>   individual one (Calderon &amp; </a:t>
            </a:r>
            <a:r>
              <a:rPr lang="en-US" dirty="0" err="1" smtClean="0"/>
              <a:t>Minaya</a:t>
            </a:r>
            <a:r>
              <a:rPr lang="en-US" dirty="0" smtClean="0"/>
              <a:t>-Rowe, 2004)</a:t>
            </a:r>
          </a:p>
          <a:p>
            <a:pPr>
              <a:buFontTx/>
              <a:buChar char="•"/>
            </a:pPr>
            <a:r>
              <a:rPr lang="en-US" dirty="0" smtClean="0"/>
              <a:t> Individuals gain insights from discussion and debate that generates </a:t>
            </a:r>
          </a:p>
          <a:p>
            <a:r>
              <a:rPr lang="en-US" dirty="0" smtClean="0"/>
              <a:t>  organizational progress</a:t>
            </a:r>
          </a:p>
          <a:p>
            <a:pPr>
              <a:buFontTx/>
              <a:buChar char="•"/>
            </a:pPr>
            <a:r>
              <a:rPr lang="en-US" dirty="0" err="1" smtClean="0"/>
              <a:t>TLCs</a:t>
            </a:r>
            <a:r>
              <a:rPr lang="en-US" dirty="0" smtClean="0"/>
              <a:t> engage in collective enquiry and shared discovery into best practices in</a:t>
            </a:r>
          </a:p>
          <a:p>
            <a:r>
              <a:rPr lang="en-US" dirty="0" smtClean="0"/>
              <a:t>  two-way language immersion and program implementation (</a:t>
            </a:r>
            <a:r>
              <a:rPr lang="en-US" dirty="0" err="1" smtClean="0"/>
              <a:t>Dufour</a:t>
            </a:r>
            <a:r>
              <a:rPr lang="en-US" dirty="0" smtClean="0"/>
              <a:t>, </a:t>
            </a:r>
            <a:r>
              <a:rPr lang="en-US" dirty="0" err="1" smtClean="0"/>
              <a:t>Dufour</a:t>
            </a:r>
            <a:r>
              <a:rPr lang="en-US" dirty="0" smtClean="0"/>
              <a:t>,</a:t>
            </a:r>
          </a:p>
          <a:p>
            <a:r>
              <a:rPr lang="en-US" dirty="0" smtClean="0"/>
              <a:t>  </a:t>
            </a:r>
            <a:r>
              <a:rPr lang="en-US" dirty="0" err="1" smtClean="0"/>
              <a:t>Eakert</a:t>
            </a:r>
            <a:r>
              <a:rPr lang="en-US" dirty="0" smtClean="0"/>
              <a:t>, &amp; </a:t>
            </a:r>
            <a:r>
              <a:rPr lang="en-US" dirty="0" err="1" smtClean="0"/>
              <a:t>Karhanek</a:t>
            </a:r>
            <a:r>
              <a:rPr lang="en-US" dirty="0" smtClean="0"/>
              <a:t>, 2004)</a:t>
            </a:r>
          </a:p>
          <a:p>
            <a:pPr>
              <a:buFontTx/>
              <a:buChar char="•"/>
            </a:pPr>
            <a:r>
              <a:rPr lang="en-US" dirty="0" smtClean="0"/>
              <a:t>TLC communities challenge status quo, research new methods, experiment</a:t>
            </a:r>
          </a:p>
          <a:p>
            <a:r>
              <a:rPr lang="en-US" dirty="0" smtClean="0"/>
              <a:t>  with innovative strategies, and reflect on </a:t>
            </a:r>
            <a:r>
              <a:rPr lang="en-US" dirty="0" smtClean="0"/>
              <a:t>findings </a:t>
            </a:r>
            <a:r>
              <a:rPr lang="en-US" dirty="0" smtClean="0"/>
              <a:t>(Calderon &amp; </a:t>
            </a:r>
            <a:r>
              <a:rPr lang="en-US" dirty="0" err="1" smtClean="0"/>
              <a:t>Minaya</a:t>
            </a:r>
            <a:r>
              <a:rPr lang="en-US" dirty="0" smtClean="0"/>
              <a:t>-Rowe,</a:t>
            </a:r>
          </a:p>
          <a:p>
            <a:r>
              <a:rPr lang="en-US" dirty="0" smtClean="0"/>
              <a:t>  2004).</a:t>
            </a:r>
          </a:p>
          <a:p>
            <a:pPr>
              <a:buFontTx/>
              <a:buChar char="•"/>
            </a:pPr>
            <a:r>
              <a:rPr lang="en-US" dirty="0" smtClean="0"/>
              <a:t> Action research produces data specific to the needs and challenges of the</a:t>
            </a:r>
          </a:p>
          <a:p>
            <a:r>
              <a:rPr lang="en-US" dirty="0" smtClean="0"/>
              <a:t>  community and school district (</a:t>
            </a:r>
            <a:r>
              <a:rPr lang="en-US" dirty="0" err="1" smtClean="0"/>
              <a:t>Mertler</a:t>
            </a:r>
            <a:r>
              <a:rPr lang="en-US" dirty="0" smtClean="0"/>
              <a:t> &amp; Charles, 2011)</a:t>
            </a:r>
          </a:p>
          <a:p>
            <a:endParaRPr lang="en-US" dirty="0" smtClean="0"/>
          </a:p>
          <a:p>
            <a:pPr>
              <a:buFontTx/>
              <a:buChar char="•"/>
            </a:pPr>
            <a:endParaRPr lang="en-US" dirty="0" smtClean="0"/>
          </a:p>
          <a:p>
            <a:endParaRPr lang="en-US" dirty="0" smtClean="0"/>
          </a:p>
          <a:p>
            <a:endParaRPr lang="en-US" dirty="0" smtClean="0"/>
          </a:p>
          <a:p>
            <a:endParaRPr lang="en-US" dirty="0" smtClean="0"/>
          </a:p>
          <a:p>
            <a:endParaRPr lang="en-US" dirty="0" smtClean="0"/>
          </a:p>
          <a:p>
            <a:pPr>
              <a:buFontTx/>
              <a:buChar cha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88"/>
            <a:ext cx="8305800" cy="1143000"/>
          </a:xfrm>
        </p:spPr>
        <p:txBody>
          <a:bodyPr>
            <a:normAutofit fontScale="90000"/>
          </a:bodyPr>
          <a:lstStyle/>
          <a:p>
            <a:pPr algn="ctr"/>
            <a:r>
              <a:rPr lang="en-US" dirty="0" smtClean="0"/>
              <a:t>TLC Discussion Points </a:t>
            </a:r>
            <a:br>
              <a:rPr lang="en-US" dirty="0" smtClean="0"/>
            </a:br>
            <a:r>
              <a:rPr lang="en-US" sz="2667" dirty="0" smtClean="0"/>
              <a:t>(Calderon &amp; </a:t>
            </a:r>
            <a:r>
              <a:rPr lang="en-US" sz="2667" dirty="0" err="1" smtClean="0"/>
              <a:t>Minaya</a:t>
            </a:r>
            <a:r>
              <a:rPr lang="en-US" sz="2667" dirty="0" smtClean="0"/>
              <a:t>-Rowe, 2004)</a:t>
            </a:r>
            <a:endParaRPr lang="en-US" sz="2667" dirty="0"/>
          </a:p>
        </p:txBody>
      </p:sp>
      <p:graphicFrame>
        <p:nvGraphicFramePr>
          <p:cNvPr id="4" name="Diagram 3"/>
          <p:cNvGraphicFramePr/>
          <p:nvPr/>
        </p:nvGraphicFramePr>
        <p:xfrm>
          <a:off x="1524000" y="1397000"/>
          <a:ext cx="6096000" cy="4064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5" name="Picture 4" descr="teacher-talking-to-class-standing-front-whiteboard-explaining-what-do-30849120.jpg"/>
          <p:cNvPicPr>
            <a:picLocks noChangeAspect="1"/>
          </p:cNvPicPr>
          <p:nvPr/>
        </p:nvPicPr>
        <p:blipFill>
          <a:blip r:embed="rId7"/>
          <a:stretch>
            <a:fillRect/>
          </a:stretch>
        </p:blipFill>
        <p:spPr>
          <a:xfrm>
            <a:off x="1524000" y="5377688"/>
            <a:ext cx="1580185" cy="1058037"/>
          </a:xfrm>
          <a:prstGeom prst="rect">
            <a:avLst/>
          </a:prstGeom>
        </p:spPr>
      </p:pic>
      <p:pic>
        <p:nvPicPr>
          <p:cNvPr id="6" name="Picture 5" descr="stock-photo-happy-group-of-students-with-thumbs-up-106310195.jpg"/>
          <p:cNvPicPr>
            <a:picLocks noChangeAspect="1"/>
          </p:cNvPicPr>
          <p:nvPr/>
        </p:nvPicPr>
        <p:blipFill>
          <a:blip r:embed="rId8"/>
          <a:stretch>
            <a:fillRect/>
          </a:stretch>
        </p:blipFill>
        <p:spPr>
          <a:xfrm>
            <a:off x="3886200" y="5461000"/>
            <a:ext cx="1371600" cy="974725"/>
          </a:xfrm>
          <a:prstGeom prst="rect">
            <a:avLst/>
          </a:prstGeom>
        </p:spPr>
      </p:pic>
      <p:pic>
        <p:nvPicPr>
          <p:cNvPr id="7" name="Picture 6" descr="images.jpg"/>
          <p:cNvPicPr>
            <a:picLocks noChangeAspect="1"/>
          </p:cNvPicPr>
          <p:nvPr/>
        </p:nvPicPr>
        <p:blipFill>
          <a:blip r:embed="rId9"/>
          <a:stretch>
            <a:fillRect/>
          </a:stretch>
        </p:blipFill>
        <p:spPr>
          <a:xfrm>
            <a:off x="6372225" y="5387626"/>
            <a:ext cx="1555750" cy="1035281"/>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TLC Goals and Objectives</a:t>
            </a:r>
            <a:br>
              <a:rPr lang="en-US" dirty="0" smtClean="0"/>
            </a:br>
            <a:r>
              <a:rPr lang="en-US" sz="2222" dirty="0" smtClean="0"/>
              <a:t>(Calderon &amp; </a:t>
            </a:r>
            <a:r>
              <a:rPr lang="en-US" sz="2222" dirty="0" err="1" smtClean="0"/>
              <a:t>Minaya</a:t>
            </a:r>
            <a:r>
              <a:rPr lang="en-US" sz="2222" dirty="0" smtClean="0"/>
              <a:t>-Rowe, 2004)  </a:t>
            </a:r>
            <a:endParaRPr lang="en-US" sz="2222" dirty="0"/>
          </a:p>
        </p:txBody>
      </p:sp>
      <p:sp>
        <p:nvSpPr>
          <p:cNvPr id="3" name="Rectangle 2"/>
          <p:cNvSpPr/>
          <p:nvPr/>
        </p:nvSpPr>
        <p:spPr>
          <a:xfrm>
            <a:off x="457200" y="2044700"/>
            <a:ext cx="7289800" cy="4801315"/>
          </a:xfrm>
          <a:prstGeom prst="rect">
            <a:avLst/>
          </a:prstGeom>
        </p:spPr>
        <p:txBody>
          <a:bodyPr wrap="square">
            <a:spAutoFit/>
          </a:bodyPr>
          <a:lstStyle/>
          <a:p>
            <a:pPr marL="342900" indent="-342900">
              <a:buFontTx/>
              <a:buChar char="•"/>
            </a:pPr>
            <a:r>
              <a:rPr lang="en-US" dirty="0" smtClean="0"/>
              <a:t>By creating a collaborative mindset among administrators, staff, and students, a two-way immersion curriculum shall be fully integrated into the school culture.</a:t>
            </a:r>
          </a:p>
          <a:p>
            <a:pPr marL="342900" indent="-342900">
              <a:buFont typeface="Arial"/>
              <a:buChar char="•"/>
            </a:pPr>
            <a:r>
              <a:rPr lang="en-US" dirty="0" smtClean="0"/>
              <a:t>Second language learners will have access to the same curriculum standard subject content, and learning objectives as traditional students</a:t>
            </a:r>
          </a:p>
          <a:p>
            <a:pPr marL="342900" indent="-342900">
              <a:buFontTx/>
              <a:buChar char="•"/>
            </a:pPr>
            <a:r>
              <a:rPr lang="en-US" dirty="0" smtClean="0"/>
              <a:t>Objectives one and two shall be facilitated by practicing additive language and cultural learning through making use of the students’ language, experiences, and background knowledge.</a:t>
            </a:r>
          </a:p>
          <a:p>
            <a:pPr marL="342900" indent="-342900">
              <a:buFontTx/>
              <a:buChar char="•"/>
            </a:pPr>
            <a:r>
              <a:rPr lang="en-US" dirty="0" smtClean="0"/>
              <a:t>Objectives one and two shall be facilitated by keeping all teachers current on the latest language learning and linguistic development theories, as well as strategies and activities for implementing those theories in the classroom.</a:t>
            </a:r>
          </a:p>
          <a:p>
            <a:pPr marL="342900" indent="-342900">
              <a:buFontTx/>
              <a:buChar char="•"/>
            </a:pPr>
            <a:r>
              <a:rPr lang="en-US" dirty="0" smtClean="0"/>
              <a:t>Teachers take active role in identifying areas of exploration and administration ensures resources and time are available.</a:t>
            </a:r>
          </a:p>
          <a:p>
            <a:pPr marL="342900" indent="-342900"/>
            <a:r>
              <a:rPr lang="en-US" dirty="0" smtClean="0"/>
              <a:t> </a:t>
            </a:r>
          </a:p>
          <a:p>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0700"/>
            <a:ext cx="8305800" cy="1295400"/>
          </a:xfrm>
        </p:spPr>
        <p:txBody>
          <a:bodyPr>
            <a:normAutofit fontScale="90000"/>
          </a:bodyPr>
          <a:lstStyle/>
          <a:p>
            <a:pPr algn="ctr"/>
            <a:r>
              <a:rPr lang="en-US" sz="3600" dirty="0" smtClean="0"/>
              <a:t>TLC Professional Development Timeline</a:t>
            </a:r>
            <a:br>
              <a:rPr lang="en-US" sz="3600" dirty="0" smtClean="0"/>
            </a:br>
            <a:r>
              <a:rPr lang="en-US" sz="3111" dirty="0" smtClean="0"/>
              <a:t>Bilingual Education</a:t>
            </a:r>
            <a:r>
              <a:rPr lang="en-US" sz="3600" dirty="0" smtClean="0"/>
              <a:t/>
            </a:r>
            <a:br>
              <a:rPr lang="en-US" sz="3600" dirty="0" smtClean="0"/>
            </a:br>
            <a:r>
              <a:rPr lang="en-US" sz="2000" dirty="0" smtClean="0"/>
              <a:t>(</a:t>
            </a:r>
            <a:r>
              <a:rPr lang="en-US" sz="2000" dirty="0" err="1" smtClean="0"/>
              <a:t>Dufour</a:t>
            </a:r>
            <a:r>
              <a:rPr lang="en-US" sz="2000" dirty="0" smtClean="0"/>
              <a:t>, </a:t>
            </a:r>
            <a:r>
              <a:rPr lang="en-US" sz="2000" dirty="0" err="1" smtClean="0"/>
              <a:t>Dufour</a:t>
            </a:r>
            <a:r>
              <a:rPr lang="en-US" sz="2000" dirty="0" smtClean="0"/>
              <a:t>, </a:t>
            </a:r>
            <a:r>
              <a:rPr lang="en-US" sz="2000" dirty="0" err="1" smtClean="0"/>
              <a:t>Eakert</a:t>
            </a:r>
            <a:r>
              <a:rPr lang="en-US" sz="2000" dirty="0" smtClean="0"/>
              <a:t> &amp; </a:t>
            </a:r>
            <a:r>
              <a:rPr lang="en-US" sz="2000" dirty="0" err="1" smtClean="0"/>
              <a:t>Karhanek</a:t>
            </a:r>
            <a:r>
              <a:rPr lang="en-US" sz="2000" dirty="0" smtClean="0"/>
              <a:t>, 2004)</a:t>
            </a:r>
            <a:endParaRPr lang="en-US" sz="2000" dirty="0"/>
          </a:p>
        </p:txBody>
      </p:sp>
      <p:graphicFrame>
        <p:nvGraphicFramePr>
          <p:cNvPr id="4" name="Diagram 3"/>
          <p:cNvGraphicFramePr/>
          <p:nvPr/>
        </p:nvGraphicFramePr>
        <p:xfrm>
          <a:off x="1524000" y="2044700"/>
          <a:ext cx="6096000" cy="48133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pic>
        <p:nvPicPr>
          <p:cNvPr id="5" name="Picture 4" descr="download.jpg"/>
          <p:cNvPicPr>
            <a:picLocks noChangeAspect="1"/>
          </p:cNvPicPr>
          <p:nvPr/>
        </p:nvPicPr>
        <p:blipFill>
          <a:blip r:embed="rId7"/>
          <a:stretch>
            <a:fillRect/>
          </a:stretch>
        </p:blipFill>
        <p:spPr>
          <a:xfrm>
            <a:off x="298450" y="1816100"/>
            <a:ext cx="2044700" cy="1536700"/>
          </a:xfrm>
          <a:prstGeom prst="rect">
            <a:avLst/>
          </a:prstGeom>
        </p:spPr>
      </p:pic>
      <p:pic>
        <p:nvPicPr>
          <p:cNvPr id="6" name="Picture 5" descr="images-1.jpg"/>
          <p:cNvPicPr>
            <a:picLocks noChangeAspect="1"/>
          </p:cNvPicPr>
          <p:nvPr/>
        </p:nvPicPr>
        <p:blipFill>
          <a:blip r:embed="rId8"/>
          <a:stretch>
            <a:fillRect/>
          </a:stretch>
        </p:blipFill>
        <p:spPr>
          <a:xfrm>
            <a:off x="6642100" y="5233737"/>
            <a:ext cx="2286000" cy="1624263"/>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3600" dirty="0" smtClean="0"/>
              <a:t>TLC Evaluation of Assessment Practices</a:t>
            </a:r>
            <a:br>
              <a:rPr lang="en-US" sz="3600" dirty="0" smtClean="0"/>
            </a:br>
            <a:r>
              <a:rPr lang="en-US" sz="2000" dirty="0" smtClean="0"/>
              <a:t>(Herrera, Murray, &amp; Cabal, 2007)</a:t>
            </a:r>
            <a:endParaRPr lang="en-US" sz="2000" dirty="0"/>
          </a:p>
        </p:txBody>
      </p:sp>
      <p:graphicFrame>
        <p:nvGraphicFramePr>
          <p:cNvPr id="4" name="Diagram 3"/>
          <p:cNvGraphicFramePr/>
          <p:nvPr/>
        </p:nvGraphicFramePr>
        <p:xfrm>
          <a:off x="1524000" y="2159000"/>
          <a:ext cx="6096000" cy="3429000"/>
        </p:xfrm>
        <a:graphic>
          <a:graphicData uri="http://schemas.openxmlformats.org/drawingml/2006/diagram">
            <a: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2">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ＭＳ Ｐ明朝"/>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Flow.thmx</Template>
  <TotalTime>6407</TotalTime>
  <Words>1732</Words>
  <Application>Microsoft Macintosh PowerPoint</Application>
  <PresentationFormat>On-screen Show (4:3)</PresentationFormat>
  <Paragraphs>168</Paragraphs>
  <Slides>17</Slides>
  <Notes>0</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Flow</vt:lpstr>
      <vt:lpstr>Establish a Teacher Learning Community Robert Stanger North Central University  </vt:lpstr>
      <vt:lpstr>Objectives and Focus</vt:lpstr>
      <vt:lpstr>Teacher Learning Communities  Theory and Philosophy</vt:lpstr>
      <vt:lpstr>Develop School-wide Teacher Learning Communities (TLC) </vt:lpstr>
      <vt:lpstr>Collaborative Teams of Stakeholders</vt:lpstr>
      <vt:lpstr>TLC Discussion Points  (Calderon &amp; Minaya-Rowe, 2004)</vt:lpstr>
      <vt:lpstr>TLC Goals and Objectives (Calderon &amp; Minaya-Rowe, 2004)  </vt:lpstr>
      <vt:lpstr>TLC Professional Development Timeline Bilingual Education (Dufour, Dufour, Eakert &amp; Karhanek, 2004)</vt:lpstr>
      <vt:lpstr>TLC Evaluation of Assessment Practices (Herrera, Murray, &amp; Cabal, 2007)</vt:lpstr>
      <vt:lpstr>      TLC Professional Development Understanding Bilingualism (Diaz-Rico&amp; Weed, 2010)</vt:lpstr>
      <vt:lpstr>Slide 11</vt:lpstr>
      <vt:lpstr>Bilingual Intervention</vt:lpstr>
      <vt:lpstr>Improving Oral Comprehension (Bilingual Intervention) (Haley &amp; Austin, 2014)</vt:lpstr>
      <vt:lpstr>TLC Professional Development Classroom Strategies</vt:lpstr>
      <vt:lpstr>   Keystone Adolescent Center ( TLC in Action)</vt:lpstr>
      <vt:lpstr>TCL Discussion Questions</vt:lpstr>
      <vt:lpstr>References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Brief Glimpse into the Islamic World </dc:title>
  <dc:creator>Robert Stanger</dc:creator>
  <cp:lastModifiedBy>robert stanger</cp:lastModifiedBy>
  <cp:revision>449</cp:revision>
  <dcterms:created xsi:type="dcterms:W3CDTF">2017-07-24T21:12:58Z</dcterms:created>
  <dcterms:modified xsi:type="dcterms:W3CDTF">2017-07-24T21:44:57Z</dcterms:modified>
</cp:coreProperties>
</file>