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6" r:id="rId1"/>
  </p:sldMasterIdLst>
  <p:sldIdLst>
    <p:sldId id="256" r:id="rId2"/>
    <p:sldId id="263" r:id="rId3"/>
    <p:sldId id="258" r:id="rId4"/>
    <p:sldId id="257" r:id="rId5"/>
    <p:sldId id="259" r:id="rId6"/>
    <p:sldId id="260" r:id="rId7"/>
    <p:sldId id="261" r:id="rId8"/>
    <p:sldId id="262" r:id="rId9"/>
    <p:sldId id="264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B62A5-EACE-A74D-8225-348FF5EFFA54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095BCD90-E0FD-E245-88EE-F9F8FA478DBB}">
      <dgm:prSet phldrT="[Text]"/>
      <dgm:spPr/>
      <dgm:t>
        <a:bodyPr/>
        <a:lstStyle/>
        <a:p>
          <a:r>
            <a:rPr lang="en-US" dirty="0"/>
            <a:t>BODY (physical nature)</a:t>
          </a:r>
        </a:p>
      </dgm:t>
    </dgm:pt>
    <dgm:pt modelId="{B5AA57F0-8096-4F49-82B8-3314E0CCC76A}" type="parTrans" cxnId="{436A5686-B65A-494C-920D-233B65E81232}">
      <dgm:prSet/>
      <dgm:spPr/>
      <dgm:t>
        <a:bodyPr/>
        <a:lstStyle/>
        <a:p>
          <a:endParaRPr lang="en-US"/>
        </a:p>
      </dgm:t>
    </dgm:pt>
    <dgm:pt modelId="{05B7B2AF-037E-074D-A472-A0C24326AAFC}" type="sibTrans" cxnId="{436A5686-B65A-494C-920D-233B65E81232}">
      <dgm:prSet/>
      <dgm:spPr/>
      <dgm:t>
        <a:bodyPr/>
        <a:lstStyle/>
        <a:p>
          <a:endParaRPr lang="en-US"/>
        </a:p>
      </dgm:t>
    </dgm:pt>
    <dgm:pt modelId="{FF84FC05-7C92-4947-AC0B-E75C00EEE7CC}">
      <dgm:prSet phldrT="[Text]"/>
      <dgm:spPr/>
      <dgm:t>
        <a:bodyPr/>
        <a:lstStyle/>
        <a:p>
          <a:r>
            <a:rPr lang="en-US" dirty="0"/>
            <a:t>SPIRIT (subjective emotion)</a:t>
          </a:r>
        </a:p>
      </dgm:t>
    </dgm:pt>
    <dgm:pt modelId="{2BD95FC1-DEBC-6345-B290-A2D95C035CF7}" type="parTrans" cxnId="{180ADBD9-0496-9043-8437-D8C9E5890A79}">
      <dgm:prSet/>
      <dgm:spPr/>
      <dgm:t>
        <a:bodyPr/>
        <a:lstStyle/>
        <a:p>
          <a:endParaRPr lang="en-US"/>
        </a:p>
      </dgm:t>
    </dgm:pt>
    <dgm:pt modelId="{D701EDAD-72F8-E64C-971D-FA53954912B3}" type="sibTrans" cxnId="{180ADBD9-0496-9043-8437-D8C9E5890A79}">
      <dgm:prSet/>
      <dgm:spPr/>
      <dgm:t>
        <a:bodyPr/>
        <a:lstStyle/>
        <a:p>
          <a:endParaRPr lang="en-US"/>
        </a:p>
      </dgm:t>
    </dgm:pt>
    <dgm:pt modelId="{921F0B8B-A71B-5446-A2F0-4DA2D4BBB790}">
      <dgm:prSet phldrT="[Text]" custT="1"/>
      <dgm:spPr/>
      <dgm:t>
        <a:bodyPr/>
        <a:lstStyle/>
        <a:p>
          <a:r>
            <a:rPr lang="en-US" sz="2400" dirty="0"/>
            <a:t>MIND </a:t>
          </a:r>
          <a:r>
            <a:rPr lang="en-US" sz="1800" dirty="0"/>
            <a:t>(rational thought</a:t>
          </a:r>
          <a:r>
            <a:rPr lang="en-US" sz="2400" dirty="0"/>
            <a:t>)</a:t>
          </a:r>
        </a:p>
      </dgm:t>
    </dgm:pt>
    <dgm:pt modelId="{4AE11C82-4EBE-314C-836C-1168606E3ABD}" type="parTrans" cxnId="{D99AC5D0-C865-C24A-B6D2-ADE10D8CC6D1}">
      <dgm:prSet/>
      <dgm:spPr/>
      <dgm:t>
        <a:bodyPr/>
        <a:lstStyle/>
        <a:p>
          <a:endParaRPr lang="en-US"/>
        </a:p>
      </dgm:t>
    </dgm:pt>
    <dgm:pt modelId="{B6219EA0-21B1-FC40-AF6A-A5B75E55631D}" type="sibTrans" cxnId="{D99AC5D0-C865-C24A-B6D2-ADE10D8CC6D1}">
      <dgm:prSet/>
      <dgm:spPr/>
      <dgm:t>
        <a:bodyPr/>
        <a:lstStyle/>
        <a:p>
          <a:endParaRPr lang="en-US"/>
        </a:p>
      </dgm:t>
    </dgm:pt>
    <dgm:pt modelId="{9D2C225E-CA73-164F-91F8-8030C35F1776}" type="pres">
      <dgm:prSet presAssocID="{593B62A5-EACE-A74D-8225-348FF5EFFA54}" presName="compositeShape" presStyleCnt="0">
        <dgm:presLayoutVars>
          <dgm:chMax val="7"/>
          <dgm:dir/>
          <dgm:resizeHandles val="exact"/>
        </dgm:presLayoutVars>
      </dgm:prSet>
      <dgm:spPr/>
    </dgm:pt>
    <dgm:pt modelId="{BD2E6DC1-9727-B64B-9FB9-FB83DA9530B6}" type="pres">
      <dgm:prSet presAssocID="{593B62A5-EACE-A74D-8225-348FF5EFFA54}" presName="wedge1" presStyleLbl="node1" presStyleIdx="0" presStyleCnt="3"/>
      <dgm:spPr/>
    </dgm:pt>
    <dgm:pt modelId="{878DB669-C145-DD4D-A1DC-B30B758BEE15}" type="pres">
      <dgm:prSet presAssocID="{593B62A5-EACE-A74D-8225-348FF5EFFA54}" presName="dummy1a" presStyleCnt="0"/>
      <dgm:spPr/>
    </dgm:pt>
    <dgm:pt modelId="{AA127BF5-8CD7-4E42-8F79-CC7BBB9831CD}" type="pres">
      <dgm:prSet presAssocID="{593B62A5-EACE-A74D-8225-348FF5EFFA54}" presName="dummy1b" presStyleCnt="0"/>
      <dgm:spPr/>
    </dgm:pt>
    <dgm:pt modelId="{A55B2D9C-C50D-814A-B562-98F595B975CC}" type="pres">
      <dgm:prSet presAssocID="{593B62A5-EACE-A74D-8225-348FF5EFFA5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57F1ED2-C7FE-8C41-9DA3-CC3151FEA288}" type="pres">
      <dgm:prSet presAssocID="{593B62A5-EACE-A74D-8225-348FF5EFFA54}" presName="wedge2" presStyleLbl="node1" presStyleIdx="1" presStyleCnt="3"/>
      <dgm:spPr/>
    </dgm:pt>
    <dgm:pt modelId="{894AFE00-326E-6B41-B6EE-24CA1252B05B}" type="pres">
      <dgm:prSet presAssocID="{593B62A5-EACE-A74D-8225-348FF5EFFA54}" presName="dummy2a" presStyleCnt="0"/>
      <dgm:spPr/>
    </dgm:pt>
    <dgm:pt modelId="{93971A03-CC88-A940-B361-49956F0CD44E}" type="pres">
      <dgm:prSet presAssocID="{593B62A5-EACE-A74D-8225-348FF5EFFA54}" presName="dummy2b" presStyleCnt="0"/>
      <dgm:spPr/>
    </dgm:pt>
    <dgm:pt modelId="{B8D586BC-2EC2-E246-9C3C-CF511FDD1373}" type="pres">
      <dgm:prSet presAssocID="{593B62A5-EACE-A74D-8225-348FF5EFFA5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9D9C309-4231-D943-A915-D8B9C6B03B18}" type="pres">
      <dgm:prSet presAssocID="{593B62A5-EACE-A74D-8225-348FF5EFFA54}" presName="wedge3" presStyleLbl="node1" presStyleIdx="2" presStyleCnt="3"/>
      <dgm:spPr/>
    </dgm:pt>
    <dgm:pt modelId="{E75621FC-8C7C-2540-ADFB-7C67D27AF9DB}" type="pres">
      <dgm:prSet presAssocID="{593B62A5-EACE-A74D-8225-348FF5EFFA54}" presName="dummy3a" presStyleCnt="0"/>
      <dgm:spPr/>
    </dgm:pt>
    <dgm:pt modelId="{FEC6BCFD-5F70-554E-9651-EEC2725CE2CC}" type="pres">
      <dgm:prSet presAssocID="{593B62A5-EACE-A74D-8225-348FF5EFFA54}" presName="dummy3b" presStyleCnt="0"/>
      <dgm:spPr/>
    </dgm:pt>
    <dgm:pt modelId="{AE19B2AC-09B5-4A48-9E80-C807AC56797B}" type="pres">
      <dgm:prSet presAssocID="{593B62A5-EACE-A74D-8225-348FF5EFFA5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14583C93-AB09-364D-A404-974EA920D984}" type="pres">
      <dgm:prSet presAssocID="{05B7B2AF-037E-074D-A472-A0C24326AAFC}" presName="arrowWedge1" presStyleLbl="fgSibTrans2D1" presStyleIdx="0" presStyleCnt="3"/>
      <dgm:spPr/>
    </dgm:pt>
    <dgm:pt modelId="{4352DEB5-EFBC-C343-B854-CC72475AF9EF}" type="pres">
      <dgm:prSet presAssocID="{D701EDAD-72F8-E64C-971D-FA53954912B3}" presName="arrowWedge2" presStyleLbl="fgSibTrans2D1" presStyleIdx="1" presStyleCnt="3"/>
      <dgm:spPr/>
    </dgm:pt>
    <dgm:pt modelId="{2EA19F6A-FAD2-0A4F-8159-BAD7BBAE8E5F}" type="pres">
      <dgm:prSet presAssocID="{B6219EA0-21B1-FC40-AF6A-A5B75E55631D}" presName="arrowWedge3" presStyleLbl="fgSibTrans2D1" presStyleIdx="2" presStyleCnt="3"/>
      <dgm:spPr/>
    </dgm:pt>
  </dgm:ptLst>
  <dgm:cxnLst>
    <dgm:cxn modelId="{194A580E-2741-484D-8B35-10F0A8B31DAF}" type="presOf" srcId="{593B62A5-EACE-A74D-8225-348FF5EFFA54}" destId="{9D2C225E-CA73-164F-91F8-8030C35F1776}" srcOrd="0" destOrd="0" presId="urn:microsoft.com/office/officeart/2005/8/layout/cycle8"/>
    <dgm:cxn modelId="{C219810F-D911-4441-976B-1270A281D5DB}" type="presOf" srcId="{FF84FC05-7C92-4947-AC0B-E75C00EEE7CC}" destId="{B8D586BC-2EC2-E246-9C3C-CF511FDD1373}" srcOrd="1" destOrd="0" presId="urn:microsoft.com/office/officeart/2005/8/layout/cycle8"/>
    <dgm:cxn modelId="{F7BC9418-5930-FF43-8385-2694902CEF00}" type="presOf" srcId="{FF84FC05-7C92-4947-AC0B-E75C00EEE7CC}" destId="{357F1ED2-C7FE-8C41-9DA3-CC3151FEA288}" srcOrd="0" destOrd="0" presId="urn:microsoft.com/office/officeart/2005/8/layout/cycle8"/>
    <dgm:cxn modelId="{436A5686-B65A-494C-920D-233B65E81232}" srcId="{593B62A5-EACE-A74D-8225-348FF5EFFA54}" destId="{095BCD90-E0FD-E245-88EE-F9F8FA478DBB}" srcOrd="0" destOrd="0" parTransId="{B5AA57F0-8096-4F49-82B8-3314E0CCC76A}" sibTransId="{05B7B2AF-037E-074D-A472-A0C24326AAFC}"/>
    <dgm:cxn modelId="{EF8AFDCA-1964-FC4A-B1CB-6BC238FD00F8}" type="presOf" srcId="{095BCD90-E0FD-E245-88EE-F9F8FA478DBB}" destId="{BD2E6DC1-9727-B64B-9FB9-FB83DA9530B6}" srcOrd="0" destOrd="0" presId="urn:microsoft.com/office/officeart/2005/8/layout/cycle8"/>
    <dgm:cxn modelId="{C47E4CCB-D2A9-C846-8F50-99712B95897A}" type="presOf" srcId="{921F0B8B-A71B-5446-A2F0-4DA2D4BBB790}" destId="{AE19B2AC-09B5-4A48-9E80-C807AC56797B}" srcOrd="1" destOrd="0" presId="urn:microsoft.com/office/officeart/2005/8/layout/cycle8"/>
    <dgm:cxn modelId="{D99AC5D0-C865-C24A-B6D2-ADE10D8CC6D1}" srcId="{593B62A5-EACE-A74D-8225-348FF5EFFA54}" destId="{921F0B8B-A71B-5446-A2F0-4DA2D4BBB790}" srcOrd="2" destOrd="0" parTransId="{4AE11C82-4EBE-314C-836C-1168606E3ABD}" sibTransId="{B6219EA0-21B1-FC40-AF6A-A5B75E55631D}"/>
    <dgm:cxn modelId="{B8C31BD4-E9AF-F24D-A119-6D4A97EC1530}" type="presOf" srcId="{921F0B8B-A71B-5446-A2F0-4DA2D4BBB790}" destId="{E9D9C309-4231-D943-A915-D8B9C6B03B18}" srcOrd="0" destOrd="0" presId="urn:microsoft.com/office/officeart/2005/8/layout/cycle8"/>
    <dgm:cxn modelId="{180ADBD9-0496-9043-8437-D8C9E5890A79}" srcId="{593B62A5-EACE-A74D-8225-348FF5EFFA54}" destId="{FF84FC05-7C92-4947-AC0B-E75C00EEE7CC}" srcOrd="1" destOrd="0" parTransId="{2BD95FC1-DEBC-6345-B290-A2D95C035CF7}" sibTransId="{D701EDAD-72F8-E64C-971D-FA53954912B3}"/>
    <dgm:cxn modelId="{06D6CAE1-E134-724C-A730-A835A99CFA41}" type="presOf" srcId="{095BCD90-E0FD-E245-88EE-F9F8FA478DBB}" destId="{A55B2D9C-C50D-814A-B562-98F595B975CC}" srcOrd="1" destOrd="0" presId="urn:microsoft.com/office/officeart/2005/8/layout/cycle8"/>
    <dgm:cxn modelId="{AB069225-4B0F-1841-9A86-2BFC22402793}" type="presParOf" srcId="{9D2C225E-CA73-164F-91F8-8030C35F1776}" destId="{BD2E6DC1-9727-B64B-9FB9-FB83DA9530B6}" srcOrd="0" destOrd="0" presId="urn:microsoft.com/office/officeart/2005/8/layout/cycle8"/>
    <dgm:cxn modelId="{9DB35E10-5D39-CB4C-9DB8-EA92636EAC79}" type="presParOf" srcId="{9D2C225E-CA73-164F-91F8-8030C35F1776}" destId="{878DB669-C145-DD4D-A1DC-B30B758BEE15}" srcOrd="1" destOrd="0" presId="urn:microsoft.com/office/officeart/2005/8/layout/cycle8"/>
    <dgm:cxn modelId="{B23BE53A-0E50-8F42-809B-A2826F5FADC1}" type="presParOf" srcId="{9D2C225E-CA73-164F-91F8-8030C35F1776}" destId="{AA127BF5-8CD7-4E42-8F79-CC7BBB9831CD}" srcOrd="2" destOrd="0" presId="urn:microsoft.com/office/officeart/2005/8/layout/cycle8"/>
    <dgm:cxn modelId="{B0BCFC72-726F-C345-9593-ACF13986F228}" type="presParOf" srcId="{9D2C225E-CA73-164F-91F8-8030C35F1776}" destId="{A55B2D9C-C50D-814A-B562-98F595B975CC}" srcOrd="3" destOrd="0" presId="urn:microsoft.com/office/officeart/2005/8/layout/cycle8"/>
    <dgm:cxn modelId="{7267735E-DA0A-F243-88B1-8BE9BFE1734B}" type="presParOf" srcId="{9D2C225E-CA73-164F-91F8-8030C35F1776}" destId="{357F1ED2-C7FE-8C41-9DA3-CC3151FEA288}" srcOrd="4" destOrd="0" presId="urn:microsoft.com/office/officeart/2005/8/layout/cycle8"/>
    <dgm:cxn modelId="{F9692BDF-A032-EC47-965F-F2AFF6A5EFCA}" type="presParOf" srcId="{9D2C225E-CA73-164F-91F8-8030C35F1776}" destId="{894AFE00-326E-6B41-B6EE-24CA1252B05B}" srcOrd="5" destOrd="0" presId="urn:microsoft.com/office/officeart/2005/8/layout/cycle8"/>
    <dgm:cxn modelId="{A2148612-1F90-F742-B582-A36C1F015210}" type="presParOf" srcId="{9D2C225E-CA73-164F-91F8-8030C35F1776}" destId="{93971A03-CC88-A940-B361-49956F0CD44E}" srcOrd="6" destOrd="0" presId="urn:microsoft.com/office/officeart/2005/8/layout/cycle8"/>
    <dgm:cxn modelId="{1AF67409-B497-084D-A2DA-50B5FC026382}" type="presParOf" srcId="{9D2C225E-CA73-164F-91F8-8030C35F1776}" destId="{B8D586BC-2EC2-E246-9C3C-CF511FDD1373}" srcOrd="7" destOrd="0" presId="urn:microsoft.com/office/officeart/2005/8/layout/cycle8"/>
    <dgm:cxn modelId="{AE10CE5C-F46E-CA42-B8CC-04E4663FCF30}" type="presParOf" srcId="{9D2C225E-CA73-164F-91F8-8030C35F1776}" destId="{E9D9C309-4231-D943-A915-D8B9C6B03B18}" srcOrd="8" destOrd="0" presId="urn:microsoft.com/office/officeart/2005/8/layout/cycle8"/>
    <dgm:cxn modelId="{2AC9056D-5BA2-224A-93AC-A3631042DC0E}" type="presParOf" srcId="{9D2C225E-CA73-164F-91F8-8030C35F1776}" destId="{E75621FC-8C7C-2540-ADFB-7C67D27AF9DB}" srcOrd="9" destOrd="0" presId="urn:microsoft.com/office/officeart/2005/8/layout/cycle8"/>
    <dgm:cxn modelId="{D307B9E5-E6D7-BC45-878F-9B9E99D9E501}" type="presParOf" srcId="{9D2C225E-CA73-164F-91F8-8030C35F1776}" destId="{FEC6BCFD-5F70-554E-9651-EEC2725CE2CC}" srcOrd="10" destOrd="0" presId="urn:microsoft.com/office/officeart/2005/8/layout/cycle8"/>
    <dgm:cxn modelId="{2058405D-6A8D-9846-9D1F-42E13D2510BF}" type="presParOf" srcId="{9D2C225E-CA73-164F-91F8-8030C35F1776}" destId="{AE19B2AC-09B5-4A48-9E80-C807AC56797B}" srcOrd="11" destOrd="0" presId="urn:microsoft.com/office/officeart/2005/8/layout/cycle8"/>
    <dgm:cxn modelId="{C9C28774-771E-C243-AA31-A7003FE90AE0}" type="presParOf" srcId="{9D2C225E-CA73-164F-91F8-8030C35F1776}" destId="{14583C93-AB09-364D-A404-974EA920D984}" srcOrd="12" destOrd="0" presId="urn:microsoft.com/office/officeart/2005/8/layout/cycle8"/>
    <dgm:cxn modelId="{92C0EB83-6233-4F44-83F5-C12528858542}" type="presParOf" srcId="{9D2C225E-CA73-164F-91F8-8030C35F1776}" destId="{4352DEB5-EFBC-C343-B854-CC72475AF9EF}" srcOrd="13" destOrd="0" presId="urn:microsoft.com/office/officeart/2005/8/layout/cycle8"/>
    <dgm:cxn modelId="{9115604E-3CA5-8B44-AFBC-1ED633C3E7BB}" type="presParOf" srcId="{9D2C225E-CA73-164F-91F8-8030C35F1776}" destId="{2EA19F6A-FAD2-0A4F-8159-BAD7BBAE8E5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61F039-A440-524F-8F2F-8A2870C6F393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BC2D23-6187-C340-B8A6-E1AA3D3AC336}">
      <dgm:prSet phldrT="[Text]"/>
      <dgm:spPr/>
      <dgm:t>
        <a:bodyPr/>
        <a:lstStyle/>
        <a:p>
          <a:r>
            <a:rPr lang="en-US" dirty="0"/>
            <a:t>One third of all Fortune 500 CEOs have Liberal Arts Degrees</a:t>
          </a:r>
        </a:p>
      </dgm:t>
    </dgm:pt>
    <dgm:pt modelId="{49257768-92BB-A34F-AD4A-1F105A440703}" type="parTrans" cxnId="{811B96D7-82F7-F94A-A2F8-AA96EC02E494}">
      <dgm:prSet/>
      <dgm:spPr/>
      <dgm:t>
        <a:bodyPr/>
        <a:lstStyle/>
        <a:p>
          <a:endParaRPr lang="en-US"/>
        </a:p>
      </dgm:t>
    </dgm:pt>
    <dgm:pt modelId="{445509D6-B4EB-364A-8530-B0884C5A51C7}" type="sibTrans" cxnId="{811B96D7-82F7-F94A-A2F8-AA96EC02E494}">
      <dgm:prSet/>
      <dgm:spPr/>
      <dgm:t>
        <a:bodyPr/>
        <a:lstStyle/>
        <a:p>
          <a:endParaRPr lang="en-US"/>
        </a:p>
      </dgm:t>
    </dgm:pt>
    <dgm:pt modelId="{49565922-9470-0B49-A0B8-E09D0463AA70}">
      <dgm:prSet phldrT="[Text]"/>
      <dgm:spPr/>
      <dgm:t>
        <a:bodyPr/>
        <a:lstStyle/>
        <a:p>
          <a:r>
            <a:rPr lang="en-US" dirty="0"/>
            <a:t>More likely to get into higher ranking graduate schools</a:t>
          </a:r>
        </a:p>
      </dgm:t>
    </dgm:pt>
    <dgm:pt modelId="{24A3FE5C-7FDE-614D-888F-CF3680C41340}" type="parTrans" cxnId="{7707AD52-4D30-814E-9925-00DD9D1CB3F5}">
      <dgm:prSet/>
      <dgm:spPr/>
      <dgm:t>
        <a:bodyPr/>
        <a:lstStyle/>
        <a:p>
          <a:endParaRPr lang="en-US"/>
        </a:p>
      </dgm:t>
    </dgm:pt>
    <dgm:pt modelId="{3B65BD7D-77EA-2F4D-8365-1138BE9565ED}" type="sibTrans" cxnId="{7707AD52-4D30-814E-9925-00DD9D1CB3F5}">
      <dgm:prSet/>
      <dgm:spPr/>
      <dgm:t>
        <a:bodyPr/>
        <a:lstStyle/>
        <a:p>
          <a:endParaRPr lang="en-US"/>
        </a:p>
      </dgm:t>
    </dgm:pt>
    <dgm:pt modelId="{D83F2D6A-F28B-F44E-91AF-F36C142EE731}">
      <dgm:prSet phldrT="[Text]"/>
      <dgm:spPr/>
      <dgm:t>
        <a:bodyPr/>
        <a:lstStyle/>
        <a:p>
          <a:r>
            <a:rPr lang="en-US" dirty="0"/>
            <a:t>Have wider skill sets and outperform peers who specialize</a:t>
          </a:r>
        </a:p>
      </dgm:t>
    </dgm:pt>
    <dgm:pt modelId="{A1578412-B988-BA4A-92FE-06D4D5DCBD67}" type="parTrans" cxnId="{147671DA-D02D-FF4C-8ECF-FC7F338CA7B9}">
      <dgm:prSet/>
      <dgm:spPr/>
      <dgm:t>
        <a:bodyPr/>
        <a:lstStyle/>
        <a:p>
          <a:endParaRPr lang="en-US"/>
        </a:p>
      </dgm:t>
    </dgm:pt>
    <dgm:pt modelId="{114A4551-5BD3-A343-939F-62921CD5DE3E}" type="sibTrans" cxnId="{147671DA-D02D-FF4C-8ECF-FC7F338CA7B9}">
      <dgm:prSet/>
      <dgm:spPr/>
      <dgm:t>
        <a:bodyPr/>
        <a:lstStyle/>
        <a:p>
          <a:endParaRPr lang="en-US"/>
        </a:p>
      </dgm:t>
    </dgm:pt>
    <dgm:pt modelId="{E4534605-B714-2443-95AF-B2C9A6C2F26F}">
      <dgm:prSet phldrT="[Text]"/>
      <dgm:spPr/>
      <dgm:t>
        <a:bodyPr/>
        <a:lstStyle/>
        <a:p>
          <a:r>
            <a:rPr lang="en-US" dirty="0"/>
            <a:t>Have greater critical thinking skills and creativity</a:t>
          </a:r>
        </a:p>
      </dgm:t>
    </dgm:pt>
    <dgm:pt modelId="{D50A16A8-B10D-B342-908B-DCCD0C7E2813}" type="parTrans" cxnId="{E3405CBD-184C-7147-99AC-E0E69B83D07C}">
      <dgm:prSet/>
      <dgm:spPr/>
      <dgm:t>
        <a:bodyPr/>
        <a:lstStyle/>
        <a:p>
          <a:endParaRPr lang="en-US"/>
        </a:p>
      </dgm:t>
    </dgm:pt>
    <dgm:pt modelId="{6685AAE8-D5F9-334A-BC75-7B5E1290C514}" type="sibTrans" cxnId="{E3405CBD-184C-7147-99AC-E0E69B83D07C}">
      <dgm:prSet/>
      <dgm:spPr/>
      <dgm:t>
        <a:bodyPr/>
        <a:lstStyle/>
        <a:p>
          <a:endParaRPr lang="en-US"/>
        </a:p>
      </dgm:t>
    </dgm:pt>
    <dgm:pt modelId="{AEF384E2-98F4-CB48-92FC-E5FD9058609D}">
      <dgm:prSet phldrT="[Text]"/>
      <dgm:spPr/>
      <dgm:t>
        <a:bodyPr/>
        <a:lstStyle/>
        <a:p>
          <a:r>
            <a:rPr lang="en-US" dirty="0"/>
            <a:t>More likely to get promotions</a:t>
          </a:r>
        </a:p>
      </dgm:t>
    </dgm:pt>
    <dgm:pt modelId="{97F2EC98-D696-C248-A3C5-C241C9EE875E}" type="parTrans" cxnId="{196B8749-9BC0-5047-9C3E-173D730F8EC8}">
      <dgm:prSet/>
      <dgm:spPr/>
      <dgm:t>
        <a:bodyPr/>
        <a:lstStyle/>
        <a:p>
          <a:endParaRPr lang="en-US"/>
        </a:p>
      </dgm:t>
    </dgm:pt>
    <dgm:pt modelId="{A103B4F1-A29E-AF4F-B174-B81E54C19A6A}" type="sibTrans" cxnId="{196B8749-9BC0-5047-9C3E-173D730F8EC8}">
      <dgm:prSet/>
      <dgm:spPr/>
      <dgm:t>
        <a:bodyPr/>
        <a:lstStyle/>
        <a:p>
          <a:endParaRPr lang="en-US"/>
        </a:p>
      </dgm:t>
    </dgm:pt>
    <dgm:pt modelId="{B5A8D2A7-9034-9B45-8572-118D4AE23BB4}">
      <dgm:prSet phldrT="[Text]"/>
      <dgm:spPr/>
      <dgm:t>
        <a:bodyPr/>
        <a:lstStyle/>
        <a:p>
          <a:r>
            <a:rPr lang="en-US" dirty="0"/>
            <a:t>Are better at persuasive communication</a:t>
          </a:r>
        </a:p>
      </dgm:t>
    </dgm:pt>
    <dgm:pt modelId="{3B431AB3-E986-194F-B5F8-AA867130AF78}" type="parTrans" cxnId="{42E6797D-7D02-C242-9689-CBE7CD9574C5}">
      <dgm:prSet/>
      <dgm:spPr/>
      <dgm:t>
        <a:bodyPr/>
        <a:lstStyle/>
        <a:p>
          <a:endParaRPr lang="en-US"/>
        </a:p>
      </dgm:t>
    </dgm:pt>
    <dgm:pt modelId="{A7CD621A-9186-FD4D-8452-B379D3F92003}" type="sibTrans" cxnId="{42E6797D-7D02-C242-9689-CBE7CD9574C5}">
      <dgm:prSet/>
      <dgm:spPr/>
      <dgm:t>
        <a:bodyPr/>
        <a:lstStyle/>
        <a:p>
          <a:endParaRPr lang="en-US"/>
        </a:p>
      </dgm:t>
    </dgm:pt>
    <dgm:pt modelId="{AEFEA653-FC92-7248-B72E-929DD98C9974}" type="pres">
      <dgm:prSet presAssocID="{2D61F039-A440-524F-8F2F-8A2870C6F3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7192F2-70EE-1B4B-96E5-352ED9BA7290}" type="pres">
      <dgm:prSet presAssocID="{1FBC2D23-6187-C340-B8A6-E1AA3D3AC336}" presName="root1" presStyleCnt="0"/>
      <dgm:spPr/>
    </dgm:pt>
    <dgm:pt modelId="{FC1C457C-D33D-3240-BA4B-41DAAD6499E2}" type="pres">
      <dgm:prSet presAssocID="{1FBC2D23-6187-C340-B8A6-E1AA3D3AC336}" presName="LevelOneTextNode" presStyleLbl="node0" presStyleIdx="0" presStyleCnt="1">
        <dgm:presLayoutVars>
          <dgm:chPref val="3"/>
        </dgm:presLayoutVars>
      </dgm:prSet>
      <dgm:spPr/>
    </dgm:pt>
    <dgm:pt modelId="{538E7A30-E201-934D-B2F2-EA75295C42C4}" type="pres">
      <dgm:prSet presAssocID="{1FBC2D23-6187-C340-B8A6-E1AA3D3AC336}" presName="level2hierChild" presStyleCnt="0"/>
      <dgm:spPr/>
    </dgm:pt>
    <dgm:pt modelId="{E71F8E5C-08EF-3E4C-A795-7DA8F930D2DD}" type="pres">
      <dgm:prSet presAssocID="{24A3FE5C-7FDE-614D-888F-CF3680C41340}" presName="conn2-1" presStyleLbl="parChTrans1D2" presStyleIdx="0" presStyleCnt="2"/>
      <dgm:spPr/>
    </dgm:pt>
    <dgm:pt modelId="{CC02023F-1BCF-5244-9743-FB961CD41B14}" type="pres">
      <dgm:prSet presAssocID="{24A3FE5C-7FDE-614D-888F-CF3680C41340}" presName="connTx" presStyleLbl="parChTrans1D2" presStyleIdx="0" presStyleCnt="2"/>
      <dgm:spPr/>
    </dgm:pt>
    <dgm:pt modelId="{9B89F95C-6D17-BA49-953E-8D2E1949FDF2}" type="pres">
      <dgm:prSet presAssocID="{49565922-9470-0B49-A0B8-E09D0463AA70}" presName="root2" presStyleCnt="0"/>
      <dgm:spPr/>
    </dgm:pt>
    <dgm:pt modelId="{AE1E077F-52B1-A348-9BF4-A3A523F0D790}" type="pres">
      <dgm:prSet presAssocID="{49565922-9470-0B49-A0B8-E09D0463AA70}" presName="LevelTwoTextNode" presStyleLbl="node2" presStyleIdx="0" presStyleCnt="2">
        <dgm:presLayoutVars>
          <dgm:chPref val="3"/>
        </dgm:presLayoutVars>
      </dgm:prSet>
      <dgm:spPr/>
    </dgm:pt>
    <dgm:pt modelId="{3B01BCF9-8485-424C-9678-1B531CB9069D}" type="pres">
      <dgm:prSet presAssocID="{49565922-9470-0B49-A0B8-E09D0463AA70}" presName="level3hierChild" presStyleCnt="0"/>
      <dgm:spPr/>
    </dgm:pt>
    <dgm:pt modelId="{078CF1DD-F455-0943-8956-3D5CBBA41583}" type="pres">
      <dgm:prSet presAssocID="{A1578412-B988-BA4A-92FE-06D4D5DCBD67}" presName="conn2-1" presStyleLbl="parChTrans1D3" presStyleIdx="0" presStyleCnt="3"/>
      <dgm:spPr/>
    </dgm:pt>
    <dgm:pt modelId="{A65A50FF-DC82-C645-960B-654042C3D958}" type="pres">
      <dgm:prSet presAssocID="{A1578412-B988-BA4A-92FE-06D4D5DCBD67}" presName="connTx" presStyleLbl="parChTrans1D3" presStyleIdx="0" presStyleCnt="3"/>
      <dgm:spPr/>
    </dgm:pt>
    <dgm:pt modelId="{00C8F7FF-63E1-5E47-A1B0-77B442532AA3}" type="pres">
      <dgm:prSet presAssocID="{D83F2D6A-F28B-F44E-91AF-F36C142EE731}" presName="root2" presStyleCnt="0"/>
      <dgm:spPr/>
    </dgm:pt>
    <dgm:pt modelId="{6C44ACE0-E983-764F-B9D4-1C84319C2522}" type="pres">
      <dgm:prSet presAssocID="{D83F2D6A-F28B-F44E-91AF-F36C142EE731}" presName="LevelTwoTextNode" presStyleLbl="node3" presStyleIdx="0" presStyleCnt="3">
        <dgm:presLayoutVars>
          <dgm:chPref val="3"/>
        </dgm:presLayoutVars>
      </dgm:prSet>
      <dgm:spPr/>
    </dgm:pt>
    <dgm:pt modelId="{CD8977F1-AB35-2B4E-BBDD-578DA988E684}" type="pres">
      <dgm:prSet presAssocID="{D83F2D6A-F28B-F44E-91AF-F36C142EE731}" presName="level3hierChild" presStyleCnt="0"/>
      <dgm:spPr/>
    </dgm:pt>
    <dgm:pt modelId="{905653B1-68ED-D446-B812-504CC05B8FA8}" type="pres">
      <dgm:prSet presAssocID="{D50A16A8-B10D-B342-908B-DCCD0C7E2813}" presName="conn2-1" presStyleLbl="parChTrans1D3" presStyleIdx="1" presStyleCnt="3"/>
      <dgm:spPr/>
    </dgm:pt>
    <dgm:pt modelId="{E4113E89-ED32-F74B-AA16-524E6D89ABF3}" type="pres">
      <dgm:prSet presAssocID="{D50A16A8-B10D-B342-908B-DCCD0C7E2813}" presName="connTx" presStyleLbl="parChTrans1D3" presStyleIdx="1" presStyleCnt="3"/>
      <dgm:spPr/>
    </dgm:pt>
    <dgm:pt modelId="{2DC48CA8-3B10-664F-B2A9-E41155C82979}" type="pres">
      <dgm:prSet presAssocID="{E4534605-B714-2443-95AF-B2C9A6C2F26F}" presName="root2" presStyleCnt="0"/>
      <dgm:spPr/>
    </dgm:pt>
    <dgm:pt modelId="{BF5DF421-5F89-5346-89AB-3EC25747AA09}" type="pres">
      <dgm:prSet presAssocID="{E4534605-B714-2443-95AF-B2C9A6C2F26F}" presName="LevelTwoTextNode" presStyleLbl="node3" presStyleIdx="1" presStyleCnt="3">
        <dgm:presLayoutVars>
          <dgm:chPref val="3"/>
        </dgm:presLayoutVars>
      </dgm:prSet>
      <dgm:spPr/>
    </dgm:pt>
    <dgm:pt modelId="{ED69051A-3D1C-B74C-B7EB-2073F3F54871}" type="pres">
      <dgm:prSet presAssocID="{E4534605-B714-2443-95AF-B2C9A6C2F26F}" presName="level3hierChild" presStyleCnt="0"/>
      <dgm:spPr/>
    </dgm:pt>
    <dgm:pt modelId="{5387EE0E-4F5A-134F-B8EC-4FFD65286855}" type="pres">
      <dgm:prSet presAssocID="{97F2EC98-D696-C248-A3C5-C241C9EE875E}" presName="conn2-1" presStyleLbl="parChTrans1D2" presStyleIdx="1" presStyleCnt="2"/>
      <dgm:spPr/>
    </dgm:pt>
    <dgm:pt modelId="{7CDFB23C-D005-9648-B762-1ABC26D95172}" type="pres">
      <dgm:prSet presAssocID="{97F2EC98-D696-C248-A3C5-C241C9EE875E}" presName="connTx" presStyleLbl="parChTrans1D2" presStyleIdx="1" presStyleCnt="2"/>
      <dgm:spPr/>
    </dgm:pt>
    <dgm:pt modelId="{72B7E3D4-DF6E-C649-9BBF-3F7772E01833}" type="pres">
      <dgm:prSet presAssocID="{AEF384E2-98F4-CB48-92FC-E5FD9058609D}" presName="root2" presStyleCnt="0"/>
      <dgm:spPr/>
    </dgm:pt>
    <dgm:pt modelId="{F6B7244B-CF40-3C4E-A77B-EF917012BC09}" type="pres">
      <dgm:prSet presAssocID="{AEF384E2-98F4-CB48-92FC-E5FD9058609D}" presName="LevelTwoTextNode" presStyleLbl="node2" presStyleIdx="1" presStyleCnt="2">
        <dgm:presLayoutVars>
          <dgm:chPref val="3"/>
        </dgm:presLayoutVars>
      </dgm:prSet>
      <dgm:spPr/>
    </dgm:pt>
    <dgm:pt modelId="{06C506A0-BE30-6F42-A4E7-EB964CA23A30}" type="pres">
      <dgm:prSet presAssocID="{AEF384E2-98F4-CB48-92FC-E5FD9058609D}" presName="level3hierChild" presStyleCnt="0"/>
      <dgm:spPr/>
    </dgm:pt>
    <dgm:pt modelId="{23626393-134F-C34E-AE2F-968BC65E2D1E}" type="pres">
      <dgm:prSet presAssocID="{3B431AB3-E986-194F-B5F8-AA867130AF78}" presName="conn2-1" presStyleLbl="parChTrans1D3" presStyleIdx="2" presStyleCnt="3"/>
      <dgm:spPr/>
    </dgm:pt>
    <dgm:pt modelId="{B22CBD03-F50B-2745-86D7-3A40FC56DCA8}" type="pres">
      <dgm:prSet presAssocID="{3B431AB3-E986-194F-B5F8-AA867130AF78}" presName="connTx" presStyleLbl="parChTrans1D3" presStyleIdx="2" presStyleCnt="3"/>
      <dgm:spPr/>
    </dgm:pt>
    <dgm:pt modelId="{4707B217-C077-164B-9535-3E4337F6A5F3}" type="pres">
      <dgm:prSet presAssocID="{B5A8D2A7-9034-9B45-8572-118D4AE23BB4}" presName="root2" presStyleCnt="0"/>
      <dgm:spPr/>
    </dgm:pt>
    <dgm:pt modelId="{5659B927-6B6E-6840-86A3-1C5D26668C3C}" type="pres">
      <dgm:prSet presAssocID="{B5A8D2A7-9034-9B45-8572-118D4AE23BB4}" presName="LevelTwoTextNode" presStyleLbl="node3" presStyleIdx="2" presStyleCnt="3">
        <dgm:presLayoutVars>
          <dgm:chPref val="3"/>
        </dgm:presLayoutVars>
      </dgm:prSet>
      <dgm:spPr/>
    </dgm:pt>
    <dgm:pt modelId="{E409EA8A-9E35-574E-BD79-CEF782F5B519}" type="pres">
      <dgm:prSet presAssocID="{B5A8D2A7-9034-9B45-8572-118D4AE23BB4}" presName="level3hierChild" presStyleCnt="0"/>
      <dgm:spPr/>
    </dgm:pt>
  </dgm:ptLst>
  <dgm:cxnLst>
    <dgm:cxn modelId="{AD34D201-250E-634A-B5A9-A6ED743D5BF5}" type="presOf" srcId="{97F2EC98-D696-C248-A3C5-C241C9EE875E}" destId="{5387EE0E-4F5A-134F-B8EC-4FFD65286855}" srcOrd="0" destOrd="0" presId="urn:microsoft.com/office/officeart/2005/8/layout/hierarchy2"/>
    <dgm:cxn modelId="{D1518D10-E324-0D47-A8FD-E23713F43DCD}" type="presOf" srcId="{A1578412-B988-BA4A-92FE-06D4D5DCBD67}" destId="{078CF1DD-F455-0943-8956-3D5CBBA41583}" srcOrd="0" destOrd="0" presId="urn:microsoft.com/office/officeart/2005/8/layout/hierarchy2"/>
    <dgm:cxn modelId="{C8D4D53E-E98F-2646-A4E0-652F292D2C31}" type="presOf" srcId="{B5A8D2A7-9034-9B45-8572-118D4AE23BB4}" destId="{5659B927-6B6E-6840-86A3-1C5D26668C3C}" srcOrd="0" destOrd="0" presId="urn:microsoft.com/office/officeart/2005/8/layout/hierarchy2"/>
    <dgm:cxn modelId="{17761B43-9006-4A47-B1FF-D386A7497B9A}" type="presOf" srcId="{97F2EC98-D696-C248-A3C5-C241C9EE875E}" destId="{7CDFB23C-D005-9648-B762-1ABC26D95172}" srcOrd="1" destOrd="0" presId="urn:microsoft.com/office/officeart/2005/8/layout/hierarchy2"/>
    <dgm:cxn modelId="{2AE37045-21B0-2240-9323-974B2C625B82}" type="presOf" srcId="{D50A16A8-B10D-B342-908B-DCCD0C7E2813}" destId="{905653B1-68ED-D446-B812-504CC05B8FA8}" srcOrd="0" destOrd="0" presId="urn:microsoft.com/office/officeart/2005/8/layout/hierarchy2"/>
    <dgm:cxn modelId="{309AA245-67A8-5541-A2C1-55E06B22A0F5}" type="presOf" srcId="{AEF384E2-98F4-CB48-92FC-E5FD9058609D}" destId="{F6B7244B-CF40-3C4E-A77B-EF917012BC09}" srcOrd="0" destOrd="0" presId="urn:microsoft.com/office/officeart/2005/8/layout/hierarchy2"/>
    <dgm:cxn modelId="{196B8749-9BC0-5047-9C3E-173D730F8EC8}" srcId="{1FBC2D23-6187-C340-B8A6-E1AA3D3AC336}" destId="{AEF384E2-98F4-CB48-92FC-E5FD9058609D}" srcOrd="1" destOrd="0" parTransId="{97F2EC98-D696-C248-A3C5-C241C9EE875E}" sibTransId="{A103B4F1-A29E-AF4F-B174-B81E54C19A6A}"/>
    <dgm:cxn modelId="{7707AD52-4D30-814E-9925-00DD9D1CB3F5}" srcId="{1FBC2D23-6187-C340-B8A6-E1AA3D3AC336}" destId="{49565922-9470-0B49-A0B8-E09D0463AA70}" srcOrd="0" destOrd="0" parTransId="{24A3FE5C-7FDE-614D-888F-CF3680C41340}" sibTransId="{3B65BD7D-77EA-2F4D-8365-1138BE9565ED}"/>
    <dgm:cxn modelId="{3477F453-FCE6-A647-A22C-765117EE5655}" type="presOf" srcId="{D83F2D6A-F28B-F44E-91AF-F36C142EE731}" destId="{6C44ACE0-E983-764F-B9D4-1C84319C2522}" srcOrd="0" destOrd="0" presId="urn:microsoft.com/office/officeart/2005/8/layout/hierarchy2"/>
    <dgm:cxn modelId="{D699D257-60E5-5449-8CBE-4FB230A308EE}" type="presOf" srcId="{E4534605-B714-2443-95AF-B2C9A6C2F26F}" destId="{BF5DF421-5F89-5346-89AB-3EC25747AA09}" srcOrd="0" destOrd="0" presId="urn:microsoft.com/office/officeart/2005/8/layout/hierarchy2"/>
    <dgm:cxn modelId="{F643155D-80B4-F04D-B786-7EA86E618A23}" type="presOf" srcId="{1FBC2D23-6187-C340-B8A6-E1AA3D3AC336}" destId="{FC1C457C-D33D-3240-BA4B-41DAAD6499E2}" srcOrd="0" destOrd="0" presId="urn:microsoft.com/office/officeart/2005/8/layout/hierarchy2"/>
    <dgm:cxn modelId="{05EE4567-B47C-9844-A6C2-87B704D6117E}" type="presOf" srcId="{49565922-9470-0B49-A0B8-E09D0463AA70}" destId="{AE1E077F-52B1-A348-9BF4-A3A523F0D790}" srcOrd="0" destOrd="0" presId="urn:microsoft.com/office/officeart/2005/8/layout/hierarchy2"/>
    <dgm:cxn modelId="{22586978-0A18-0949-90AF-D92A72ABAE47}" type="presOf" srcId="{2D61F039-A440-524F-8F2F-8A2870C6F393}" destId="{AEFEA653-FC92-7248-B72E-929DD98C9974}" srcOrd="0" destOrd="0" presId="urn:microsoft.com/office/officeart/2005/8/layout/hierarchy2"/>
    <dgm:cxn modelId="{42E6797D-7D02-C242-9689-CBE7CD9574C5}" srcId="{AEF384E2-98F4-CB48-92FC-E5FD9058609D}" destId="{B5A8D2A7-9034-9B45-8572-118D4AE23BB4}" srcOrd="0" destOrd="0" parTransId="{3B431AB3-E986-194F-B5F8-AA867130AF78}" sibTransId="{A7CD621A-9186-FD4D-8452-B379D3F92003}"/>
    <dgm:cxn modelId="{319A6C83-C957-934C-B588-7D71804A0040}" type="presOf" srcId="{3B431AB3-E986-194F-B5F8-AA867130AF78}" destId="{B22CBD03-F50B-2745-86D7-3A40FC56DCA8}" srcOrd="1" destOrd="0" presId="urn:microsoft.com/office/officeart/2005/8/layout/hierarchy2"/>
    <dgm:cxn modelId="{5BE7F98E-3D14-C747-A336-03DF51472512}" type="presOf" srcId="{A1578412-B988-BA4A-92FE-06D4D5DCBD67}" destId="{A65A50FF-DC82-C645-960B-654042C3D958}" srcOrd="1" destOrd="0" presId="urn:microsoft.com/office/officeart/2005/8/layout/hierarchy2"/>
    <dgm:cxn modelId="{B3BC0696-361B-EF4E-A4AD-D37C0F234618}" type="presOf" srcId="{D50A16A8-B10D-B342-908B-DCCD0C7E2813}" destId="{E4113E89-ED32-F74B-AA16-524E6D89ABF3}" srcOrd="1" destOrd="0" presId="urn:microsoft.com/office/officeart/2005/8/layout/hierarchy2"/>
    <dgm:cxn modelId="{E4F9E69C-72EA-CF44-973D-C999BEA23BA4}" type="presOf" srcId="{24A3FE5C-7FDE-614D-888F-CF3680C41340}" destId="{CC02023F-1BCF-5244-9743-FB961CD41B14}" srcOrd="1" destOrd="0" presId="urn:microsoft.com/office/officeart/2005/8/layout/hierarchy2"/>
    <dgm:cxn modelId="{E3405CBD-184C-7147-99AC-E0E69B83D07C}" srcId="{49565922-9470-0B49-A0B8-E09D0463AA70}" destId="{E4534605-B714-2443-95AF-B2C9A6C2F26F}" srcOrd="1" destOrd="0" parTransId="{D50A16A8-B10D-B342-908B-DCCD0C7E2813}" sibTransId="{6685AAE8-D5F9-334A-BC75-7B5E1290C514}"/>
    <dgm:cxn modelId="{811B96D7-82F7-F94A-A2F8-AA96EC02E494}" srcId="{2D61F039-A440-524F-8F2F-8A2870C6F393}" destId="{1FBC2D23-6187-C340-B8A6-E1AA3D3AC336}" srcOrd="0" destOrd="0" parTransId="{49257768-92BB-A34F-AD4A-1F105A440703}" sibTransId="{445509D6-B4EB-364A-8530-B0884C5A51C7}"/>
    <dgm:cxn modelId="{C1B2C5D7-EFB6-194B-B2C6-31D9CDC8BD69}" type="presOf" srcId="{3B431AB3-E986-194F-B5F8-AA867130AF78}" destId="{23626393-134F-C34E-AE2F-968BC65E2D1E}" srcOrd="0" destOrd="0" presId="urn:microsoft.com/office/officeart/2005/8/layout/hierarchy2"/>
    <dgm:cxn modelId="{147671DA-D02D-FF4C-8ECF-FC7F338CA7B9}" srcId="{49565922-9470-0B49-A0B8-E09D0463AA70}" destId="{D83F2D6A-F28B-F44E-91AF-F36C142EE731}" srcOrd="0" destOrd="0" parTransId="{A1578412-B988-BA4A-92FE-06D4D5DCBD67}" sibTransId="{114A4551-5BD3-A343-939F-62921CD5DE3E}"/>
    <dgm:cxn modelId="{2A80EAE9-124A-5F4E-8B10-2052078EEE49}" type="presOf" srcId="{24A3FE5C-7FDE-614D-888F-CF3680C41340}" destId="{E71F8E5C-08EF-3E4C-A795-7DA8F930D2DD}" srcOrd="0" destOrd="0" presId="urn:microsoft.com/office/officeart/2005/8/layout/hierarchy2"/>
    <dgm:cxn modelId="{30D7CC5C-52CD-6542-94F6-801CC0D5CB1B}" type="presParOf" srcId="{AEFEA653-FC92-7248-B72E-929DD98C9974}" destId="{1B7192F2-70EE-1B4B-96E5-352ED9BA7290}" srcOrd="0" destOrd="0" presId="urn:microsoft.com/office/officeart/2005/8/layout/hierarchy2"/>
    <dgm:cxn modelId="{91432422-F1A6-8245-8043-2794DEBBFBB8}" type="presParOf" srcId="{1B7192F2-70EE-1B4B-96E5-352ED9BA7290}" destId="{FC1C457C-D33D-3240-BA4B-41DAAD6499E2}" srcOrd="0" destOrd="0" presId="urn:microsoft.com/office/officeart/2005/8/layout/hierarchy2"/>
    <dgm:cxn modelId="{719E9AD9-541F-4C4F-932C-A04D57B22F6B}" type="presParOf" srcId="{1B7192F2-70EE-1B4B-96E5-352ED9BA7290}" destId="{538E7A30-E201-934D-B2F2-EA75295C42C4}" srcOrd="1" destOrd="0" presId="urn:microsoft.com/office/officeart/2005/8/layout/hierarchy2"/>
    <dgm:cxn modelId="{DB9C966D-875E-EB44-AFB3-7B229DC84087}" type="presParOf" srcId="{538E7A30-E201-934D-B2F2-EA75295C42C4}" destId="{E71F8E5C-08EF-3E4C-A795-7DA8F930D2DD}" srcOrd="0" destOrd="0" presId="urn:microsoft.com/office/officeart/2005/8/layout/hierarchy2"/>
    <dgm:cxn modelId="{527963D3-0DF3-084A-95BE-B5658665E4BE}" type="presParOf" srcId="{E71F8E5C-08EF-3E4C-A795-7DA8F930D2DD}" destId="{CC02023F-1BCF-5244-9743-FB961CD41B14}" srcOrd="0" destOrd="0" presId="urn:microsoft.com/office/officeart/2005/8/layout/hierarchy2"/>
    <dgm:cxn modelId="{A8599B14-F2D6-A744-9974-3D0CA2E1CD8A}" type="presParOf" srcId="{538E7A30-E201-934D-B2F2-EA75295C42C4}" destId="{9B89F95C-6D17-BA49-953E-8D2E1949FDF2}" srcOrd="1" destOrd="0" presId="urn:microsoft.com/office/officeart/2005/8/layout/hierarchy2"/>
    <dgm:cxn modelId="{AD32403A-F028-2D42-A48A-CE745499DADA}" type="presParOf" srcId="{9B89F95C-6D17-BA49-953E-8D2E1949FDF2}" destId="{AE1E077F-52B1-A348-9BF4-A3A523F0D790}" srcOrd="0" destOrd="0" presId="urn:microsoft.com/office/officeart/2005/8/layout/hierarchy2"/>
    <dgm:cxn modelId="{81688CD4-0F9D-6F43-91DB-5B880C1CB1C1}" type="presParOf" srcId="{9B89F95C-6D17-BA49-953E-8D2E1949FDF2}" destId="{3B01BCF9-8485-424C-9678-1B531CB9069D}" srcOrd="1" destOrd="0" presId="urn:microsoft.com/office/officeart/2005/8/layout/hierarchy2"/>
    <dgm:cxn modelId="{5B769B64-675A-0D4E-AA30-D6A260B86CAE}" type="presParOf" srcId="{3B01BCF9-8485-424C-9678-1B531CB9069D}" destId="{078CF1DD-F455-0943-8956-3D5CBBA41583}" srcOrd="0" destOrd="0" presId="urn:microsoft.com/office/officeart/2005/8/layout/hierarchy2"/>
    <dgm:cxn modelId="{79376489-E8DC-1E46-9375-F5ECBECFBCD8}" type="presParOf" srcId="{078CF1DD-F455-0943-8956-3D5CBBA41583}" destId="{A65A50FF-DC82-C645-960B-654042C3D958}" srcOrd="0" destOrd="0" presId="urn:microsoft.com/office/officeart/2005/8/layout/hierarchy2"/>
    <dgm:cxn modelId="{D038CCBD-0067-AA43-BD0E-7A829E05E7A3}" type="presParOf" srcId="{3B01BCF9-8485-424C-9678-1B531CB9069D}" destId="{00C8F7FF-63E1-5E47-A1B0-77B442532AA3}" srcOrd="1" destOrd="0" presId="urn:microsoft.com/office/officeart/2005/8/layout/hierarchy2"/>
    <dgm:cxn modelId="{C43653EA-BB03-BC49-8344-E32D05815E9C}" type="presParOf" srcId="{00C8F7FF-63E1-5E47-A1B0-77B442532AA3}" destId="{6C44ACE0-E983-764F-B9D4-1C84319C2522}" srcOrd="0" destOrd="0" presId="urn:microsoft.com/office/officeart/2005/8/layout/hierarchy2"/>
    <dgm:cxn modelId="{F580A99E-684C-B041-A116-E7B7A3C42485}" type="presParOf" srcId="{00C8F7FF-63E1-5E47-A1B0-77B442532AA3}" destId="{CD8977F1-AB35-2B4E-BBDD-578DA988E684}" srcOrd="1" destOrd="0" presId="urn:microsoft.com/office/officeart/2005/8/layout/hierarchy2"/>
    <dgm:cxn modelId="{49158F7D-B69D-9D41-A9FF-0A88338F4043}" type="presParOf" srcId="{3B01BCF9-8485-424C-9678-1B531CB9069D}" destId="{905653B1-68ED-D446-B812-504CC05B8FA8}" srcOrd="2" destOrd="0" presId="urn:microsoft.com/office/officeart/2005/8/layout/hierarchy2"/>
    <dgm:cxn modelId="{0B11E7F1-F3D1-CD4F-9CB6-D4853077FE42}" type="presParOf" srcId="{905653B1-68ED-D446-B812-504CC05B8FA8}" destId="{E4113E89-ED32-F74B-AA16-524E6D89ABF3}" srcOrd="0" destOrd="0" presId="urn:microsoft.com/office/officeart/2005/8/layout/hierarchy2"/>
    <dgm:cxn modelId="{817CD35A-EEA2-564D-AA7B-6C85EC462CE4}" type="presParOf" srcId="{3B01BCF9-8485-424C-9678-1B531CB9069D}" destId="{2DC48CA8-3B10-664F-B2A9-E41155C82979}" srcOrd="3" destOrd="0" presId="urn:microsoft.com/office/officeart/2005/8/layout/hierarchy2"/>
    <dgm:cxn modelId="{D49885FB-FDA9-0641-918A-1826DDF7833B}" type="presParOf" srcId="{2DC48CA8-3B10-664F-B2A9-E41155C82979}" destId="{BF5DF421-5F89-5346-89AB-3EC25747AA09}" srcOrd="0" destOrd="0" presId="urn:microsoft.com/office/officeart/2005/8/layout/hierarchy2"/>
    <dgm:cxn modelId="{ED811768-AF8B-DA4B-BD8C-CF6D751A6F4D}" type="presParOf" srcId="{2DC48CA8-3B10-664F-B2A9-E41155C82979}" destId="{ED69051A-3D1C-B74C-B7EB-2073F3F54871}" srcOrd="1" destOrd="0" presId="urn:microsoft.com/office/officeart/2005/8/layout/hierarchy2"/>
    <dgm:cxn modelId="{627DF172-DD06-D447-AF2D-1DB63D5CE5EF}" type="presParOf" srcId="{538E7A30-E201-934D-B2F2-EA75295C42C4}" destId="{5387EE0E-4F5A-134F-B8EC-4FFD65286855}" srcOrd="2" destOrd="0" presId="urn:microsoft.com/office/officeart/2005/8/layout/hierarchy2"/>
    <dgm:cxn modelId="{33FBAA5D-2F99-1440-BD7E-E3FAA1AD270A}" type="presParOf" srcId="{5387EE0E-4F5A-134F-B8EC-4FFD65286855}" destId="{7CDFB23C-D005-9648-B762-1ABC26D95172}" srcOrd="0" destOrd="0" presId="urn:microsoft.com/office/officeart/2005/8/layout/hierarchy2"/>
    <dgm:cxn modelId="{2BF172ED-0E96-634E-BEFE-BC5CCAF31887}" type="presParOf" srcId="{538E7A30-E201-934D-B2F2-EA75295C42C4}" destId="{72B7E3D4-DF6E-C649-9BBF-3F7772E01833}" srcOrd="3" destOrd="0" presId="urn:microsoft.com/office/officeart/2005/8/layout/hierarchy2"/>
    <dgm:cxn modelId="{00F25AAA-BE48-B248-8AA3-BB0EF2372A2A}" type="presParOf" srcId="{72B7E3D4-DF6E-C649-9BBF-3F7772E01833}" destId="{F6B7244B-CF40-3C4E-A77B-EF917012BC09}" srcOrd="0" destOrd="0" presId="urn:microsoft.com/office/officeart/2005/8/layout/hierarchy2"/>
    <dgm:cxn modelId="{A0705CDF-7A2C-DD4D-A998-126075C7DA3D}" type="presParOf" srcId="{72B7E3D4-DF6E-C649-9BBF-3F7772E01833}" destId="{06C506A0-BE30-6F42-A4E7-EB964CA23A30}" srcOrd="1" destOrd="0" presId="urn:microsoft.com/office/officeart/2005/8/layout/hierarchy2"/>
    <dgm:cxn modelId="{3394DAD4-C9FA-094E-B0B0-2CDF20B2331E}" type="presParOf" srcId="{06C506A0-BE30-6F42-A4E7-EB964CA23A30}" destId="{23626393-134F-C34E-AE2F-968BC65E2D1E}" srcOrd="0" destOrd="0" presId="urn:microsoft.com/office/officeart/2005/8/layout/hierarchy2"/>
    <dgm:cxn modelId="{DC1DDDB9-9DD7-4141-BF6C-A643EEAD8ACE}" type="presParOf" srcId="{23626393-134F-C34E-AE2F-968BC65E2D1E}" destId="{B22CBD03-F50B-2745-86D7-3A40FC56DCA8}" srcOrd="0" destOrd="0" presId="urn:microsoft.com/office/officeart/2005/8/layout/hierarchy2"/>
    <dgm:cxn modelId="{C18D2CCC-36E4-3D44-B00D-4C608ECC537C}" type="presParOf" srcId="{06C506A0-BE30-6F42-A4E7-EB964CA23A30}" destId="{4707B217-C077-164B-9535-3E4337F6A5F3}" srcOrd="1" destOrd="0" presId="urn:microsoft.com/office/officeart/2005/8/layout/hierarchy2"/>
    <dgm:cxn modelId="{6E4A559F-A93C-E845-82DD-D6677C2016E0}" type="presParOf" srcId="{4707B217-C077-164B-9535-3E4337F6A5F3}" destId="{5659B927-6B6E-6840-86A3-1C5D26668C3C}" srcOrd="0" destOrd="0" presId="urn:microsoft.com/office/officeart/2005/8/layout/hierarchy2"/>
    <dgm:cxn modelId="{FB6158EE-7052-7A45-8935-895E475EF8A6}" type="presParOf" srcId="{4707B217-C077-164B-9535-3E4337F6A5F3}" destId="{E409EA8A-9E35-574E-BD79-CEF782F5B51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A10013-FF85-7348-816C-F737B71E0A12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</dgm:pt>
    <dgm:pt modelId="{B1ADE96E-9549-614D-852C-39A31F762333}">
      <dgm:prSet phldrT="[Text]"/>
      <dgm:spPr/>
      <dgm:t>
        <a:bodyPr/>
        <a:lstStyle/>
        <a:p>
          <a:r>
            <a:rPr lang="en-US" dirty="0"/>
            <a:t>Discipline the mind</a:t>
          </a:r>
        </a:p>
        <a:p>
          <a:r>
            <a:rPr lang="en-US" dirty="0"/>
            <a:t>(logic, mathematics, science)</a:t>
          </a:r>
        </a:p>
      </dgm:t>
    </dgm:pt>
    <dgm:pt modelId="{C119A737-F6DF-624E-A526-2220EA768F58}" type="parTrans" cxnId="{04619ED4-D35C-D049-AABD-99BB9E7743BC}">
      <dgm:prSet/>
      <dgm:spPr/>
      <dgm:t>
        <a:bodyPr/>
        <a:lstStyle/>
        <a:p>
          <a:endParaRPr lang="en-US"/>
        </a:p>
      </dgm:t>
    </dgm:pt>
    <dgm:pt modelId="{ED3CB332-6C04-A148-AEEC-647999FFE793}" type="sibTrans" cxnId="{04619ED4-D35C-D049-AABD-99BB9E7743BC}">
      <dgm:prSet/>
      <dgm:spPr/>
      <dgm:t>
        <a:bodyPr/>
        <a:lstStyle/>
        <a:p>
          <a:endParaRPr lang="en-US"/>
        </a:p>
      </dgm:t>
    </dgm:pt>
    <dgm:pt modelId="{1BF74ED0-239C-214D-A8BC-CA6D77892635}">
      <dgm:prSet phldrT="[Text]"/>
      <dgm:spPr/>
      <dgm:t>
        <a:bodyPr/>
        <a:lstStyle/>
        <a:p>
          <a:r>
            <a:rPr lang="en-US" dirty="0"/>
            <a:t>Develop the body</a:t>
          </a:r>
        </a:p>
        <a:p>
          <a:r>
            <a:rPr lang="en-US" dirty="0"/>
            <a:t> (sports, exercise, health) </a:t>
          </a:r>
        </a:p>
      </dgm:t>
    </dgm:pt>
    <dgm:pt modelId="{B26BCAC6-CBDB-CF49-91D7-1C3D87127D30}" type="parTrans" cxnId="{0059AB66-0202-D14B-8C5C-BA47AD725E84}">
      <dgm:prSet/>
      <dgm:spPr/>
      <dgm:t>
        <a:bodyPr/>
        <a:lstStyle/>
        <a:p>
          <a:endParaRPr lang="en-US"/>
        </a:p>
      </dgm:t>
    </dgm:pt>
    <dgm:pt modelId="{68B08131-A5BF-134B-ABAD-449EFE0852AE}" type="sibTrans" cxnId="{0059AB66-0202-D14B-8C5C-BA47AD725E84}">
      <dgm:prSet/>
      <dgm:spPr/>
      <dgm:t>
        <a:bodyPr/>
        <a:lstStyle/>
        <a:p>
          <a:endParaRPr lang="en-US"/>
        </a:p>
      </dgm:t>
    </dgm:pt>
    <dgm:pt modelId="{DA145593-58C5-1B48-80F7-95507D7443BB}">
      <dgm:prSet phldrT="[Text]"/>
      <dgm:spPr/>
      <dgm:t>
        <a:bodyPr/>
        <a:lstStyle/>
        <a:p>
          <a:r>
            <a:rPr lang="en-US" dirty="0"/>
            <a:t>Strengthen the Spirit (philosophy, ethics</a:t>
          </a:r>
          <a:r>
            <a:rPr lang="en-US"/>
            <a:t>, art)</a:t>
          </a:r>
          <a:endParaRPr lang="en-US" dirty="0"/>
        </a:p>
      </dgm:t>
    </dgm:pt>
    <dgm:pt modelId="{CA52E25F-D388-AC4D-ADE7-FF5FD1D7ABC5}" type="parTrans" cxnId="{1132B7A9-3A50-3F44-9D38-E85383B91C5D}">
      <dgm:prSet/>
      <dgm:spPr/>
      <dgm:t>
        <a:bodyPr/>
        <a:lstStyle/>
        <a:p>
          <a:endParaRPr lang="en-US"/>
        </a:p>
      </dgm:t>
    </dgm:pt>
    <dgm:pt modelId="{1F2148BB-7A78-014E-9809-6F7E48C9598E}" type="sibTrans" cxnId="{1132B7A9-3A50-3F44-9D38-E85383B91C5D}">
      <dgm:prSet/>
      <dgm:spPr/>
      <dgm:t>
        <a:bodyPr/>
        <a:lstStyle/>
        <a:p>
          <a:endParaRPr lang="en-US"/>
        </a:p>
      </dgm:t>
    </dgm:pt>
    <dgm:pt modelId="{8DF37D34-BA2B-7345-82C8-20D234704541}" type="pres">
      <dgm:prSet presAssocID="{BAA10013-FF85-7348-816C-F737B71E0A12}" presName="linearFlow" presStyleCnt="0">
        <dgm:presLayoutVars>
          <dgm:dir/>
          <dgm:resizeHandles val="exact"/>
        </dgm:presLayoutVars>
      </dgm:prSet>
      <dgm:spPr/>
    </dgm:pt>
    <dgm:pt modelId="{873B0ED1-9413-CA48-BD1B-58257CACD62D}" type="pres">
      <dgm:prSet presAssocID="{B1ADE96E-9549-614D-852C-39A31F762333}" presName="composite" presStyleCnt="0"/>
      <dgm:spPr/>
    </dgm:pt>
    <dgm:pt modelId="{B3DE19B0-F3A6-E540-8F65-2079B94E21D7}" type="pres">
      <dgm:prSet presAssocID="{B1ADE96E-9549-614D-852C-39A31F762333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66A7CD-CCFF-B547-BAA1-D753F3E43297}" type="pres">
      <dgm:prSet presAssocID="{B1ADE96E-9549-614D-852C-39A31F762333}" presName="txShp" presStyleLbl="node1" presStyleIdx="0" presStyleCnt="3">
        <dgm:presLayoutVars>
          <dgm:bulletEnabled val="1"/>
        </dgm:presLayoutVars>
      </dgm:prSet>
      <dgm:spPr/>
    </dgm:pt>
    <dgm:pt modelId="{D13B53A5-785E-C84B-9ED1-B0BC7750DF85}" type="pres">
      <dgm:prSet presAssocID="{ED3CB332-6C04-A148-AEEC-647999FFE793}" presName="spacing" presStyleCnt="0"/>
      <dgm:spPr/>
    </dgm:pt>
    <dgm:pt modelId="{3B6BCCAC-7A81-AA4D-98D0-D81884C53B27}" type="pres">
      <dgm:prSet presAssocID="{1BF74ED0-239C-214D-A8BC-CA6D77892635}" presName="composite" presStyleCnt="0"/>
      <dgm:spPr/>
    </dgm:pt>
    <dgm:pt modelId="{00A736E1-802C-CF4B-A467-5B470D7385A6}" type="pres">
      <dgm:prSet presAssocID="{1BF74ED0-239C-214D-A8BC-CA6D77892635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1BD08E8-D92C-A144-90F6-C5A6FEB72EEC}" type="pres">
      <dgm:prSet presAssocID="{1BF74ED0-239C-214D-A8BC-CA6D77892635}" presName="txShp" presStyleLbl="node1" presStyleIdx="1" presStyleCnt="3">
        <dgm:presLayoutVars>
          <dgm:bulletEnabled val="1"/>
        </dgm:presLayoutVars>
      </dgm:prSet>
      <dgm:spPr/>
    </dgm:pt>
    <dgm:pt modelId="{F6D81777-B7E4-B24B-9CD6-B0A7CA0C9FFD}" type="pres">
      <dgm:prSet presAssocID="{68B08131-A5BF-134B-ABAD-449EFE0852AE}" presName="spacing" presStyleCnt="0"/>
      <dgm:spPr/>
    </dgm:pt>
    <dgm:pt modelId="{00E87A8B-6BCD-D24F-9B77-223402EF7052}" type="pres">
      <dgm:prSet presAssocID="{DA145593-58C5-1B48-80F7-95507D7443BB}" presName="composite" presStyleCnt="0"/>
      <dgm:spPr/>
    </dgm:pt>
    <dgm:pt modelId="{15FB1C81-EFE0-7F4C-B316-417436D2FD58}" type="pres">
      <dgm:prSet presAssocID="{DA145593-58C5-1B48-80F7-95507D7443BB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082A04B-31C3-3E47-97AF-8E58EFD82BA9}" type="pres">
      <dgm:prSet presAssocID="{DA145593-58C5-1B48-80F7-95507D7443BB}" presName="txShp" presStyleLbl="node1" presStyleIdx="2" presStyleCnt="3">
        <dgm:presLayoutVars>
          <dgm:bulletEnabled val="1"/>
        </dgm:presLayoutVars>
      </dgm:prSet>
      <dgm:spPr/>
    </dgm:pt>
  </dgm:ptLst>
  <dgm:cxnLst>
    <dgm:cxn modelId="{CE53D11F-1708-6749-9003-0A8FD6AD4869}" type="presOf" srcId="{B1ADE96E-9549-614D-852C-39A31F762333}" destId="{5F66A7CD-CCFF-B547-BAA1-D753F3E43297}" srcOrd="0" destOrd="0" presId="urn:microsoft.com/office/officeart/2005/8/layout/vList3"/>
    <dgm:cxn modelId="{04DEB54F-AABD-3248-9636-C545AA55B848}" type="presOf" srcId="{DA145593-58C5-1B48-80F7-95507D7443BB}" destId="{6082A04B-31C3-3E47-97AF-8E58EFD82BA9}" srcOrd="0" destOrd="0" presId="urn:microsoft.com/office/officeart/2005/8/layout/vList3"/>
    <dgm:cxn modelId="{6792AA53-577E-974C-B5B6-E72666DCE99F}" type="presOf" srcId="{1BF74ED0-239C-214D-A8BC-CA6D77892635}" destId="{91BD08E8-D92C-A144-90F6-C5A6FEB72EEC}" srcOrd="0" destOrd="0" presId="urn:microsoft.com/office/officeart/2005/8/layout/vList3"/>
    <dgm:cxn modelId="{0059AB66-0202-D14B-8C5C-BA47AD725E84}" srcId="{BAA10013-FF85-7348-816C-F737B71E0A12}" destId="{1BF74ED0-239C-214D-A8BC-CA6D77892635}" srcOrd="1" destOrd="0" parTransId="{B26BCAC6-CBDB-CF49-91D7-1C3D87127D30}" sibTransId="{68B08131-A5BF-134B-ABAD-449EFE0852AE}"/>
    <dgm:cxn modelId="{1132B7A9-3A50-3F44-9D38-E85383B91C5D}" srcId="{BAA10013-FF85-7348-816C-F737B71E0A12}" destId="{DA145593-58C5-1B48-80F7-95507D7443BB}" srcOrd="2" destOrd="0" parTransId="{CA52E25F-D388-AC4D-ADE7-FF5FD1D7ABC5}" sibTransId="{1F2148BB-7A78-014E-9809-6F7E48C9598E}"/>
    <dgm:cxn modelId="{A0D8E7C0-C233-C341-9839-9478CF806F25}" type="presOf" srcId="{BAA10013-FF85-7348-816C-F737B71E0A12}" destId="{8DF37D34-BA2B-7345-82C8-20D234704541}" srcOrd="0" destOrd="0" presId="urn:microsoft.com/office/officeart/2005/8/layout/vList3"/>
    <dgm:cxn modelId="{04619ED4-D35C-D049-AABD-99BB9E7743BC}" srcId="{BAA10013-FF85-7348-816C-F737B71E0A12}" destId="{B1ADE96E-9549-614D-852C-39A31F762333}" srcOrd="0" destOrd="0" parTransId="{C119A737-F6DF-624E-A526-2220EA768F58}" sibTransId="{ED3CB332-6C04-A148-AEEC-647999FFE793}"/>
    <dgm:cxn modelId="{4A8F9524-9BC3-CD4D-8FC3-297DCD2FE669}" type="presParOf" srcId="{8DF37D34-BA2B-7345-82C8-20D234704541}" destId="{873B0ED1-9413-CA48-BD1B-58257CACD62D}" srcOrd="0" destOrd="0" presId="urn:microsoft.com/office/officeart/2005/8/layout/vList3"/>
    <dgm:cxn modelId="{9989A565-83D1-EF48-99BC-DB48ADD61CBC}" type="presParOf" srcId="{873B0ED1-9413-CA48-BD1B-58257CACD62D}" destId="{B3DE19B0-F3A6-E540-8F65-2079B94E21D7}" srcOrd="0" destOrd="0" presId="urn:microsoft.com/office/officeart/2005/8/layout/vList3"/>
    <dgm:cxn modelId="{BA3EB3D0-9A15-B842-93EE-BC5CB8D11714}" type="presParOf" srcId="{873B0ED1-9413-CA48-BD1B-58257CACD62D}" destId="{5F66A7CD-CCFF-B547-BAA1-D753F3E43297}" srcOrd="1" destOrd="0" presId="urn:microsoft.com/office/officeart/2005/8/layout/vList3"/>
    <dgm:cxn modelId="{85796CD2-6522-0B42-A611-9989004E661E}" type="presParOf" srcId="{8DF37D34-BA2B-7345-82C8-20D234704541}" destId="{D13B53A5-785E-C84B-9ED1-B0BC7750DF85}" srcOrd="1" destOrd="0" presId="urn:microsoft.com/office/officeart/2005/8/layout/vList3"/>
    <dgm:cxn modelId="{9C64F66B-5B42-4143-88D5-DDA403684841}" type="presParOf" srcId="{8DF37D34-BA2B-7345-82C8-20D234704541}" destId="{3B6BCCAC-7A81-AA4D-98D0-D81884C53B27}" srcOrd="2" destOrd="0" presId="urn:microsoft.com/office/officeart/2005/8/layout/vList3"/>
    <dgm:cxn modelId="{94F6A903-2372-8B46-8EFA-085662E25391}" type="presParOf" srcId="{3B6BCCAC-7A81-AA4D-98D0-D81884C53B27}" destId="{00A736E1-802C-CF4B-A467-5B470D7385A6}" srcOrd="0" destOrd="0" presId="urn:microsoft.com/office/officeart/2005/8/layout/vList3"/>
    <dgm:cxn modelId="{120BC231-A2E0-1440-9D94-B1FA230D99D5}" type="presParOf" srcId="{3B6BCCAC-7A81-AA4D-98D0-D81884C53B27}" destId="{91BD08E8-D92C-A144-90F6-C5A6FEB72EEC}" srcOrd="1" destOrd="0" presId="urn:microsoft.com/office/officeart/2005/8/layout/vList3"/>
    <dgm:cxn modelId="{DBA8A1E6-EE4B-014D-B4C8-62CF3637F5AD}" type="presParOf" srcId="{8DF37D34-BA2B-7345-82C8-20D234704541}" destId="{F6D81777-B7E4-B24B-9CD6-B0A7CA0C9FFD}" srcOrd="3" destOrd="0" presId="urn:microsoft.com/office/officeart/2005/8/layout/vList3"/>
    <dgm:cxn modelId="{9882D49B-324B-BA4E-B4B8-061105909EB0}" type="presParOf" srcId="{8DF37D34-BA2B-7345-82C8-20D234704541}" destId="{00E87A8B-6BCD-D24F-9B77-223402EF7052}" srcOrd="4" destOrd="0" presId="urn:microsoft.com/office/officeart/2005/8/layout/vList3"/>
    <dgm:cxn modelId="{991377D8-7E71-544F-8968-3EF9205E567D}" type="presParOf" srcId="{00E87A8B-6BCD-D24F-9B77-223402EF7052}" destId="{15FB1C81-EFE0-7F4C-B316-417436D2FD58}" srcOrd="0" destOrd="0" presId="urn:microsoft.com/office/officeart/2005/8/layout/vList3"/>
    <dgm:cxn modelId="{A3196A7D-ED95-0747-9AAD-6B5DC4FECF57}" type="presParOf" srcId="{00E87A8B-6BCD-D24F-9B77-223402EF7052}" destId="{6082A04B-31C3-3E47-97AF-8E58EFD82B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52E460-B507-CD4C-AF95-FCAD6B4A5869}" type="doc">
      <dgm:prSet loTypeId="urn:microsoft.com/office/officeart/2005/8/layout/bList2" loCatId="list" qsTypeId="urn:microsoft.com/office/officeart/2005/8/quickstyle/simple4" qsCatId="simple" csTypeId="urn:microsoft.com/office/officeart/2005/8/colors/accent1_2" csCatId="accent1" phldr="1"/>
      <dgm:spPr/>
    </dgm:pt>
    <dgm:pt modelId="{2DE4FCFF-ED6C-0F4F-9D94-4A55B7FFC54D}">
      <dgm:prSet phldrT="[Text]"/>
      <dgm:spPr/>
      <dgm:t>
        <a:bodyPr/>
        <a:lstStyle/>
        <a:p>
          <a:r>
            <a:rPr lang="en-US" dirty="0"/>
            <a:t>See the world from multiple viewpoints</a:t>
          </a:r>
        </a:p>
      </dgm:t>
    </dgm:pt>
    <dgm:pt modelId="{A5FC49ED-CF14-A149-AEB9-78C076EE0C03}" type="parTrans" cxnId="{E18CF30F-6B6A-A141-8812-0E1319944A6C}">
      <dgm:prSet/>
      <dgm:spPr/>
      <dgm:t>
        <a:bodyPr/>
        <a:lstStyle/>
        <a:p>
          <a:endParaRPr lang="en-US"/>
        </a:p>
      </dgm:t>
    </dgm:pt>
    <dgm:pt modelId="{32247C11-44CB-6E4E-BD42-6D4DBCEDBDFA}" type="sibTrans" cxnId="{E18CF30F-6B6A-A141-8812-0E1319944A6C}">
      <dgm:prSet/>
      <dgm:spPr/>
      <dgm:t>
        <a:bodyPr/>
        <a:lstStyle/>
        <a:p>
          <a:endParaRPr lang="en-US"/>
        </a:p>
      </dgm:t>
    </dgm:pt>
    <dgm:pt modelId="{95C5D47F-0AC2-EE42-96F1-E404154BA4E1}">
      <dgm:prSet phldrT="[Text]"/>
      <dgm:spPr/>
      <dgm:t>
        <a:bodyPr/>
        <a:lstStyle/>
        <a:p>
          <a:r>
            <a:rPr lang="en-US" dirty="0"/>
            <a:t>Have the  ability to analyze and interpret</a:t>
          </a:r>
        </a:p>
      </dgm:t>
    </dgm:pt>
    <dgm:pt modelId="{EE686216-CA98-6A49-80A1-4772FA32ED12}" type="parTrans" cxnId="{9E6A0F13-52D6-7A40-BAB0-354612E8AED5}">
      <dgm:prSet/>
      <dgm:spPr/>
      <dgm:t>
        <a:bodyPr/>
        <a:lstStyle/>
        <a:p>
          <a:endParaRPr lang="en-US"/>
        </a:p>
      </dgm:t>
    </dgm:pt>
    <dgm:pt modelId="{08A9FC60-A446-A549-BC0B-E2D68E979121}" type="sibTrans" cxnId="{9E6A0F13-52D6-7A40-BAB0-354612E8AED5}">
      <dgm:prSet/>
      <dgm:spPr/>
      <dgm:t>
        <a:bodyPr/>
        <a:lstStyle/>
        <a:p>
          <a:endParaRPr lang="en-US"/>
        </a:p>
      </dgm:t>
    </dgm:pt>
    <dgm:pt modelId="{52E3807A-8377-4742-95A9-5E5AE4C06393}">
      <dgm:prSet phldrT="[Text]"/>
      <dgm:spPr/>
      <dgm:t>
        <a:bodyPr/>
        <a:lstStyle/>
        <a:p>
          <a:r>
            <a:rPr lang="en-US" dirty="0"/>
            <a:t>Become a free thinker</a:t>
          </a:r>
        </a:p>
      </dgm:t>
    </dgm:pt>
    <dgm:pt modelId="{93BFA206-9A9F-4C46-9ABC-32F06DC133DD}" type="parTrans" cxnId="{08095CB1-D249-D542-BBA9-97423A8BE8DD}">
      <dgm:prSet/>
      <dgm:spPr/>
      <dgm:t>
        <a:bodyPr/>
        <a:lstStyle/>
        <a:p>
          <a:endParaRPr lang="en-US"/>
        </a:p>
      </dgm:t>
    </dgm:pt>
    <dgm:pt modelId="{879A05F0-EB55-E34B-8BB6-EE8FACEC6A4E}" type="sibTrans" cxnId="{08095CB1-D249-D542-BBA9-97423A8BE8DD}">
      <dgm:prSet/>
      <dgm:spPr/>
      <dgm:t>
        <a:bodyPr/>
        <a:lstStyle/>
        <a:p>
          <a:endParaRPr lang="en-US"/>
        </a:p>
      </dgm:t>
    </dgm:pt>
    <dgm:pt modelId="{42DEA31F-24F2-B349-80BB-0618CACA0F68}" type="pres">
      <dgm:prSet presAssocID="{5D52E460-B507-CD4C-AF95-FCAD6B4A5869}" presName="diagram" presStyleCnt="0">
        <dgm:presLayoutVars>
          <dgm:dir/>
          <dgm:animLvl val="lvl"/>
          <dgm:resizeHandles val="exact"/>
        </dgm:presLayoutVars>
      </dgm:prSet>
      <dgm:spPr/>
    </dgm:pt>
    <dgm:pt modelId="{474DABAE-6AD9-8F4D-BED3-7AFBCB54BD1B}" type="pres">
      <dgm:prSet presAssocID="{2DE4FCFF-ED6C-0F4F-9D94-4A55B7FFC54D}" presName="compNode" presStyleCnt="0"/>
      <dgm:spPr/>
    </dgm:pt>
    <dgm:pt modelId="{B5A3CA6D-8BE5-3549-AFA7-34E1943631C3}" type="pres">
      <dgm:prSet presAssocID="{2DE4FCFF-ED6C-0F4F-9D94-4A55B7FFC54D}" presName="childRect" presStyleLbl="bgAcc1" presStyleIdx="0" presStyleCnt="3" custScaleY="147639">
        <dgm:presLayoutVars>
          <dgm:bulletEnabled val="1"/>
        </dgm:presLayoutVars>
      </dgm:prSet>
      <dgm:spPr/>
    </dgm:pt>
    <dgm:pt modelId="{327AF319-CB76-8F43-9CD3-AE9BE93D8FB1}" type="pres">
      <dgm:prSet presAssocID="{2DE4FCFF-ED6C-0F4F-9D94-4A55B7FFC5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69B3BD4-6FE8-AD4C-AF2F-3314DCE0932B}" type="pres">
      <dgm:prSet presAssocID="{2DE4FCFF-ED6C-0F4F-9D94-4A55B7FFC54D}" presName="parentRect" presStyleLbl="alignNode1" presStyleIdx="0" presStyleCnt="3" custScaleY="279950" custLinFactY="100000" custLinFactNeighborX="-151" custLinFactNeighborY="117716"/>
      <dgm:spPr/>
    </dgm:pt>
    <dgm:pt modelId="{AB8E78D6-8EBD-9C43-A60F-7048C298FB6D}" type="pres">
      <dgm:prSet presAssocID="{2DE4FCFF-ED6C-0F4F-9D94-4A55B7FFC54D}" presName="adorn" presStyleLbl="fgAccFollowNode1" presStyleIdx="0" presStyleCnt="3" custScaleX="299684" custScaleY="299833" custLinFactY="-100000" custLinFactNeighborX="-64395" custLinFactNeighborY="-1756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34E872-428E-FB49-93EC-BF5FD33DF5C7}" type="pres">
      <dgm:prSet presAssocID="{32247C11-44CB-6E4E-BD42-6D4DBCEDBDFA}" presName="sibTrans" presStyleLbl="sibTrans2D1" presStyleIdx="0" presStyleCnt="0"/>
      <dgm:spPr/>
    </dgm:pt>
    <dgm:pt modelId="{A8E50F13-3A6C-3F4F-AD45-EC6EA79CADDF}" type="pres">
      <dgm:prSet presAssocID="{95C5D47F-0AC2-EE42-96F1-E404154BA4E1}" presName="compNode" presStyleCnt="0"/>
      <dgm:spPr/>
    </dgm:pt>
    <dgm:pt modelId="{C8297E93-A1C2-994A-9AC8-ADC2AEF8B744}" type="pres">
      <dgm:prSet presAssocID="{95C5D47F-0AC2-EE42-96F1-E404154BA4E1}" presName="childRect" presStyleLbl="bgAcc1" presStyleIdx="1" presStyleCnt="3" custScaleY="135418" custLinFactNeighborX="-6805" custLinFactNeighborY="450">
        <dgm:presLayoutVars>
          <dgm:bulletEnabled val="1"/>
        </dgm:presLayoutVars>
      </dgm:prSet>
      <dgm:spPr/>
    </dgm:pt>
    <dgm:pt modelId="{89A61361-62F4-DB45-A92E-22C6C93010F2}" type="pres">
      <dgm:prSet presAssocID="{95C5D47F-0AC2-EE42-96F1-E404154BA4E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83B730F-A898-0C4C-9154-DD210A8C53DA}" type="pres">
      <dgm:prSet presAssocID="{95C5D47F-0AC2-EE42-96F1-E404154BA4E1}" presName="parentRect" presStyleLbl="alignNode1" presStyleIdx="1" presStyleCnt="3" custScaleX="103915" custScaleY="282774" custLinFactY="95699" custLinFactNeighborX="-2097" custLinFactNeighborY="100000"/>
      <dgm:spPr/>
    </dgm:pt>
    <dgm:pt modelId="{9F69EF6B-1E67-ED41-BCDA-3132455CF271}" type="pres">
      <dgm:prSet presAssocID="{95C5D47F-0AC2-EE42-96F1-E404154BA4E1}" presName="adorn" presStyleLbl="fgAccFollowNode1" presStyleIdx="1" presStyleCnt="3" custScaleX="292984" custScaleY="292609" custLinFactY="-100000" custLinFactNeighborX="-61810" custLinFactNeighborY="-16993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C056CF8-7F90-D34F-B448-32B69D6B6669}" type="pres">
      <dgm:prSet presAssocID="{08A9FC60-A446-A549-BC0B-E2D68E979121}" presName="sibTrans" presStyleLbl="sibTrans2D1" presStyleIdx="0" presStyleCnt="0"/>
      <dgm:spPr/>
    </dgm:pt>
    <dgm:pt modelId="{E6FDE391-6391-1B4D-92BE-A2D230792831}" type="pres">
      <dgm:prSet presAssocID="{52E3807A-8377-4742-95A9-5E5AE4C06393}" presName="compNode" presStyleCnt="0"/>
      <dgm:spPr/>
    </dgm:pt>
    <dgm:pt modelId="{7E81F562-7E0C-F14C-9F07-1F070284F0B6}" type="pres">
      <dgm:prSet presAssocID="{52E3807A-8377-4742-95A9-5E5AE4C06393}" presName="childRect" presStyleLbl="bgAcc1" presStyleIdx="2" presStyleCnt="3" custScaleY="138072" custLinFactNeighborX="703" custLinFactNeighborY="-1825">
        <dgm:presLayoutVars>
          <dgm:bulletEnabled val="1"/>
        </dgm:presLayoutVars>
      </dgm:prSet>
      <dgm:spPr/>
    </dgm:pt>
    <dgm:pt modelId="{331581C7-45F7-4342-831C-98539A8A968B}" type="pres">
      <dgm:prSet presAssocID="{52E3807A-8377-4742-95A9-5E5AE4C0639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14239DF-1D9A-6445-8F6E-E40360472B22}" type="pres">
      <dgm:prSet presAssocID="{52E3807A-8377-4742-95A9-5E5AE4C06393}" presName="parentRect" presStyleLbl="alignNode1" presStyleIdx="2" presStyleCnt="3" custScaleY="303715" custLinFactY="100000" custLinFactNeighborX="6493" custLinFactNeighborY="124347"/>
      <dgm:spPr/>
    </dgm:pt>
    <dgm:pt modelId="{3293CC0D-0765-AD46-BCC5-3A3788DD724C}" type="pres">
      <dgm:prSet presAssocID="{52E3807A-8377-4742-95A9-5E5AE4C06393}" presName="adorn" presStyleLbl="fgAccFollowNode1" presStyleIdx="2" presStyleCnt="3" custScaleX="289225" custScaleY="320805" custLinFactY="-100000" custLinFactNeighborX="-42020" custLinFactNeighborY="-13942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C871703-7BA3-E943-A70A-AD92C39EFEE5}" type="presOf" srcId="{52E3807A-8377-4742-95A9-5E5AE4C06393}" destId="{014239DF-1D9A-6445-8F6E-E40360472B22}" srcOrd="1" destOrd="0" presId="urn:microsoft.com/office/officeart/2005/8/layout/bList2"/>
    <dgm:cxn modelId="{E18CF30F-6B6A-A141-8812-0E1319944A6C}" srcId="{5D52E460-B507-CD4C-AF95-FCAD6B4A5869}" destId="{2DE4FCFF-ED6C-0F4F-9D94-4A55B7FFC54D}" srcOrd="0" destOrd="0" parTransId="{A5FC49ED-CF14-A149-AEB9-78C076EE0C03}" sibTransId="{32247C11-44CB-6E4E-BD42-6D4DBCEDBDFA}"/>
    <dgm:cxn modelId="{9E6A0F13-52D6-7A40-BAB0-354612E8AED5}" srcId="{5D52E460-B507-CD4C-AF95-FCAD6B4A5869}" destId="{95C5D47F-0AC2-EE42-96F1-E404154BA4E1}" srcOrd="1" destOrd="0" parTransId="{EE686216-CA98-6A49-80A1-4772FA32ED12}" sibTransId="{08A9FC60-A446-A549-BC0B-E2D68E979121}"/>
    <dgm:cxn modelId="{1D91DB20-FB20-E74B-983D-15F5013DF1C0}" type="presOf" srcId="{08A9FC60-A446-A549-BC0B-E2D68E979121}" destId="{EC056CF8-7F90-D34F-B448-32B69D6B6669}" srcOrd="0" destOrd="0" presId="urn:microsoft.com/office/officeart/2005/8/layout/bList2"/>
    <dgm:cxn modelId="{8AF61523-0D4E-1145-BD50-3018B80FCC28}" type="presOf" srcId="{95C5D47F-0AC2-EE42-96F1-E404154BA4E1}" destId="{89A61361-62F4-DB45-A92E-22C6C93010F2}" srcOrd="0" destOrd="0" presId="urn:microsoft.com/office/officeart/2005/8/layout/bList2"/>
    <dgm:cxn modelId="{BDDDD32D-9B9C-4A47-89BB-BEE04D2145BB}" type="presOf" srcId="{2DE4FCFF-ED6C-0F4F-9D94-4A55B7FFC54D}" destId="{D69B3BD4-6FE8-AD4C-AF2F-3314DCE0932B}" srcOrd="1" destOrd="0" presId="urn:microsoft.com/office/officeart/2005/8/layout/bList2"/>
    <dgm:cxn modelId="{DFD94C40-E07C-D340-B007-4D48FFBF1824}" type="presOf" srcId="{2DE4FCFF-ED6C-0F4F-9D94-4A55B7FFC54D}" destId="{327AF319-CB76-8F43-9CD3-AE9BE93D8FB1}" srcOrd="0" destOrd="0" presId="urn:microsoft.com/office/officeart/2005/8/layout/bList2"/>
    <dgm:cxn modelId="{46D7FC97-A488-C54E-B9B2-4E56094119A4}" type="presOf" srcId="{52E3807A-8377-4742-95A9-5E5AE4C06393}" destId="{331581C7-45F7-4342-831C-98539A8A968B}" srcOrd="0" destOrd="0" presId="urn:microsoft.com/office/officeart/2005/8/layout/bList2"/>
    <dgm:cxn modelId="{08095CB1-D249-D542-BBA9-97423A8BE8DD}" srcId="{5D52E460-B507-CD4C-AF95-FCAD6B4A5869}" destId="{52E3807A-8377-4742-95A9-5E5AE4C06393}" srcOrd="2" destOrd="0" parTransId="{93BFA206-9A9F-4C46-9ABC-32F06DC133DD}" sibTransId="{879A05F0-EB55-E34B-8BB6-EE8FACEC6A4E}"/>
    <dgm:cxn modelId="{0D86F0B9-7CA1-B947-910B-3D7B151F2D75}" type="presOf" srcId="{5D52E460-B507-CD4C-AF95-FCAD6B4A5869}" destId="{42DEA31F-24F2-B349-80BB-0618CACA0F68}" srcOrd="0" destOrd="0" presId="urn:microsoft.com/office/officeart/2005/8/layout/bList2"/>
    <dgm:cxn modelId="{4B3387CA-F82D-F645-BDD8-6D80F35F47F8}" type="presOf" srcId="{95C5D47F-0AC2-EE42-96F1-E404154BA4E1}" destId="{083B730F-A898-0C4C-9154-DD210A8C53DA}" srcOrd="1" destOrd="0" presId="urn:microsoft.com/office/officeart/2005/8/layout/bList2"/>
    <dgm:cxn modelId="{08F7E3CE-FBBD-5F4A-B07C-DCA570B84C78}" type="presOf" srcId="{32247C11-44CB-6E4E-BD42-6D4DBCEDBDFA}" destId="{5534E872-428E-FB49-93EC-BF5FD33DF5C7}" srcOrd="0" destOrd="0" presId="urn:microsoft.com/office/officeart/2005/8/layout/bList2"/>
    <dgm:cxn modelId="{26EE283A-BDC2-F247-A244-659D968D162D}" type="presParOf" srcId="{42DEA31F-24F2-B349-80BB-0618CACA0F68}" destId="{474DABAE-6AD9-8F4D-BED3-7AFBCB54BD1B}" srcOrd="0" destOrd="0" presId="urn:microsoft.com/office/officeart/2005/8/layout/bList2"/>
    <dgm:cxn modelId="{6361D090-F78A-3445-8FB4-F38AC6F4C04E}" type="presParOf" srcId="{474DABAE-6AD9-8F4D-BED3-7AFBCB54BD1B}" destId="{B5A3CA6D-8BE5-3549-AFA7-34E1943631C3}" srcOrd="0" destOrd="0" presId="urn:microsoft.com/office/officeart/2005/8/layout/bList2"/>
    <dgm:cxn modelId="{23FE615A-9455-EC48-AB79-740AF484AFDC}" type="presParOf" srcId="{474DABAE-6AD9-8F4D-BED3-7AFBCB54BD1B}" destId="{327AF319-CB76-8F43-9CD3-AE9BE93D8FB1}" srcOrd="1" destOrd="0" presId="urn:microsoft.com/office/officeart/2005/8/layout/bList2"/>
    <dgm:cxn modelId="{D19FF2F1-06DD-B448-9340-83939897B8AE}" type="presParOf" srcId="{474DABAE-6AD9-8F4D-BED3-7AFBCB54BD1B}" destId="{D69B3BD4-6FE8-AD4C-AF2F-3314DCE0932B}" srcOrd="2" destOrd="0" presId="urn:microsoft.com/office/officeart/2005/8/layout/bList2"/>
    <dgm:cxn modelId="{07C49EC7-EE28-9B4A-B5A6-179B471E6237}" type="presParOf" srcId="{474DABAE-6AD9-8F4D-BED3-7AFBCB54BD1B}" destId="{AB8E78D6-8EBD-9C43-A60F-7048C298FB6D}" srcOrd="3" destOrd="0" presId="urn:microsoft.com/office/officeart/2005/8/layout/bList2"/>
    <dgm:cxn modelId="{A8EF1DB5-9687-DA43-BCF0-D2F81AC0BF7C}" type="presParOf" srcId="{42DEA31F-24F2-B349-80BB-0618CACA0F68}" destId="{5534E872-428E-FB49-93EC-BF5FD33DF5C7}" srcOrd="1" destOrd="0" presId="urn:microsoft.com/office/officeart/2005/8/layout/bList2"/>
    <dgm:cxn modelId="{9BBC1F0E-4067-7E48-AB43-6309C0C50491}" type="presParOf" srcId="{42DEA31F-24F2-B349-80BB-0618CACA0F68}" destId="{A8E50F13-3A6C-3F4F-AD45-EC6EA79CADDF}" srcOrd="2" destOrd="0" presId="urn:microsoft.com/office/officeart/2005/8/layout/bList2"/>
    <dgm:cxn modelId="{6875735E-BF77-0748-B7D9-65327A58C403}" type="presParOf" srcId="{A8E50F13-3A6C-3F4F-AD45-EC6EA79CADDF}" destId="{C8297E93-A1C2-994A-9AC8-ADC2AEF8B744}" srcOrd="0" destOrd="0" presId="urn:microsoft.com/office/officeart/2005/8/layout/bList2"/>
    <dgm:cxn modelId="{13228E27-C547-3F41-9E3F-80997245C3BB}" type="presParOf" srcId="{A8E50F13-3A6C-3F4F-AD45-EC6EA79CADDF}" destId="{89A61361-62F4-DB45-A92E-22C6C93010F2}" srcOrd="1" destOrd="0" presId="urn:microsoft.com/office/officeart/2005/8/layout/bList2"/>
    <dgm:cxn modelId="{01F45886-344C-A341-B7A4-DCC90A4D048C}" type="presParOf" srcId="{A8E50F13-3A6C-3F4F-AD45-EC6EA79CADDF}" destId="{083B730F-A898-0C4C-9154-DD210A8C53DA}" srcOrd="2" destOrd="0" presId="urn:microsoft.com/office/officeart/2005/8/layout/bList2"/>
    <dgm:cxn modelId="{FAE833D0-D8FF-554A-BBDE-A1EBEAFFE1A3}" type="presParOf" srcId="{A8E50F13-3A6C-3F4F-AD45-EC6EA79CADDF}" destId="{9F69EF6B-1E67-ED41-BCDA-3132455CF271}" srcOrd="3" destOrd="0" presId="urn:microsoft.com/office/officeart/2005/8/layout/bList2"/>
    <dgm:cxn modelId="{FF833170-B674-2A4B-8CE9-DDFA2A0143AD}" type="presParOf" srcId="{42DEA31F-24F2-B349-80BB-0618CACA0F68}" destId="{EC056CF8-7F90-D34F-B448-32B69D6B6669}" srcOrd="3" destOrd="0" presId="urn:microsoft.com/office/officeart/2005/8/layout/bList2"/>
    <dgm:cxn modelId="{6AE321F3-2D29-3C44-A6E3-B583797DE3A3}" type="presParOf" srcId="{42DEA31F-24F2-B349-80BB-0618CACA0F68}" destId="{E6FDE391-6391-1B4D-92BE-A2D230792831}" srcOrd="4" destOrd="0" presId="urn:microsoft.com/office/officeart/2005/8/layout/bList2"/>
    <dgm:cxn modelId="{DAAEF81A-B7CF-694F-8F93-AB7E6EDB51CA}" type="presParOf" srcId="{E6FDE391-6391-1B4D-92BE-A2D230792831}" destId="{7E81F562-7E0C-F14C-9F07-1F070284F0B6}" srcOrd="0" destOrd="0" presId="urn:microsoft.com/office/officeart/2005/8/layout/bList2"/>
    <dgm:cxn modelId="{419967E6-846A-4D44-901A-313B06979DBA}" type="presParOf" srcId="{E6FDE391-6391-1B4D-92BE-A2D230792831}" destId="{331581C7-45F7-4342-831C-98539A8A968B}" srcOrd="1" destOrd="0" presId="urn:microsoft.com/office/officeart/2005/8/layout/bList2"/>
    <dgm:cxn modelId="{5ECAF803-7EC7-EE42-8DE1-1EBB64BC371B}" type="presParOf" srcId="{E6FDE391-6391-1B4D-92BE-A2D230792831}" destId="{014239DF-1D9A-6445-8F6E-E40360472B22}" srcOrd="2" destOrd="0" presId="urn:microsoft.com/office/officeart/2005/8/layout/bList2"/>
    <dgm:cxn modelId="{5BEAC9A4-AEAC-804A-895C-827571BBA72A}" type="presParOf" srcId="{E6FDE391-6391-1B4D-92BE-A2D230792831}" destId="{3293CC0D-0765-AD46-BCC5-3A3788DD724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8ECE3A-70F7-5B4E-9908-CB8D084196D7}" type="doc">
      <dgm:prSet loTypeId="urn:microsoft.com/office/officeart/2005/8/layout/pList2" loCatId="list" qsTypeId="urn:microsoft.com/office/officeart/2005/8/quickstyle/simple4" qsCatId="simple" csTypeId="urn:microsoft.com/office/officeart/2005/8/colors/accent1_2" csCatId="accent1" phldr="1"/>
      <dgm:spPr/>
    </dgm:pt>
    <dgm:pt modelId="{96D2AA8E-BE7B-B14B-A4EB-7A25C9CBB45E}">
      <dgm:prSet phldrT="[Text]"/>
      <dgm:spPr/>
      <dgm:t>
        <a:bodyPr/>
        <a:lstStyle/>
        <a:p>
          <a:r>
            <a:rPr lang="en-US" dirty="0"/>
            <a:t> Creator of Microsoft </a:t>
          </a:r>
        </a:p>
      </dgm:t>
    </dgm:pt>
    <dgm:pt modelId="{7B1FDF40-2A04-F34B-B03A-0AF26E4387FF}" type="parTrans" cxnId="{3D326F74-E58A-A14C-9D34-44F0CCFD8CB6}">
      <dgm:prSet/>
      <dgm:spPr/>
      <dgm:t>
        <a:bodyPr/>
        <a:lstStyle/>
        <a:p>
          <a:endParaRPr lang="en-US"/>
        </a:p>
      </dgm:t>
    </dgm:pt>
    <dgm:pt modelId="{3D28979D-BB8F-2949-AD13-F4DD25B02CEE}" type="sibTrans" cxnId="{3D326F74-E58A-A14C-9D34-44F0CCFD8CB6}">
      <dgm:prSet/>
      <dgm:spPr/>
      <dgm:t>
        <a:bodyPr/>
        <a:lstStyle/>
        <a:p>
          <a:endParaRPr lang="en-US"/>
        </a:p>
      </dgm:t>
    </dgm:pt>
    <dgm:pt modelId="{1232103D-7AB4-1E4C-BEF4-24E77CEB73D2}">
      <dgm:prSet phldrT="[Text]"/>
      <dgm:spPr/>
      <dgm:t>
        <a:bodyPr/>
        <a:lstStyle/>
        <a:p>
          <a:r>
            <a:rPr lang="en-US" dirty="0"/>
            <a:t>Creator of Apple Computers</a:t>
          </a:r>
        </a:p>
        <a:p>
          <a:r>
            <a:rPr lang="en-US" dirty="0"/>
            <a:t>and </a:t>
          </a:r>
        </a:p>
        <a:p>
          <a:r>
            <a:rPr lang="en-US" dirty="0"/>
            <a:t>I Phones</a:t>
          </a:r>
        </a:p>
      </dgm:t>
    </dgm:pt>
    <dgm:pt modelId="{45FBB7C9-DD70-604D-8E0B-D137774A121B}" type="parTrans" cxnId="{1E1179FB-230F-704F-99B0-FCBC5D458B48}">
      <dgm:prSet/>
      <dgm:spPr/>
      <dgm:t>
        <a:bodyPr/>
        <a:lstStyle/>
        <a:p>
          <a:endParaRPr lang="en-US"/>
        </a:p>
      </dgm:t>
    </dgm:pt>
    <dgm:pt modelId="{8ABBD6F8-A59A-784E-9C66-CAC85A2577A2}" type="sibTrans" cxnId="{1E1179FB-230F-704F-99B0-FCBC5D458B48}">
      <dgm:prSet/>
      <dgm:spPr/>
      <dgm:t>
        <a:bodyPr/>
        <a:lstStyle/>
        <a:p>
          <a:endParaRPr lang="en-US"/>
        </a:p>
      </dgm:t>
    </dgm:pt>
    <dgm:pt modelId="{E5240FBA-403F-0B4E-8D42-A2A500C87076}">
      <dgm:prSet phldrT="[Text]"/>
      <dgm:spPr/>
      <dgm:t>
        <a:bodyPr/>
        <a:lstStyle/>
        <a:p>
          <a:r>
            <a:rPr lang="en-US" dirty="0"/>
            <a:t>Discovered the Theory of Relativity</a:t>
          </a:r>
        </a:p>
      </dgm:t>
    </dgm:pt>
    <dgm:pt modelId="{5BA0CC31-BDA3-F641-94A0-8CEB4FC4779E}" type="sibTrans" cxnId="{46975EC5-FD4C-A140-9F49-5C8114384308}">
      <dgm:prSet/>
      <dgm:spPr/>
      <dgm:t>
        <a:bodyPr/>
        <a:lstStyle/>
        <a:p>
          <a:endParaRPr lang="en-US"/>
        </a:p>
      </dgm:t>
    </dgm:pt>
    <dgm:pt modelId="{A02B19D9-88FD-314D-ACCF-A32747B7AF2A}" type="parTrans" cxnId="{46975EC5-FD4C-A140-9F49-5C8114384308}">
      <dgm:prSet/>
      <dgm:spPr/>
      <dgm:t>
        <a:bodyPr/>
        <a:lstStyle/>
        <a:p>
          <a:endParaRPr lang="en-US"/>
        </a:p>
      </dgm:t>
    </dgm:pt>
    <dgm:pt modelId="{8D901A7C-D2D2-D74A-9FDA-5F26657B5421}" type="pres">
      <dgm:prSet presAssocID="{AD8ECE3A-70F7-5B4E-9908-CB8D084196D7}" presName="Name0" presStyleCnt="0">
        <dgm:presLayoutVars>
          <dgm:dir/>
          <dgm:resizeHandles val="exact"/>
        </dgm:presLayoutVars>
      </dgm:prSet>
      <dgm:spPr/>
    </dgm:pt>
    <dgm:pt modelId="{1901985C-2A2B-7546-93E8-88DA07C747BD}" type="pres">
      <dgm:prSet presAssocID="{AD8ECE3A-70F7-5B4E-9908-CB8D084196D7}" presName="bkgdShp" presStyleLbl="alignAccFollowNode1" presStyleIdx="0" presStyleCnt="1"/>
      <dgm:spPr/>
    </dgm:pt>
    <dgm:pt modelId="{97DC7172-26DE-2244-93A7-2EA1AE4D6BCB}" type="pres">
      <dgm:prSet presAssocID="{AD8ECE3A-70F7-5B4E-9908-CB8D084196D7}" presName="linComp" presStyleCnt="0"/>
      <dgm:spPr/>
    </dgm:pt>
    <dgm:pt modelId="{070154D2-9F73-2B4C-9F08-3BC3D509AC5B}" type="pres">
      <dgm:prSet presAssocID="{96D2AA8E-BE7B-B14B-A4EB-7A25C9CBB45E}" presName="compNode" presStyleCnt="0"/>
      <dgm:spPr/>
    </dgm:pt>
    <dgm:pt modelId="{23D19CCE-FE82-3844-B04B-A74CC81F8F31}" type="pres">
      <dgm:prSet presAssocID="{96D2AA8E-BE7B-B14B-A4EB-7A25C9CBB45E}" presName="node" presStyleLbl="node1" presStyleIdx="0" presStyleCnt="3" custScaleY="96183" custLinFactNeighborX="712" custLinFactNeighborY="-34">
        <dgm:presLayoutVars>
          <dgm:bulletEnabled val="1"/>
        </dgm:presLayoutVars>
      </dgm:prSet>
      <dgm:spPr/>
    </dgm:pt>
    <dgm:pt modelId="{592A84BF-0709-2843-8C53-3D59A01382D7}" type="pres">
      <dgm:prSet presAssocID="{96D2AA8E-BE7B-B14B-A4EB-7A25C9CBB45E}" presName="invisiNode" presStyleLbl="node1" presStyleIdx="0" presStyleCnt="3"/>
      <dgm:spPr/>
    </dgm:pt>
    <dgm:pt modelId="{241DDB3B-386B-2D41-B2F0-2573D7FCE3C2}" type="pres">
      <dgm:prSet presAssocID="{96D2AA8E-BE7B-B14B-A4EB-7A25C9CBB45E}" presName="imagNode" presStyleLbl="fgImgPlace1" presStyleIdx="0" presStyleCnt="3" custScaleY="1632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A9450E-8F91-F24A-A063-1B786E75B5B1}" type="pres">
      <dgm:prSet presAssocID="{3D28979D-BB8F-2949-AD13-F4DD25B02CEE}" presName="sibTrans" presStyleLbl="sibTrans2D1" presStyleIdx="0" presStyleCnt="0"/>
      <dgm:spPr/>
    </dgm:pt>
    <dgm:pt modelId="{9ADCCAC2-DDE9-2C42-AC2A-BD3C1890709E}" type="pres">
      <dgm:prSet presAssocID="{1232103D-7AB4-1E4C-BEF4-24E77CEB73D2}" presName="compNode" presStyleCnt="0"/>
      <dgm:spPr/>
    </dgm:pt>
    <dgm:pt modelId="{329009DD-40FD-6043-90BE-2548CF67012A}" type="pres">
      <dgm:prSet presAssocID="{1232103D-7AB4-1E4C-BEF4-24E77CEB73D2}" presName="node" presStyleLbl="node1" presStyleIdx="1" presStyleCnt="3" custAng="0" custScaleY="90909">
        <dgm:presLayoutVars>
          <dgm:bulletEnabled val="1"/>
        </dgm:presLayoutVars>
      </dgm:prSet>
      <dgm:spPr/>
    </dgm:pt>
    <dgm:pt modelId="{AEBAABEC-9DC8-BA47-97A4-210D7DC2C21E}" type="pres">
      <dgm:prSet presAssocID="{1232103D-7AB4-1E4C-BEF4-24E77CEB73D2}" presName="invisiNode" presStyleLbl="node1" presStyleIdx="1" presStyleCnt="3"/>
      <dgm:spPr/>
    </dgm:pt>
    <dgm:pt modelId="{B743A837-13D9-994F-BF2D-0B4F5741EA58}" type="pres">
      <dgm:prSet presAssocID="{1232103D-7AB4-1E4C-BEF4-24E77CEB73D2}" presName="imagNode" presStyleLbl="fgImgPlace1" presStyleIdx="1" presStyleCnt="3" custScaleY="166667" custLinFactNeighborY="-75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8BBBD33-84D8-9F43-A630-565AEF1A11F4}" type="pres">
      <dgm:prSet presAssocID="{8ABBD6F8-A59A-784E-9C66-CAC85A2577A2}" presName="sibTrans" presStyleLbl="sibTrans2D1" presStyleIdx="0" presStyleCnt="0"/>
      <dgm:spPr/>
    </dgm:pt>
    <dgm:pt modelId="{50FCBEF2-7541-2B45-A583-AEBDC291FB2F}" type="pres">
      <dgm:prSet presAssocID="{E5240FBA-403F-0B4E-8D42-A2A500C87076}" presName="compNode" presStyleCnt="0"/>
      <dgm:spPr/>
    </dgm:pt>
    <dgm:pt modelId="{15103879-D47B-964A-9069-0B9B109D96E6}" type="pres">
      <dgm:prSet presAssocID="{E5240FBA-403F-0B4E-8D42-A2A500C87076}" presName="node" presStyleLbl="node1" presStyleIdx="2" presStyleCnt="3" custScaleY="93082">
        <dgm:presLayoutVars>
          <dgm:bulletEnabled val="1"/>
        </dgm:presLayoutVars>
      </dgm:prSet>
      <dgm:spPr/>
    </dgm:pt>
    <dgm:pt modelId="{C757BBD9-1160-3944-9C0A-C7E3F0C80649}" type="pres">
      <dgm:prSet presAssocID="{E5240FBA-403F-0B4E-8D42-A2A500C87076}" presName="invisiNode" presStyleLbl="node1" presStyleIdx="2" presStyleCnt="3"/>
      <dgm:spPr/>
    </dgm:pt>
    <dgm:pt modelId="{D0FA54DE-291F-AC4B-A295-B892C86C9180}" type="pres">
      <dgm:prSet presAssocID="{E5240FBA-403F-0B4E-8D42-A2A500C87076}" presName="imagNode" presStyleLbl="fgImgPlace1" presStyleIdx="2" presStyleCnt="3" custScaleY="15085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864D620-D89F-3B45-9424-5BA8D5FBAB54}" type="presOf" srcId="{3D28979D-BB8F-2949-AD13-F4DD25B02CEE}" destId="{47A9450E-8F91-F24A-A063-1B786E75B5B1}" srcOrd="0" destOrd="0" presId="urn:microsoft.com/office/officeart/2005/8/layout/pList2"/>
    <dgm:cxn modelId="{3D326F74-E58A-A14C-9D34-44F0CCFD8CB6}" srcId="{AD8ECE3A-70F7-5B4E-9908-CB8D084196D7}" destId="{96D2AA8E-BE7B-B14B-A4EB-7A25C9CBB45E}" srcOrd="0" destOrd="0" parTransId="{7B1FDF40-2A04-F34B-B03A-0AF26E4387FF}" sibTransId="{3D28979D-BB8F-2949-AD13-F4DD25B02CEE}"/>
    <dgm:cxn modelId="{B0358C7B-361E-FA47-A330-43C0DA859C91}" type="presOf" srcId="{1232103D-7AB4-1E4C-BEF4-24E77CEB73D2}" destId="{329009DD-40FD-6043-90BE-2548CF67012A}" srcOrd="0" destOrd="0" presId="urn:microsoft.com/office/officeart/2005/8/layout/pList2"/>
    <dgm:cxn modelId="{46975EC5-FD4C-A140-9F49-5C8114384308}" srcId="{AD8ECE3A-70F7-5B4E-9908-CB8D084196D7}" destId="{E5240FBA-403F-0B4E-8D42-A2A500C87076}" srcOrd="2" destOrd="0" parTransId="{A02B19D9-88FD-314D-ACCF-A32747B7AF2A}" sibTransId="{5BA0CC31-BDA3-F641-94A0-8CEB4FC4779E}"/>
    <dgm:cxn modelId="{7AB49CC8-7C56-2544-B4EA-0B74DC118BFC}" type="presOf" srcId="{AD8ECE3A-70F7-5B4E-9908-CB8D084196D7}" destId="{8D901A7C-D2D2-D74A-9FDA-5F26657B5421}" srcOrd="0" destOrd="0" presId="urn:microsoft.com/office/officeart/2005/8/layout/pList2"/>
    <dgm:cxn modelId="{5E68CCC8-E5FE-B240-BBD7-443FAC9DA8E8}" type="presOf" srcId="{8ABBD6F8-A59A-784E-9C66-CAC85A2577A2}" destId="{78BBBD33-84D8-9F43-A630-565AEF1A11F4}" srcOrd="0" destOrd="0" presId="urn:microsoft.com/office/officeart/2005/8/layout/pList2"/>
    <dgm:cxn modelId="{88A321D9-185D-914A-AC14-E2FABA706266}" type="presOf" srcId="{96D2AA8E-BE7B-B14B-A4EB-7A25C9CBB45E}" destId="{23D19CCE-FE82-3844-B04B-A74CC81F8F31}" srcOrd="0" destOrd="0" presId="urn:microsoft.com/office/officeart/2005/8/layout/pList2"/>
    <dgm:cxn modelId="{F6B059DB-CB76-8F4B-9703-AE9958ECCF34}" type="presOf" srcId="{E5240FBA-403F-0B4E-8D42-A2A500C87076}" destId="{15103879-D47B-964A-9069-0B9B109D96E6}" srcOrd="0" destOrd="0" presId="urn:microsoft.com/office/officeart/2005/8/layout/pList2"/>
    <dgm:cxn modelId="{1E1179FB-230F-704F-99B0-FCBC5D458B48}" srcId="{AD8ECE3A-70F7-5B4E-9908-CB8D084196D7}" destId="{1232103D-7AB4-1E4C-BEF4-24E77CEB73D2}" srcOrd="1" destOrd="0" parTransId="{45FBB7C9-DD70-604D-8E0B-D137774A121B}" sibTransId="{8ABBD6F8-A59A-784E-9C66-CAC85A2577A2}"/>
    <dgm:cxn modelId="{76CEE934-6D84-EF42-8F77-00BF1F660DB3}" type="presParOf" srcId="{8D901A7C-D2D2-D74A-9FDA-5F26657B5421}" destId="{1901985C-2A2B-7546-93E8-88DA07C747BD}" srcOrd="0" destOrd="0" presId="urn:microsoft.com/office/officeart/2005/8/layout/pList2"/>
    <dgm:cxn modelId="{7A9022EB-3E5E-044A-95D6-019DE1253750}" type="presParOf" srcId="{8D901A7C-D2D2-D74A-9FDA-5F26657B5421}" destId="{97DC7172-26DE-2244-93A7-2EA1AE4D6BCB}" srcOrd="1" destOrd="0" presId="urn:microsoft.com/office/officeart/2005/8/layout/pList2"/>
    <dgm:cxn modelId="{E3EF16A5-876F-E248-8C1D-911D7EF6803F}" type="presParOf" srcId="{97DC7172-26DE-2244-93A7-2EA1AE4D6BCB}" destId="{070154D2-9F73-2B4C-9F08-3BC3D509AC5B}" srcOrd="0" destOrd="0" presId="urn:microsoft.com/office/officeart/2005/8/layout/pList2"/>
    <dgm:cxn modelId="{D4A7971E-C15D-2E47-A611-38B02DFB6BE0}" type="presParOf" srcId="{070154D2-9F73-2B4C-9F08-3BC3D509AC5B}" destId="{23D19CCE-FE82-3844-B04B-A74CC81F8F31}" srcOrd="0" destOrd="0" presId="urn:microsoft.com/office/officeart/2005/8/layout/pList2"/>
    <dgm:cxn modelId="{E36E512D-B1F3-6747-AFA1-08B518A51279}" type="presParOf" srcId="{070154D2-9F73-2B4C-9F08-3BC3D509AC5B}" destId="{592A84BF-0709-2843-8C53-3D59A01382D7}" srcOrd="1" destOrd="0" presId="urn:microsoft.com/office/officeart/2005/8/layout/pList2"/>
    <dgm:cxn modelId="{3FF54148-6489-7946-B9F3-5C658B94BACA}" type="presParOf" srcId="{070154D2-9F73-2B4C-9F08-3BC3D509AC5B}" destId="{241DDB3B-386B-2D41-B2F0-2573D7FCE3C2}" srcOrd="2" destOrd="0" presId="urn:microsoft.com/office/officeart/2005/8/layout/pList2"/>
    <dgm:cxn modelId="{23CB2910-64C1-2C45-AD22-0E4701B83785}" type="presParOf" srcId="{97DC7172-26DE-2244-93A7-2EA1AE4D6BCB}" destId="{47A9450E-8F91-F24A-A063-1B786E75B5B1}" srcOrd="1" destOrd="0" presId="urn:microsoft.com/office/officeart/2005/8/layout/pList2"/>
    <dgm:cxn modelId="{1965AC27-5FCC-D04B-9B72-4B477FEC3664}" type="presParOf" srcId="{97DC7172-26DE-2244-93A7-2EA1AE4D6BCB}" destId="{9ADCCAC2-DDE9-2C42-AC2A-BD3C1890709E}" srcOrd="2" destOrd="0" presId="urn:microsoft.com/office/officeart/2005/8/layout/pList2"/>
    <dgm:cxn modelId="{387B8FDE-3CE7-574C-B075-630302916E97}" type="presParOf" srcId="{9ADCCAC2-DDE9-2C42-AC2A-BD3C1890709E}" destId="{329009DD-40FD-6043-90BE-2548CF67012A}" srcOrd="0" destOrd="0" presId="urn:microsoft.com/office/officeart/2005/8/layout/pList2"/>
    <dgm:cxn modelId="{CD7E0E43-CAEB-A64B-A9E6-C46C087E3637}" type="presParOf" srcId="{9ADCCAC2-DDE9-2C42-AC2A-BD3C1890709E}" destId="{AEBAABEC-9DC8-BA47-97A4-210D7DC2C21E}" srcOrd="1" destOrd="0" presId="urn:microsoft.com/office/officeart/2005/8/layout/pList2"/>
    <dgm:cxn modelId="{EBAEFEE1-879B-C447-86D9-ECFDD1D2DF0B}" type="presParOf" srcId="{9ADCCAC2-DDE9-2C42-AC2A-BD3C1890709E}" destId="{B743A837-13D9-994F-BF2D-0B4F5741EA58}" srcOrd="2" destOrd="0" presId="urn:microsoft.com/office/officeart/2005/8/layout/pList2"/>
    <dgm:cxn modelId="{BAEA3A99-C76F-A84B-8AB6-FD27F49D1C15}" type="presParOf" srcId="{97DC7172-26DE-2244-93A7-2EA1AE4D6BCB}" destId="{78BBBD33-84D8-9F43-A630-565AEF1A11F4}" srcOrd="3" destOrd="0" presId="urn:microsoft.com/office/officeart/2005/8/layout/pList2"/>
    <dgm:cxn modelId="{D486B7BF-921C-AA45-B044-FDA6C641BD1A}" type="presParOf" srcId="{97DC7172-26DE-2244-93A7-2EA1AE4D6BCB}" destId="{50FCBEF2-7541-2B45-A583-AEBDC291FB2F}" srcOrd="4" destOrd="0" presId="urn:microsoft.com/office/officeart/2005/8/layout/pList2"/>
    <dgm:cxn modelId="{A9F3C6BA-D404-A444-91C3-B33E817C8916}" type="presParOf" srcId="{50FCBEF2-7541-2B45-A583-AEBDC291FB2F}" destId="{15103879-D47B-964A-9069-0B9B109D96E6}" srcOrd="0" destOrd="0" presId="urn:microsoft.com/office/officeart/2005/8/layout/pList2"/>
    <dgm:cxn modelId="{54B8078B-CDDB-174F-A56A-2D724C0B372F}" type="presParOf" srcId="{50FCBEF2-7541-2B45-A583-AEBDC291FB2F}" destId="{C757BBD9-1160-3944-9C0A-C7E3F0C80649}" srcOrd="1" destOrd="0" presId="urn:microsoft.com/office/officeart/2005/8/layout/pList2"/>
    <dgm:cxn modelId="{EC4D028A-B6CA-EC48-B6B0-FCB9987330B7}" type="presParOf" srcId="{50FCBEF2-7541-2B45-A583-AEBDC291FB2F}" destId="{D0FA54DE-291F-AC4B-A295-B892C86C918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78BEE6-73BC-F54E-A64E-CEAC1D467009}" type="doc">
      <dgm:prSet loTypeId="urn:microsoft.com/office/officeart/2005/8/layout/gear1" loCatId="relationship" qsTypeId="urn:microsoft.com/office/officeart/2005/8/quickstyle/simple4" qsCatId="simple" csTypeId="urn:microsoft.com/office/officeart/2005/8/colors/accent1_2" csCatId="accent1" phldr="1"/>
      <dgm:spPr/>
    </dgm:pt>
    <dgm:pt modelId="{BCC9EC41-5B66-BA43-AB09-66D51B79C33E}">
      <dgm:prSet phldrT="[Text]"/>
      <dgm:spPr/>
      <dgm:t>
        <a:bodyPr/>
        <a:lstStyle/>
        <a:p>
          <a:r>
            <a:rPr lang="en-US" dirty="0"/>
            <a:t>Critical thinker</a:t>
          </a:r>
        </a:p>
      </dgm:t>
    </dgm:pt>
    <dgm:pt modelId="{AF8E709D-0C1C-5140-83A3-58763BD0DAB2}" type="parTrans" cxnId="{56EB2FE2-BB47-4442-88BB-5B3A55E238D1}">
      <dgm:prSet/>
      <dgm:spPr/>
      <dgm:t>
        <a:bodyPr/>
        <a:lstStyle/>
        <a:p>
          <a:endParaRPr lang="en-US"/>
        </a:p>
      </dgm:t>
    </dgm:pt>
    <dgm:pt modelId="{F62AC7CB-DE5F-A349-9958-0EBEC7D5365A}" type="sibTrans" cxnId="{56EB2FE2-BB47-4442-88BB-5B3A55E238D1}">
      <dgm:prSet/>
      <dgm:spPr/>
      <dgm:t>
        <a:bodyPr/>
        <a:lstStyle/>
        <a:p>
          <a:endParaRPr lang="en-US"/>
        </a:p>
      </dgm:t>
    </dgm:pt>
    <dgm:pt modelId="{4EB0E445-A69D-F446-BB2A-A1647773B6BE}">
      <dgm:prSet phldrT="[Text]" custT="1"/>
      <dgm:spPr/>
      <dgm:t>
        <a:bodyPr/>
        <a:lstStyle/>
        <a:p>
          <a:r>
            <a:rPr lang="en-US" sz="2000" dirty="0"/>
            <a:t>Innovative</a:t>
          </a:r>
          <a:r>
            <a:rPr lang="en-US" sz="2300" dirty="0"/>
            <a:t> thinker</a:t>
          </a:r>
        </a:p>
      </dgm:t>
    </dgm:pt>
    <dgm:pt modelId="{7B3B6DBA-DD8C-D644-91C2-7F2EF17D98EE}" type="parTrans" cxnId="{6102F0AA-AC48-4541-9511-E249C9E81354}">
      <dgm:prSet/>
      <dgm:spPr/>
      <dgm:t>
        <a:bodyPr/>
        <a:lstStyle/>
        <a:p>
          <a:endParaRPr lang="en-US"/>
        </a:p>
      </dgm:t>
    </dgm:pt>
    <dgm:pt modelId="{B6634A81-8156-8740-8193-6F1D88CA8920}" type="sibTrans" cxnId="{6102F0AA-AC48-4541-9511-E249C9E81354}">
      <dgm:prSet/>
      <dgm:spPr/>
      <dgm:t>
        <a:bodyPr/>
        <a:lstStyle/>
        <a:p>
          <a:endParaRPr lang="en-US"/>
        </a:p>
      </dgm:t>
    </dgm:pt>
    <dgm:pt modelId="{271E82B2-3ED2-FA43-8730-83895DDEEC56}">
      <dgm:prSet phldrT="[Text]"/>
      <dgm:spPr/>
      <dgm:t>
        <a:bodyPr/>
        <a:lstStyle/>
        <a:p>
          <a:r>
            <a:rPr lang="en-US" dirty="0"/>
            <a:t>Creative thinker</a:t>
          </a:r>
        </a:p>
      </dgm:t>
    </dgm:pt>
    <dgm:pt modelId="{A269A9F3-86F1-1B49-AB7F-C304CB84F56D}" type="parTrans" cxnId="{21C7C650-59B6-8E42-A0D6-21063226DCF4}">
      <dgm:prSet/>
      <dgm:spPr/>
      <dgm:t>
        <a:bodyPr/>
        <a:lstStyle/>
        <a:p>
          <a:endParaRPr lang="en-US"/>
        </a:p>
      </dgm:t>
    </dgm:pt>
    <dgm:pt modelId="{F366E37D-6302-244C-9242-B31B088D2CEB}" type="sibTrans" cxnId="{21C7C650-59B6-8E42-A0D6-21063226DCF4}">
      <dgm:prSet/>
      <dgm:spPr/>
      <dgm:t>
        <a:bodyPr/>
        <a:lstStyle/>
        <a:p>
          <a:endParaRPr lang="en-US"/>
        </a:p>
      </dgm:t>
    </dgm:pt>
    <dgm:pt modelId="{5D36C2C4-55E9-2A49-B49B-36520FD9E4B8}" type="pres">
      <dgm:prSet presAssocID="{3978BEE6-73BC-F54E-A64E-CEAC1D46700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AF3B62C-5807-6F44-B9D9-B0292EEFE034}" type="pres">
      <dgm:prSet presAssocID="{BCC9EC41-5B66-BA43-AB09-66D51B79C33E}" presName="gear1" presStyleLbl="node1" presStyleIdx="0" presStyleCnt="3">
        <dgm:presLayoutVars>
          <dgm:chMax val="1"/>
          <dgm:bulletEnabled val="1"/>
        </dgm:presLayoutVars>
      </dgm:prSet>
      <dgm:spPr/>
    </dgm:pt>
    <dgm:pt modelId="{9EDF5CE1-C1D3-034E-A63F-4AAE99263E78}" type="pres">
      <dgm:prSet presAssocID="{BCC9EC41-5B66-BA43-AB09-66D51B79C33E}" presName="gear1srcNode" presStyleLbl="node1" presStyleIdx="0" presStyleCnt="3"/>
      <dgm:spPr/>
    </dgm:pt>
    <dgm:pt modelId="{F8ED6F05-3A17-DF46-982E-459D3D161D11}" type="pres">
      <dgm:prSet presAssocID="{BCC9EC41-5B66-BA43-AB09-66D51B79C33E}" presName="gear1dstNode" presStyleLbl="node1" presStyleIdx="0" presStyleCnt="3"/>
      <dgm:spPr/>
    </dgm:pt>
    <dgm:pt modelId="{D4148C91-3418-6A4E-ADCE-0A966EC0FE9F}" type="pres">
      <dgm:prSet presAssocID="{4EB0E445-A69D-F446-BB2A-A1647773B6BE}" presName="gear2" presStyleLbl="node1" presStyleIdx="1" presStyleCnt="3" custScaleX="146486" custScaleY="141172" custLinFactNeighborX="-30743" custLinFactNeighborY="20209">
        <dgm:presLayoutVars>
          <dgm:chMax val="1"/>
          <dgm:bulletEnabled val="1"/>
        </dgm:presLayoutVars>
      </dgm:prSet>
      <dgm:spPr/>
    </dgm:pt>
    <dgm:pt modelId="{10C0BB99-88DA-1C40-A877-D40B168EB79C}" type="pres">
      <dgm:prSet presAssocID="{4EB0E445-A69D-F446-BB2A-A1647773B6BE}" presName="gear2srcNode" presStyleLbl="node1" presStyleIdx="1" presStyleCnt="3"/>
      <dgm:spPr/>
    </dgm:pt>
    <dgm:pt modelId="{6DF77CA6-E6AE-C24D-A40D-A2187066788D}" type="pres">
      <dgm:prSet presAssocID="{4EB0E445-A69D-F446-BB2A-A1647773B6BE}" presName="gear2dstNode" presStyleLbl="node1" presStyleIdx="1" presStyleCnt="3"/>
      <dgm:spPr/>
    </dgm:pt>
    <dgm:pt modelId="{58EDE978-1DB3-8242-9EBD-BEBE2F4DC370}" type="pres">
      <dgm:prSet presAssocID="{271E82B2-3ED2-FA43-8730-83895DDEEC56}" presName="gear3" presStyleLbl="node1" presStyleIdx="2" presStyleCnt="3" custScaleX="143920" custScaleY="134287"/>
      <dgm:spPr/>
    </dgm:pt>
    <dgm:pt modelId="{1EDC606F-78D8-CE4A-BFC9-0CC1BF4F1D5E}" type="pres">
      <dgm:prSet presAssocID="{271E82B2-3ED2-FA43-8730-83895DDEEC5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1D76468-CE50-874E-B727-E0D01B8E99FE}" type="pres">
      <dgm:prSet presAssocID="{271E82B2-3ED2-FA43-8730-83895DDEEC56}" presName="gear3srcNode" presStyleLbl="node1" presStyleIdx="2" presStyleCnt="3"/>
      <dgm:spPr/>
    </dgm:pt>
    <dgm:pt modelId="{5F8020D9-5F56-7A48-BF42-685A01B68C50}" type="pres">
      <dgm:prSet presAssocID="{271E82B2-3ED2-FA43-8730-83895DDEEC56}" presName="gear3dstNode" presStyleLbl="node1" presStyleIdx="2" presStyleCnt="3"/>
      <dgm:spPr/>
    </dgm:pt>
    <dgm:pt modelId="{5B3E2794-FF08-BA4D-817D-9B1C89B3DE6E}" type="pres">
      <dgm:prSet presAssocID="{F62AC7CB-DE5F-A349-9958-0EBEC7D5365A}" presName="connector1" presStyleLbl="sibTrans2D1" presStyleIdx="0" presStyleCnt="3"/>
      <dgm:spPr/>
    </dgm:pt>
    <dgm:pt modelId="{161F44CB-7A2A-AD43-9F8C-FC71E8665275}" type="pres">
      <dgm:prSet presAssocID="{B6634A81-8156-8740-8193-6F1D88CA8920}" presName="connector2" presStyleLbl="sibTrans2D1" presStyleIdx="1" presStyleCnt="3" custLinFactNeighborX="-44634" custLinFactNeighborY="10275"/>
      <dgm:spPr/>
    </dgm:pt>
    <dgm:pt modelId="{331F0145-DE6C-9F41-86A5-B125FAD2C7A0}" type="pres">
      <dgm:prSet presAssocID="{F366E37D-6302-244C-9242-B31B088D2CEB}" presName="connector3" presStyleLbl="sibTrans2D1" presStyleIdx="2" presStyleCnt="3" custLinFactNeighborX="-16624" custLinFactNeighborY="139"/>
      <dgm:spPr/>
    </dgm:pt>
  </dgm:ptLst>
  <dgm:cxnLst>
    <dgm:cxn modelId="{68162912-ACB2-8D48-A81C-5421A2C75857}" type="presOf" srcId="{3978BEE6-73BC-F54E-A64E-CEAC1D467009}" destId="{5D36C2C4-55E9-2A49-B49B-36520FD9E4B8}" srcOrd="0" destOrd="0" presId="urn:microsoft.com/office/officeart/2005/8/layout/gear1"/>
    <dgm:cxn modelId="{F41AA220-EF72-BD4D-81E2-BBF4776C47F0}" type="presOf" srcId="{4EB0E445-A69D-F446-BB2A-A1647773B6BE}" destId="{10C0BB99-88DA-1C40-A877-D40B168EB79C}" srcOrd="1" destOrd="0" presId="urn:microsoft.com/office/officeart/2005/8/layout/gear1"/>
    <dgm:cxn modelId="{A6B9A228-E606-EE43-B116-A6AE8799D156}" type="presOf" srcId="{F366E37D-6302-244C-9242-B31B088D2CEB}" destId="{331F0145-DE6C-9F41-86A5-B125FAD2C7A0}" srcOrd="0" destOrd="0" presId="urn:microsoft.com/office/officeart/2005/8/layout/gear1"/>
    <dgm:cxn modelId="{F15B9D35-8F76-2549-914D-6727C255B04B}" type="presOf" srcId="{BCC9EC41-5B66-BA43-AB09-66D51B79C33E}" destId="{5AF3B62C-5807-6F44-B9D9-B0292EEFE034}" srcOrd="0" destOrd="0" presId="urn:microsoft.com/office/officeart/2005/8/layout/gear1"/>
    <dgm:cxn modelId="{21C7C650-59B6-8E42-A0D6-21063226DCF4}" srcId="{3978BEE6-73BC-F54E-A64E-CEAC1D467009}" destId="{271E82B2-3ED2-FA43-8730-83895DDEEC56}" srcOrd="2" destOrd="0" parTransId="{A269A9F3-86F1-1B49-AB7F-C304CB84F56D}" sibTransId="{F366E37D-6302-244C-9242-B31B088D2CEB}"/>
    <dgm:cxn modelId="{03F5296F-5574-EB4A-B49D-AD84BC88159E}" type="presOf" srcId="{271E82B2-3ED2-FA43-8730-83895DDEEC56}" destId="{1EDC606F-78D8-CE4A-BFC9-0CC1BF4F1D5E}" srcOrd="1" destOrd="0" presId="urn:microsoft.com/office/officeart/2005/8/layout/gear1"/>
    <dgm:cxn modelId="{8251C17E-2018-E94B-B312-82CBF44A84D2}" type="presOf" srcId="{4EB0E445-A69D-F446-BB2A-A1647773B6BE}" destId="{D4148C91-3418-6A4E-ADCE-0A966EC0FE9F}" srcOrd="0" destOrd="0" presId="urn:microsoft.com/office/officeart/2005/8/layout/gear1"/>
    <dgm:cxn modelId="{4E2648A2-E396-D049-AE79-3B634D51D514}" type="presOf" srcId="{BCC9EC41-5B66-BA43-AB09-66D51B79C33E}" destId="{F8ED6F05-3A17-DF46-982E-459D3D161D11}" srcOrd="2" destOrd="0" presId="urn:microsoft.com/office/officeart/2005/8/layout/gear1"/>
    <dgm:cxn modelId="{AE7DB5A2-2B12-C94B-A9BF-23F7CEC79278}" type="presOf" srcId="{F62AC7CB-DE5F-A349-9958-0EBEC7D5365A}" destId="{5B3E2794-FF08-BA4D-817D-9B1C89B3DE6E}" srcOrd="0" destOrd="0" presId="urn:microsoft.com/office/officeart/2005/8/layout/gear1"/>
    <dgm:cxn modelId="{6102F0AA-AC48-4541-9511-E249C9E81354}" srcId="{3978BEE6-73BC-F54E-A64E-CEAC1D467009}" destId="{4EB0E445-A69D-F446-BB2A-A1647773B6BE}" srcOrd="1" destOrd="0" parTransId="{7B3B6DBA-DD8C-D644-91C2-7F2EF17D98EE}" sibTransId="{B6634A81-8156-8740-8193-6F1D88CA8920}"/>
    <dgm:cxn modelId="{155B0AC6-9990-8141-A748-B40B3637772E}" type="presOf" srcId="{271E82B2-3ED2-FA43-8730-83895DDEEC56}" destId="{B1D76468-CE50-874E-B727-E0D01B8E99FE}" srcOrd="2" destOrd="0" presId="urn:microsoft.com/office/officeart/2005/8/layout/gear1"/>
    <dgm:cxn modelId="{7245CEC9-AC1B-5248-A8C2-610AD45AF8C9}" type="presOf" srcId="{271E82B2-3ED2-FA43-8730-83895DDEEC56}" destId="{5F8020D9-5F56-7A48-BF42-685A01B68C50}" srcOrd="3" destOrd="0" presId="urn:microsoft.com/office/officeart/2005/8/layout/gear1"/>
    <dgm:cxn modelId="{59B025D6-9521-4246-B891-CD320D6A1592}" type="presOf" srcId="{B6634A81-8156-8740-8193-6F1D88CA8920}" destId="{161F44CB-7A2A-AD43-9F8C-FC71E8665275}" srcOrd="0" destOrd="0" presId="urn:microsoft.com/office/officeart/2005/8/layout/gear1"/>
    <dgm:cxn modelId="{56EB2FE2-BB47-4442-88BB-5B3A55E238D1}" srcId="{3978BEE6-73BC-F54E-A64E-CEAC1D467009}" destId="{BCC9EC41-5B66-BA43-AB09-66D51B79C33E}" srcOrd="0" destOrd="0" parTransId="{AF8E709D-0C1C-5140-83A3-58763BD0DAB2}" sibTransId="{F62AC7CB-DE5F-A349-9958-0EBEC7D5365A}"/>
    <dgm:cxn modelId="{C8A264F0-FFB2-2744-B28B-5E4B2A19EE88}" type="presOf" srcId="{BCC9EC41-5B66-BA43-AB09-66D51B79C33E}" destId="{9EDF5CE1-C1D3-034E-A63F-4AAE99263E78}" srcOrd="1" destOrd="0" presId="urn:microsoft.com/office/officeart/2005/8/layout/gear1"/>
    <dgm:cxn modelId="{8D823EF5-97D1-0248-9D40-9073F7E9BDD8}" type="presOf" srcId="{271E82B2-3ED2-FA43-8730-83895DDEEC56}" destId="{58EDE978-1DB3-8242-9EBD-BEBE2F4DC370}" srcOrd="0" destOrd="0" presId="urn:microsoft.com/office/officeart/2005/8/layout/gear1"/>
    <dgm:cxn modelId="{8B2ABBFF-9BD3-2A4E-A511-32508B0C7A3B}" type="presOf" srcId="{4EB0E445-A69D-F446-BB2A-A1647773B6BE}" destId="{6DF77CA6-E6AE-C24D-A40D-A2187066788D}" srcOrd="2" destOrd="0" presId="urn:microsoft.com/office/officeart/2005/8/layout/gear1"/>
    <dgm:cxn modelId="{9E82E974-F693-244D-A4EF-ADEB5E3BD562}" type="presParOf" srcId="{5D36C2C4-55E9-2A49-B49B-36520FD9E4B8}" destId="{5AF3B62C-5807-6F44-B9D9-B0292EEFE034}" srcOrd="0" destOrd="0" presId="urn:microsoft.com/office/officeart/2005/8/layout/gear1"/>
    <dgm:cxn modelId="{E25EC2A5-4DB4-224C-96FE-CF72B440AA81}" type="presParOf" srcId="{5D36C2C4-55E9-2A49-B49B-36520FD9E4B8}" destId="{9EDF5CE1-C1D3-034E-A63F-4AAE99263E78}" srcOrd="1" destOrd="0" presId="urn:microsoft.com/office/officeart/2005/8/layout/gear1"/>
    <dgm:cxn modelId="{42A40FBC-4A6D-A94A-A43B-7A456D632E66}" type="presParOf" srcId="{5D36C2C4-55E9-2A49-B49B-36520FD9E4B8}" destId="{F8ED6F05-3A17-DF46-982E-459D3D161D11}" srcOrd="2" destOrd="0" presId="urn:microsoft.com/office/officeart/2005/8/layout/gear1"/>
    <dgm:cxn modelId="{4DF08F84-4926-7341-BF15-275692641719}" type="presParOf" srcId="{5D36C2C4-55E9-2A49-B49B-36520FD9E4B8}" destId="{D4148C91-3418-6A4E-ADCE-0A966EC0FE9F}" srcOrd="3" destOrd="0" presId="urn:microsoft.com/office/officeart/2005/8/layout/gear1"/>
    <dgm:cxn modelId="{D1738946-770A-FF45-B083-02FDB09B0087}" type="presParOf" srcId="{5D36C2C4-55E9-2A49-B49B-36520FD9E4B8}" destId="{10C0BB99-88DA-1C40-A877-D40B168EB79C}" srcOrd="4" destOrd="0" presId="urn:microsoft.com/office/officeart/2005/8/layout/gear1"/>
    <dgm:cxn modelId="{0D327926-81E0-2647-8FFE-7AB11DA2FF36}" type="presParOf" srcId="{5D36C2C4-55E9-2A49-B49B-36520FD9E4B8}" destId="{6DF77CA6-E6AE-C24D-A40D-A2187066788D}" srcOrd="5" destOrd="0" presId="urn:microsoft.com/office/officeart/2005/8/layout/gear1"/>
    <dgm:cxn modelId="{2FCB4D5A-B13B-C84A-96FF-1E6ED3A34F43}" type="presParOf" srcId="{5D36C2C4-55E9-2A49-B49B-36520FD9E4B8}" destId="{58EDE978-1DB3-8242-9EBD-BEBE2F4DC370}" srcOrd="6" destOrd="0" presId="urn:microsoft.com/office/officeart/2005/8/layout/gear1"/>
    <dgm:cxn modelId="{3BD3A4B9-1D8E-BB42-9CB5-E64BD354DB62}" type="presParOf" srcId="{5D36C2C4-55E9-2A49-B49B-36520FD9E4B8}" destId="{1EDC606F-78D8-CE4A-BFC9-0CC1BF4F1D5E}" srcOrd="7" destOrd="0" presId="urn:microsoft.com/office/officeart/2005/8/layout/gear1"/>
    <dgm:cxn modelId="{E3DFBDB0-EBB3-1545-9876-F9FEDD5D0C9D}" type="presParOf" srcId="{5D36C2C4-55E9-2A49-B49B-36520FD9E4B8}" destId="{B1D76468-CE50-874E-B727-E0D01B8E99FE}" srcOrd="8" destOrd="0" presId="urn:microsoft.com/office/officeart/2005/8/layout/gear1"/>
    <dgm:cxn modelId="{A4357A45-F3C4-9B4D-8BA5-ED0291EEDB50}" type="presParOf" srcId="{5D36C2C4-55E9-2A49-B49B-36520FD9E4B8}" destId="{5F8020D9-5F56-7A48-BF42-685A01B68C50}" srcOrd="9" destOrd="0" presId="urn:microsoft.com/office/officeart/2005/8/layout/gear1"/>
    <dgm:cxn modelId="{909D5639-8CEF-C84F-AEA7-DB9F592C353B}" type="presParOf" srcId="{5D36C2C4-55E9-2A49-B49B-36520FD9E4B8}" destId="{5B3E2794-FF08-BA4D-817D-9B1C89B3DE6E}" srcOrd="10" destOrd="0" presId="urn:microsoft.com/office/officeart/2005/8/layout/gear1"/>
    <dgm:cxn modelId="{0A947980-8256-B84B-9A2A-66E5C8FCDF36}" type="presParOf" srcId="{5D36C2C4-55E9-2A49-B49B-36520FD9E4B8}" destId="{161F44CB-7A2A-AD43-9F8C-FC71E8665275}" srcOrd="11" destOrd="0" presId="urn:microsoft.com/office/officeart/2005/8/layout/gear1"/>
    <dgm:cxn modelId="{2F045B91-65C4-8148-A735-90ABFFAB2103}" type="presParOf" srcId="{5D36C2C4-55E9-2A49-B49B-36520FD9E4B8}" destId="{331F0145-DE6C-9F41-86A5-B125FAD2C7A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1C799D-C389-7440-986B-270123E7D69F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724962C3-53DE-4C47-948F-8250F5E7D3D7}">
      <dgm:prSet phldrT="[Text]"/>
      <dgm:spPr/>
      <dgm:t>
        <a:bodyPr/>
        <a:lstStyle/>
        <a:p>
          <a:r>
            <a:rPr lang="en-US" dirty="0"/>
            <a:t>Old problem require new perspectives</a:t>
          </a:r>
        </a:p>
      </dgm:t>
    </dgm:pt>
    <dgm:pt modelId="{CC74DDD6-309B-A14C-B359-79D6440C119F}" type="parTrans" cxnId="{367494B9-6F61-9B49-8275-9B831A938D0F}">
      <dgm:prSet/>
      <dgm:spPr/>
      <dgm:t>
        <a:bodyPr/>
        <a:lstStyle/>
        <a:p>
          <a:endParaRPr lang="en-US"/>
        </a:p>
      </dgm:t>
    </dgm:pt>
    <dgm:pt modelId="{0AD74E05-70CA-FA46-B86E-615928DC2438}" type="sibTrans" cxnId="{367494B9-6F61-9B49-8275-9B831A938D0F}">
      <dgm:prSet/>
      <dgm:spPr/>
      <dgm:t>
        <a:bodyPr/>
        <a:lstStyle/>
        <a:p>
          <a:endParaRPr lang="en-US"/>
        </a:p>
      </dgm:t>
    </dgm:pt>
    <dgm:pt modelId="{17605CF6-3CD2-794E-9765-0307D06B3DFC}">
      <dgm:prSet phldrT="[Text]"/>
      <dgm:spPr/>
      <dgm:t>
        <a:bodyPr/>
        <a:lstStyle/>
        <a:p>
          <a:r>
            <a:rPr lang="en-US" dirty="0"/>
            <a:t>Reject</a:t>
          </a:r>
        </a:p>
        <a:p>
          <a:r>
            <a:rPr lang="en-US" i="1" dirty="0"/>
            <a:t>group think</a:t>
          </a:r>
          <a:r>
            <a:rPr lang="en-US" dirty="0"/>
            <a:t>. Follow your instinct even when everyone else says you’re wrong</a:t>
          </a:r>
        </a:p>
      </dgm:t>
    </dgm:pt>
    <dgm:pt modelId="{58D3A11D-C0C2-784C-8C3F-1AFA61FA6530}" type="parTrans" cxnId="{193B9F66-3220-2F49-9747-5E3BC063E461}">
      <dgm:prSet/>
      <dgm:spPr/>
      <dgm:t>
        <a:bodyPr/>
        <a:lstStyle/>
        <a:p>
          <a:endParaRPr lang="en-US"/>
        </a:p>
      </dgm:t>
    </dgm:pt>
    <dgm:pt modelId="{641414A0-54D9-C141-9BA2-6848318353D7}" type="sibTrans" cxnId="{193B9F66-3220-2F49-9747-5E3BC063E461}">
      <dgm:prSet/>
      <dgm:spPr/>
      <dgm:t>
        <a:bodyPr/>
        <a:lstStyle/>
        <a:p>
          <a:endParaRPr lang="en-US"/>
        </a:p>
      </dgm:t>
    </dgm:pt>
    <dgm:pt modelId="{1B0E9BC7-9A7D-EF44-B01F-6D3816E755ED}">
      <dgm:prSet phldrT="[Text]"/>
      <dgm:spPr/>
      <dgm:t>
        <a:bodyPr/>
        <a:lstStyle/>
        <a:p>
          <a:r>
            <a:rPr lang="en-US" dirty="0"/>
            <a:t>Free Thinker</a:t>
          </a:r>
        </a:p>
        <a:p>
          <a:r>
            <a:rPr lang="en-US" dirty="0"/>
            <a:t>No  one tells you what to believe. </a:t>
          </a:r>
        </a:p>
      </dgm:t>
    </dgm:pt>
    <dgm:pt modelId="{A4330CAA-C693-3F4B-9095-6EDE0EF5D5D4}" type="parTrans" cxnId="{C23E30E3-0C87-9A4A-B1AD-78436D72D180}">
      <dgm:prSet/>
      <dgm:spPr/>
      <dgm:t>
        <a:bodyPr/>
        <a:lstStyle/>
        <a:p>
          <a:endParaRPr lang="en-US"/>
        </a:p>
      </dgm:t>
    </dgm:pt>
    <dgm:pt modelId="{E617968B-B58F-214F-A9D9-B8451C470BBE}" type="sibTrans" cxnId="{C23E30E3-0C87-9A4A-B1AD-78436D72D180}">
      <dgm:prSet/>
      <dgm:spPr/>
      <dgm:t>
        <a:bodyPr/>
        <a:lstStyle/>
        <a:p>
          <a:endParaRPr lang="en-US"/>
        </a:p>
      </dgm:t>
    </dgm:pt>
    <dgm:pt modelId="{4DAE5E12-5AAD-874A-BBCE-EE91B7350C5A}" type="pres">
      <dgm:prSet presAssocID="{D51C799D-C389-7440-986B-270123E7D69F}" presName="arrowDiagram" presStyleCnt="0">
        <dgm:presLayoutVars>
          <dgm:chMax val="5"/>
          <dgm:dir/>
          <dgm:resizeHandles val="exact"/>
        </dgm:presLayoutVars>
      </dgm:prSet>
      <dgm:spPr/>
    </dgm:pt>
    <dgm:pt modelId="{AAB26084-7EC9-3F43-9905-12E8DBF8C235}" type="pres">
      <dgm:prSet presAssocID="{D51C799D-C389-7440-986B-270123E7D69F}" presName="arrow" presStyleLbl="bgShp" presStyleIdx="0" presStyleCnt="1"/>
      <dgm:spPr/>
    </dgm:pt>
    <dgm:pt modelId="{C2F3DC28-DA4E-9F48-B63E-F193621CCA30}" type="pres">
      <dgm:prSet presAssocID="{D51C799D-C389-7440-986B-270123E7D69F}" presName="arrowDiagram3" presStyleCnt="0"/>
      <dgm:spPr/>
    </dgm:pt>
    <dgm:pt modelId="{831326BF-0160-8648-B75C-96116CE95E9C}" type="pres">
      <dgm:prSet presAssocID="{724962C3-53DE-4C47-948F-8250F5E7D3D7}" presName="bullet3a" presStyleLbl="node1" presStyleIdx="0" presStyleCnt="3"/>
      <dgm:spPr/>
    </dgm:pt>
    <dgm:pt modelId="{772D1FCE-CED2-0047-86E9-62103E8DCC17}" type="pres">
      <dgm:prSet presAssocID="{724962C3-53DE-4C47-948F-8250F5E7D3D7}" presName="textBox3a" presStyleLbl="revTx" presStyleIdx="0" presStyleCnt="3">
        <dgm:presLayoutVars>
          <dgm:bulletEnabled val="1"/>
        </dgm:presLayoutVars>
      </dgm:prSet>
      <dgm:spPr/>
    </dgm:pt>
    <dgm:pt modelId="{8882F5F2-0F1B-724C-B16D-F9C6972E953A}" type="pres">
      <dgm:prSet presAssocID="{17605CF6-3CD2-794E-9765-0307D06B3DFC}" presName="bullet3b" presStyleLbl="node1" presStyleIdx="1" presStyleCnt="3"/>
      <dgm:spPr/>
    </dgm:pt>
    <dgm:pt modelId="{233F6645-2EC2-4E49-BF72-885F898FB663}" type="pres">
      <dgm:prSet presAssocID="{17605CF6-3CD2-794E-9765-0307D06B3DFC}" presName="textBox3b" presStyleLbl="revTx" presStyleIdx="1" presStyleCnt="3">
        <dgm:presLayoutVars>
          <dgm:bulletEnabled val="1"/>
        </dgm:presLayoutVars>
      </dgm:prSet>
      <dgm:spPr/>
    </dgm:pt>
    <dgm:pt modelId="{F8FA8669-E15A-0D46-B24D-2676275CB1FA}" type="pres">
      <dgm:prSet presAssocID="{1B0E9BC7-9A7D-EF44-B01F-6D3816E755ED}" presName="bullet3c" presStyleLbl="node1" presStyleIdx="2" presStyleCnt="3"/>
      <dgm:spPr/>
    </dgm:pt>
    <dgm:pt modelId="{477C3451-C81C-2644-B0DA-A817BCFE8D9A}" type="pres">
      <dgm:prSet presAssocID="{1B0E9BC7-9A7D-EF44-B01F-6D3816E755ED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FC8DFC17-00AF-B645-A876-952FCEF5BF02}" type="presOf" srcId="{17605CF6-3CD2-794E-9765-0307D06B3DFC}" destId="{233F6645-2EC2-4E49-BF72-885F898FB663}" srcOrd="0" destOrd="0" presId="urn:microsoft.com/office/officeart/2005/8/layout/arrow2"/>
    <dgm:cxn modelId="{193B9F66-3220-2F49-9747-5E3BC063E461}" srcId="{D51C799D-C389-7440-986B-270123E7D69F}" destId="{17605CF6-3CD2-794E-9765-0307D06B3DFC}" srcOrd="1" destOrd="0" parTransId="{58D3A11D-C0C2-784C-8C3F-1AFA61FA6530}" sibTransId="{641414A0-54D9-C141-9BA2-6848318353D7}"/>
    <dgm:cxn modelId="{367494B9-6F61-9B49-8275-9B831A938D0F}" srcId="{D51C799D-C389-7440-986B-270123E7D69F}" destId="{724962C3-53DE-4C47-948F-8250F5E7D3D7}" srcOrd="0" destOrd="0" parTransId="{CC74DDD6-309B-A14C-B359-79D6440C119F}" sibTransId="{0AD74E05-70CA-FA46-B86E-615928DC2438}"/>
    <dgm:cxn modelId="{E8DA76BC-C56A-1C46-8C42-A7B2697EF5D5}" type="presOf" srcId="{1B0E9BC7-9A7D-EF44-B01F-6D3816E755ED}" destId="{477C3451-C81C-2644-B0DA-A817BCFE8D9A}" srcOrd="0" destOrd="0" presId="urn:microsoft.com/office/officeart/2005/8/layout/arrow2"/>
    <dgm:cxn modelId="{BD6020D1-8FAF-C045-962D-FC73832C3FCA}" type="presOf" srcId="{724962C3-53DE-4C47-948F-8250F5E7D3D7}" destId="{772D1FCE-CED2-0047-86E9-62103E8DCC17}" srcOrd="0" destOrd="0" presId="urn:microsoft.com/office/officeart/2005/8/layout/arrow2"/>
    <dgm:cxn modelId="{C23E30E3-0C87-9A4A-B1AD-78436D72D180}" srcId="{D51C799D-C389-7440-986B-270123E7D69F}" destId="{1B0E9BC7-9A7D-EF44-B01F-6D3816E755ED}" srcOrd="2" destOrd="0" parTransId="{A4330CAA-C693-3F4B-9095-6EDE0EF5D5D4}" sibTransId="{E617968B-B58F-214F-A9D9-B8451C470BBE}"/>
    <dgm:cxn modelId="{D5C413F1-45BA-4840-A3BC-A9AC1EB1BF0D}" type="presOf" srcId="{D51C799D-C389-7440-986B-270123E7D69F}" destId="{4DAE5E12-5AAD-874A-BBCE-EE91B7350C5A}" srcOrd="0" destOrd="0" presId="urn:microsoft.com/office/officeart/2005/8/layout/arrow2"/>
    <dgm:cxn modelId="{74E77E1A-8B7E-C248-9676-E97752FF6122}" type="presParOf" srcId="{4DAE5E12-5AAD-874A-BBCE-EE91B7350C5A}" destId="{AAB26084-7EC9-3F43-9905-12E8DBF8C235}" srcOrd="0" destOrd="0" presId="urn:microsoft.com/office/officeart/2005/8/layout/arrow2"/>
    <dgm:cxn modelId="{22BFE6F8-9C19-214C-B2F2-346EA8A270B8}" type="presParOf" srcId="{4DAE5E12-5AAD-874A-BBCE-EE91B7350C5A}" destId="{C2F3DC28-DA4E-9F48-B63E-F193621CCA30}" srcOrd="1" destOrd="0" presId="urn:microsoft.com/office/officeart/2005/8/layout/arrow2"/>
    <dgm:cxn modelId="{529691CB-8EE7-3648-8CB8-2EB5312F6175}" type="presParOf" srcId="{C2F3DC28-DA4E-9F48-B63E-F193621CCA30}" destId="{831326BF-0160-8648-B75C-96116CE95E9C}" srcOrd="0" destOrd="0" presId="urn:microsoft.com/office/officeart/2005/8/layout/arrow2"/>
    <dgm:cxn modelId="{B6AAA97F-B479-584C-A3DD-3BB0A85A8279}" type="presParOf" srcId="{C2F3DC28-DA4E-9F48-B63E-F193621CCA30}" destId="{772D1FCE-CED2-0047-86E9-62103E8DCC17}" srcOrd="1" destOrd="0" presId="urn:microsoft.com/office/officeart/2005/8/layout/arrow2"/>
    <dgm:cxn modelId="{9B8B3635-C250-5E4A-9F19-123FFCA336FD}" type="presParOf" srcId="{C2F3DC28-DA4E-9F48-B63E-F193621CCA30}" destId="{8882F5F2-0F1B-724C-B16D-F9C6972E953A}" srcOrd="2" destOrd="0" presId="urn:microsoft.com/office/officeart/2005/8/layout/arrow2"/>
    <dgm:cxn modelId="{5F4D5543-027C-3D45-B9D6-DFEC3889C9E3}" type="presParOf" srcId="{C2F3DC28-DA4E-9F48-B63E-F193621CCA30}" destId="{233F6645-2EC2-4E49-BF72-885F898FB663}" srcOrd="3" destOrd="0" presId="urn:microsoft.com/office/officeart/2005/8/layout/arrow2"/>
    <dgm:cxn modelId="{5B5128AD-FAD6-C042-A3DF-C05E575CCA32}" type="presParOf" srcId="{C2F3DC28-DA4E-9F48-B63E-F193621CCA30}" destId="{F8FA8669-E15A-0D46-B24D-2676275CB1FA}" srcOrd="4" destOrd="0" presId="urn:microsoft.com/office/officeart/2005/8/layout/arrow2"/>
    <dgm:cxn modelId="{601F523D-36EC-B94F-A5EE-B9B799E0F1C8}" type="presParOf" srcId="{C2F3DC28-DA4E-9F48-B63E-F193621CCA30}" destId="{477C3451-C81C-2644-B0DA-A817BCFE8D9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984EE9-FB38-064C-957B-9936B4167FDF}" type="doc">
      <dgm:prSet loTypeId="urn:microsoft.com/office/officeart/2005/8/layout/funne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21E0CF-C296-164A-8FA4-15060C0A0E56}">
      <dgm:prSet phldrT="[Text]"/>
      <dgm:spPr/>
      <dgm:t>
        <a:bodyPr/>
        <a:lstStyle/>
        <a:p>
          <a:r>
            <a:rPr lang="en-US" dirty="0"/>
            <a:t>Refuse to be ordinary</a:t>
          </a:r>
        </a:p>
      </dgm:t>
    </dgm:pt>
    <dgm:pt modelId="{E6F4E967-CC10-3E4E-89E3-6179D8B102FB}" type="parTrans" cxnId="{B85DED41-6E03-8442-B584-82B6F9AD1A2C}">
      <dgm:prSet/>
      <dgm:spPr/>
      <dgm:t>
        <a:bodyPr/>
        <a:lstStyle/>
        <a:p>
          <a:endParaRPr lang="en-US"/>
        </a:p>
      </dgm:t>
    </dgm:pt>
    <dgm:pt modelId="{36DE1C02-3141-E14E-8832-173E41912A40}" type="sibTrans" cxnId="{B85DED41-6E03-8442-B584-82B6F9AD1A2C}">
      <dgm:prSet/>
      <dgm:spPr/>
      <dgm:t>
        <a:bodyPr/>
        <a:lstStyle/>
        <a:p>
          <a:endParaRPr lang="en-US"/>
        </a:p>
      </dgm:t>
    </dgm:pt>
    <dgm:pt modelId="{C00F041C-FD6C-5045-B50A-4FC747A4A4CC}">
      <dgm:prSet phldrT="[Text]"/>
      <dgm:spPr/>
      <dgm:t>
        <a:bodyPr/>
        <a:lstStyle/>
        <a:p>
          <a:r>
            <a:rPr lang="en-US" dirty="0"/>
            <a:t>Refuse to accept limits</a:t>
          </a:r>
        </a:p>
      </dgm:t>
    </dgm:pt>
    <dgm:pt modelId="{702B574A-D21E-4245-8527-8D29DA670668}" type="parTrans" cxnId="{63A04668-5B37-804D-9D96-2BB1DF5191AD}">
      <dgm:prSet/>
      <dgm:spPr/>
      <dgm:t>
        <a:bodyPr/>
        <a:lstStyle/>
        <a:p>
          <a:endParaRPr lang="en-US"/>
        </a:p>
      </dgm:t>
    </dgm:pt>
    <dgm:pt modelId="{B5705BF7-5945-C54A-880F-98373E82DB0C}" type="sibTrans" cxnId="{63A04668-5B37-804D-9D96-2BB1DF5191AD}">
      <dgm:prSet/>
      <dgm:spPr/>
      <dgm:t>
        <a:bodyPr/>
        <a:lstStyle/>
        <a:p>
          <a:endParaRPr lang="en-US"/>
        </a:p>
      </dgm:t>
    </dgm:pt>
    <dgm:pt modelId="{C6E840E3-F731-9244-A70A-C8DD49C9420C}">
      <dgm:prSet phldrT="[Text]"/>
      <dgm:spPr/>
      <dgm:t>
        <a:bodyPr/>
        <a:lstStyle/>
        <a:p>
          <a:r>
            <a:rPr lang="en-US" dirty="0"/>
            <a:t>Focus on the future by understanding the past- not by living in the past</a:t>
          </a:r>
        </a:p>
      </dgm:t>
    </dgm:pt>
    <dgm:pt modelId="{8B60D8C5-D1D7-0D48-BCD4-030828B6C70E}" type="parTrans" cxnId="{2B6705C2-E478-A549-9FBE-42BB30870E7A}">
      <dgm:prSet/>
      <dgm:spPr/>
      <dgm:t>
        <a:bodyPr/>
        <a:lstStyle/>
        <a:p>
          <a:endParaRPr lang="en-US"/>
        </a:p>
      </dgm:t>
    </dgm:pt>
    <dgm:pt modelId="{2FC1B842-8B08-7A4C-B3BF-D21DACF6F7F0}" type="sibTrans" cxnId="{2B6705C2-E478-A549-9FBE-42BB30870E7A}">
      <dgm:prSet/>
      <dgm:spPr/>
      <dgm:t>
        <a:bodyPr/>
        <a:lstStyle/>
        <a:p>
          <a:endParaRPr lang="en-US"/>
        </a:p>
      </dgm:t>
    </dgm:pt>
    <dgm:pt modelId="{17C12870-59D6-C446-8F52-9EA5F739C659}">
      <dgm:prSet phldrT="[Text]"/>
      <dgm:spPr/>
      <dgm:t>
        <a:bodyPr/>
        <a:lstStyle/>
        <a:p>
          <a:r>
            <a:rPr lang="en-US" dirty="0"/>
            <a:t>Refuse to be silent</a:t>
          </a:r>
        </a:p>
      </dgm:t>
    </dgm:pt>
    <dgm:pt modelId="{B910CB35-8450-5F44-BA54-4DC0532AFFB6}" type="sibTrans" cxnId="{19E1BB46-94F3-894B-BDF5-EDDC774DB76E}">
      <dgm:prSet/>
      <dgm:spPr/>
      <dgm:t>
        <a:bodyPr/>
        <a:lstStyle/>
        <a:p>
          <a:endParaRPr lang="en-US"/>
        </a:p>
      </dgm:t>
    </dgm:pt>
    <dgm:pt modelId="{20C04025-B578-1F4F-96B0-E608E8122A0C}" type="parTrans" cxnId="{19E1BB46-94F3-894B-BDF5-EDDC774DB76E}">
      <dgm:prSet/>
      <dgm:spPr/>
      <dgm:t>
        <a:bodyPr/>
        <a:lstStyle/>
        <a:p>
          <a:endParaRPr lang="en-US"/>
        </a:p>
      </dgm:t>
    </dgm:pt>
    <dgm:pt modelId="{415B9832-56FD-E64E-9E70-25D21DFF6625}" type="pres">
      <dgm:prSet presAssocID="{8C984EE9-FB38-064C-957B-9936B4167FDF}" presName="Name0" presStyleCnt="0">
        <dgm:presLayoutVars>
          <dgm:chMax val="4"/>
          <dgm:resizeHandles val="exact"/>
        </dgm:presLayoutVars>
      </dgm:prSet>
      <dgm:spPr/>
    </dgm:pt>
    <dgm:pt modelId="{3E20A29E-6A4D-354A-87DB-BF6EF83F72C2}" type="pres">
      <dgm:prSet presAssocID="{8C984EE9-FB38-064C-957B-9936B4167FDF}" presName="ellipse" presStyleLbl="trBgShp" presStyleIdx="0" presStyleCnt="1" custScaleX="135825"/>
      <dgm:spPr/>
    </dgm:pt>
    <dgm:pt modelId="{34217115-E722-1A48-B08D-D744DF25F752}" type="pres">
      <dgm:prSet presAssocID="{8C984EE9-FB38-064C-957B-9936B4167FDF}" presName="arrow1" presStyleLbl="fgShp" presStyleIdx="0" presStyleCnt="1"/>
      <dgm:spPr/>
    </dgm:pt>
    <dgm:pt modelId="{50C49114-FA09-C546-8751-E7AC949AB88D}" type="pres">
      <dgm:prSet presAssocID="{8C984EE9-FB38-064C-957B-9936B4167FDF}" presName="rectangle" presStyleLbl="revTx" presStyleIdx="0" presStyleCnt="1" custScaleY="134290">
        <dgm:presLayoutVars>
          <dgm:bulletEnabled val="1"/>
        </dgm:presLayoutVars>
      </dgm:prSet>
      <dgm:spPr/>
    </dgm:pt>
    <dgm:pt modelId="{2B7E0203-634D-BF45-BB26-2639FEDD3DBB}" type="pres">
      <dgm:prSet presAssocID="{C00F041C-FD6C-5045-B50A-4FC747A4A4CC}" presName="item1" presStyleLbl="node1" presStyleIdx="0" presStyleCnt="3">
        <dgm:presLayoutVars>
          <dgm:bulletEnabled val="1"/>
        </dgm:presLayoutVars>
      </dgm:prSet>
      <dgm:spPr/>
    </dgm:pt>
    <dgm:pt modelId="{B09DA135-D0FD-D742-99E1-017CA0BE404D}" type="pres">
      <dgm:prSet presAssocID="{17C12870-59D6-C446-8F52-9EA5F739C659}" presName="item2" presStyleLbl="node1" presStyleIdx="1" presStyleCnt="3">
        <dgm:presLayoutVars>
          <dgm:bulletEnabled val="1"/>
        </dgm:presLayoutVars>
      </dgm:prSet>
      <dgm:spPr/>
    </dgm:pt>
    <dgm:pt modelId="{F007DAC6-9029-C54C-9032-A03BED5C7FE9}" type="pres">
      <dgm:prSet presAssocID="{C6E840E3-F731-9244-A70A-C8DD49C9420C}" presName="item3" presStyleLbl="node1" presStyleIdx="2" presStyleCnt="3">
        <dgm:presLayoutVars>
          <dgm:bulletEnabled val="1"/>
        </dgm:presLayoutVars>
      </dgm:prSet>
      <dgm:spPr/>
    </dgm:pt>
    <dgm:pt modelId="{6A917055-E6D7-864D-B0C4-1B6709FDB4EB}" type="pres">
      <dgm:prSet presAssocID="{8C984EE9-FB38-064C-957B-9936B4167FDF}" presName="funnel" presStyleLbl="trAlignAcc1" presStyleIdx="0" presStyleCnt="1"/>
      <dgm:spPr/>
    </dgm:pt>
  </dgm:ptLst>
  <dgm:cxnLst>
    <dgm:cxn modelId="{8E473418-03E6-F744-97C7-9668CCC424F3}" type="presOf" srcId="{8C984EE9-FB38-064C-957B-9936B4167FDF}" destId="{415B9832-56FD-E64E-9E70-25D21DFF6625}" srcOrd="0" destOrd="0" presId="urn:microsoft.com/office/officeart/2005/8/layout/funnel1"/>
    <dgm:cxn modelId="{19FFFF2B-CAC7-014E-AF42-D8CC7101B74C}" type="presOf" srcId="{B921E0CF-C296-164A-8FA4-15060C0A0E56}" destId="{F007DAC6-9029-C54C-9032-A03BED5C7FE9}" srcOrd="0" destOrd="0" presId="urn:microsoft.com/office/officeart/2005/8/layout/funnel1"/>
    <dgm:cxn modelId="{B85DED41-6E03-8442-B584-82B6F9AD1A2C}" srcId="{8C984EE9-FB38-064C-957B-9936B4167FDF}" destId="{B921E0CF-C296-164A-8FA4-15060C0A0E56}" srcOrd="0" destOrd="0" parTransId="{E6F4E967-CC10-3E4E-89E3-6179D8B102FB}" sibTransId="{36DE1C02-3141-E14E-8832-173E41912A40}"/>
    <dgm:cxn modelId="{2F8BB844-2DAA-8841-AAD6-D04B5C70ECDB}" type="presOf" srcId="{17C12870-59D6-C446-8F52-9EA5F739C659}" destId="{2B7E0203-634D-BF45-BB26-2639FEDD3DBB}" srcOrd="0" destOrd="0" presId="urn:microsoft.com/office/officeart/2005/8/layout/funnel1"/>
    <dgm:cxn modelId="{19E1BB46-94F3-894B-BDF5-EDDC774DB76E}" srcId="{8C984EE9-FB38-064C-957B-9936B4167FDF}" destId="{17C12870-59D6-C446-8F52-9EA5F739C659}" srcOrd="2" destOrd="0" parTransId="{20C04025-B578-1F4F-96B0-E608E8122A0C}" sibTransId="{B910CB35-8450-5F44-BA54-4DC0532AFFB6}"/>
    <dgm:cxn modelId="{63A04668-5B37-804D-9D96-2BB1DF5191AD}" srcId="{8C984EE9-FB38-064C-957B-9936B4167FDF}" destId="{C00F041C-FD6C-5045-B50A-4FC747A4A4CC}" srcOrd="1" destOrd="0" parTransId="{702B574A-D21E-4245-8527-8D29DA670668}" sibTransId="{B5705BF7-5945-C54A-880F-98373E82DB0C}"/>
    <dgm:cxn modelId="{A5A301BB-0774-C64F-8657-75C1CB028E09}" type="presOf" srcId="{C6E840E3-F731-9244-A70A-C8DD49C9420C}" destId="{50C49114-FA09-C546-8751-E7AC949AB88D}" srcOrd="0" destOrd="0" presId="urn:microsoft.com/office/officeart/2005/8/layout/funnel1"/>
    <dgm:cxn modelId="{2B6705C2-E478-A549-9FBE-42BB30870E7A}" srcId="{8C984EE9-FB38-064C-957B-9936B4167FDF}" destId="{C6E840E3-F731-9244-A70A-C8DD49C9420C}" srcOrd="3" destOrd="0" parTransId="{8B60D8C5-D1D7-0D48-BCD4-030828B6C70E}" sibTransId="{2FC1B842-8B08-7A4C-B3BF-D21DACF6F7F0}"/>
    <dgm:cxn modelId="{2C0F6CF1-E974-0E45-BFDF-09DD2663C42A}" type="presOf" srcId="{C00F041C-FD6C-5045-B50A-4FC747A4A4CC}" destId="{B09DA135-D0FD-D742-99E1-017CA0BE404D}" srcOrd="0" destOrd="0" presId="urn:microsoft.com/office/officeart/2005/8/layout/funnel1"/>
    <dgm:cxn modelId="{998C6DF7-C307-8749-82FB-F2DCC0481751}" type="presParOf" srcId="{415B9832-56FD-E64E-9E70-25D21DFF6625}" destId="{3E20A29E-6A4D-354A-87DB-BF6EF83F72C2}" srcOrd="0" destOrd="0" presId="urn:microsoft.com/office/officeart/2005/8/layout/funnel1"/>
    <dgm:cxn modelId="{4A644752-239E-E043-8F4E-D4114BC05BF5}" type="presParOf" srcId="{415B9832-56FD-E64E-9E70-25D21DFF6625}" destId="{34217115-E722-1A48-B08D-D744DF25F752}" srcOrd="1" destOrd="0" presId="urn:microsoft.com/office/officeart/2005/8/layout/funnel1"/>
    <dgm:cxn modelId="{E4DEF4FB-8E02-3A4C-A792-A6660BE4B2A3}" type="presParOf" srcId="{415B9832-56FD-E64E-9E70-25D21DFF6625}" destId="{50C49114-FA09-C546-8751-E7AC949AB88D}" srcOrd="2" destOrd="0" presId="urn:microsoft.com/office/officeart/2005/8/layout/funnel1"/>
    <dgm:cxn modelId="{6A448F37-3C26-9A4B-88B1-6949A7FB0830}" type="presParOf" srcId="{415B9832-56FD-E64E-9E70-25D21DFF6625}" destId="{2B7E0203-634D-BF45-BB26-2639FEDD3DBB}" srcOrd="3" destOrd="0" presId="urn:microsoft.com/office/officeart/2005/8/layout/funnel1"/>
    <dgm:cxn modelId="{AC36ED3C-0138-4247-BFF7-E203CCB1980E}" type="presParOf" srcId="{415B9832-56FD-E64E-9E70-25D21DFF6625}" destId="{B09DA135-D0FD-D742-99E1-017CA0BE404D}" srcOrd="4" destOrd="0" presId="urn:microsoft.com/office/officeart/2005/8/layout/funnel1"/>
    <dgm:cxn modelId="{01154DF1-9B82-BA46-B294-4DDE3C62A570}" type="presParOf" srcId="{415B9832-56FD-E64E-9E70-25D21DFF6625}" destId="{F007DAC6-9029-C54C-9032-A03BED5C7FE9}" srcOrd="5" destOrd="0" presId="urn:microsoft.com/office/officeart/2005/8/layout/funnel1"/>
    <dgm:cxn modelId="{E70FCBA4-3BFD-3949-B088-5D0DA5CA7DA5}" type="presParOf" srcId="{415B9832-56FD-E64E-9E70-25D21DFF6625}" destId="{6A917055-E6D7-864D-B0C4-1B6709FDB4E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C9D02C-1388-324A-BF1A-83300EFEF20B}" type="doc">
      <dgm:prSet loTypeId="urn:microsoft.com/office/officeart/2005/8/layout/pList2" loCatId="list" qsTypeId="urn:microsoft.com/office/officeart/2005/8/quickstyle/simple4" qsCatId="simple" csTypeId="urn:microsoft.com/office/officeart/2005/8/colors/accent1_2" csCatId="accent1" phldr="1"/>
      <dgm:spPr/>
    </dgm:pt>
    <dgm:pt modelId="{C421D41F-429C-8A4C-B23E-871ACECCD92E}">
      <dgm:prSet phldrT="[Text]"/>
      <dgm:spPr/>
      <dgm:t>
        <a:bodyPr/>
        <a:lstStyle/>
        <a:p>
          <a:r>
            <a:rPr lang="en-US" dirty="0"/>
            <a:t>Sir Isaac Newton</a:t>
          </a:r>
        </a:p>
        <a:p>
          <a:r>
            <a:rPr lang="en-US" dirty="0"/>
            <a:t>Discovered the theory of gravity</a:t>
          </a:r>
        </a:p>
      </dgm:t>
    </dgm:pt>
    <dgm:pt modelId="{6FDDFC7E-F080-1542-81D6-A11F9BCF2FD2}" type="parTrans" cxnId="{E7E69535-D1BF-A241-A940-E0BFFB944B38}">
      <dgm:prSet/>
      <dgm:spPr/>
      <dgm:t>
        <a:bodyPr/>
        <a:lstStyle/>
        <a:p>
          <a:endParaRPr lang="en-US"/>
        </a:p>
      </dgm:t>
    </dgm:pt>
    <dgm:pt modelId="{AADC4C6C-C27D-4A45-A735-E747078DE3AD}" type="sibTrans" cxnId="{E7E69535-D1BF-A241-A940-E0BFFB944B38}">
      <dgm:prSet/>
      <dgm:spPr/>
      <dgm:t>
        <a:bodyPr/>
        <a:lstStyle/>
        <a:p>
          <a:endParaRPr lang="en-US"/>
        </a:p>
      </dgm:t>
    </dgm:pt>
    <dgm:pt modelId="{882D003E-2D26-0A47-92B8-E259747E2D33}">
      <dgm:prSet phldrT="[Text]"/>
      <dgm:spPr/>
      <dgm:t>
        <a:bodyPr/>
        <a:lstStyle/>
        <a:p>
          <a:r>
            <a:rPr lang="en-US" dirty="0"/>
            <a:t>Hippocrates</a:t>
          </a:r>
        </a:p>
        <a:p>
          <a:r>
            <a:rPr lang="en-US" dirty="0"/>
            <a:t>Founder of modern medicine</a:t>
          </a:r>
        </a:p>
      </dgm:t>
    </dgm:pt>
    <dgm:pt modelId="{38862BED-B60C-8747-81C6-6693DEA1AD5C}" type="sibTrans" cxnId="{440D7727-DF8F-A945-B155-D0E8788D21A6}">
      <dgm:prSet/>
      <dgm:spPr/>
      <dgm:t>
        <a:bodyPr/>
        <a:lstStyle/>
        <a:p>
          <a:endParaRPr lang="en-US"/>
        </a:p>
      </dgm:t>
    </dgm:pt>
    <dgm:pt modelId="{69779C64-B7C9-0B44-ADE7-4939345581C5}" type="parTrans" cxnId="{440D7727-DF8F-A945-B155-D0E8788D21A6}">
      <dgm:prSet/>
      <dgm:spPr/>
      <dgm:t>
        <a:bodyPr/>
        <a:lstStyle/>
        <a:p>
          <a:endParaRPr lang="en-US"/>
        </a:p>
      </dgm:t>
    </dgm:pt>
    <dgm:pt modelId="{86A28296-9F06-5A4E-A264-8D17020D0DB2}">
      <dgm:prSet phldrT="[Text]"/>
      <dgm:spPr/>
      <dgm:t>
        <a:bodyPr/>
        <a:lstStyle/>
        <a:p>
          <a:r>
            <a:rPr lang="en-US" dirty="0"/>
            <a:t>Aristotle</a:t>
          </a:r>
        </a:p>
        <a:p>
          <a:r>
            <a:rPr lang="en-US" dirty="0"/>
            <a:t>Father of Physical Sciences</a:t>
          </a:r>
        </a:p>
      </dgm:t>
    </dgm:pt>
    <dgm:pt modelId="{ABBADECD-56C1-004A-8B72-2F4C388DB8EA}" type="sibTrans" cxnId="{2EB3E5D7-E203-D948-84D2-0E5613FCA7D1}">
      <dgm:prSet/>
      <dgm:spPr/>
      <dgm:t>
        <a:bodyPr/>
        <a:lstStyle/>
        <a:p>
          <a:endParaRPr lang="en-US"/>
        </a:p>
      </dgm:t>
    </dgm:pt>
    <dgm:pt modelId="{79A01E31-61F5-284E-90F7-CE15483734B7}" type="parTrans" cxnId="{2EB3E5D7-E203-D948-84D2-0E5613FCA7D1}">
      <dgm:prSet/>
      <dgm:spPr/>
      <dgm:t>
        <a:bodyPr/>
        <a:lstStyle/>
        <a:p>
          <a:endParaRPr lang="en-US"/>
        </a:p>
      </dgm:t>
    </dgm:pt>
    <dgm:pt modelId="{46C34B04-2AE9-C24A-B199-0810F13D8821}" type="pres">
      <dgm:prSet presAssocID="{DAC9D02C-1388-324A-BF1A-83300EFEF20B}" presName="Name0" presStyleCnt="0">
        <dgm:presLayoutVars>
          <dgm:dir/>
          <dgm:resizeHandles val="exact"/>
        </dgm:presLayoutVars>
      </dgm:prSet>
      <dgm:spPr/>
    </dgm:pt>
    <dgm:pt modelId="{72EBB418-007A-E14F-8B37-DACEBD536C5A}" type="pres">
      <dgm:prSet presAssocID="{DAC9D02C-1388-324A-BF1A-83300EFEF20B}" presName="bkgdShp" presStyleLbl="alignAccFollowNode1" presStyleIdx="0" presStyleCnt="1"/>
      <dgm:spPr/>
    </dgm:pt>
    <dgm:pt modelId="{ECC2F195-C2F6-764A-B76C-11CEE7B2D010}" type="pres">
      <dgm:prSet presAssocID="{DAC9D02C-1388-324A-BF1A-83300EFEF20B}" presName="linComp" presStyleCnt="0"/>
      <dgm:spPr/>
    </dgm:pt>
    <dgm:pt modelId="{FC76848B-8EA2-0247-8D19-D4D105D5D810}" type="pres">
      <dgm:prSet presAssocID="{C421D41F-429C-8A4C-B23E-871ACECCD92E}" presName="compNode" presStyleCnt="0"/>
      <dgm:spPr/>
    </dgm:pt>
    <dgm:pt modelId="{5E68E2F9-E85F-E141-9261-58B9AFA00E31}" type="pres">
      <dgm:prSet presAssocID="{C421D41F-429C-8A4C-B23E-871ACECCD92E}" presName="node" presStyleLbl="node1" presStyleIdx="0" presStyleCnt="3">
        <dgm:presLayoutVars>
          <dgm:bulletEnabled val="1"/>
        </dgm:presLayoutVars>
      </dgm:prSet>
      <dgm:spPr/>
    </dgm:pt>
    <dgm:pt modelId="{6971B5E4-1548-9E48-B1A1-9257213AA95D}" type="pres">
      <dgm:prSet presAssocID="{C421D41F-429C-8A4C-B23E-871ACECCD92E}" presName="invisiNode" presStyleLbl="node1" presStyleIdx="0" presStyleCnt="3"/>
      <dgm:spPr/>
    </dgm:pt>
    <dgm:pt modelId="{EBF2BE2B-DD70-9C45-849C-FAF81D750229}" type="pres">
      <dgm:prSet presAssocID="{C421D41F-429C-8A4C-B23E-871ACECCD92E}" presName="imagNode" presStyleLbl="fgImgPlace1" presStyleIdx="0" presStyleCnt="3" custScaleY="1363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3BDA57-E773-8042-8A1A-CB7989B9479F}" type="pres">
      <dgm:prSet presAssocID="{AADC4C6C-C27D-4A45-A735-E747078DE3AD}" presName="sibTrans" presStyleLbl="sibTrans2D1" presStyleIdx="0" presStyleCnt="0"/>
      <dgm:spPr/>
    </dgm:pt>
    <dgm:pt modelId="{66B7F3C8-3042-A841-BF80-69019BCF9B33}" type="pres">
      <dgm:prSet presAssocID="{882D003E-2D26-0A47-92B8-E259747E2D33}" presName="compNode" presStyleCnt="0"/>
      <dgm:spPr/>
    </dgm:pt>
    <dgm:pt modelId="{B45CA26E-952D-E242-A24B-367C53620379}" type="pres">
      <dgm:prSet presAssocID="{882D003E-2D26-0A47-92B8-E259747E2D33}" presName="node" presStyleLbl="node1" presStyleIdx="1" presStyleCnt="3">
        <dgm:presLayoutVars>
          <dgm:bulletEnabled val="1"/>
        </dgm:presLayoutVars>
      </dgm:prSet>
      <dgm:spPr/>
    </dgm:pt>
    <dgm:pt modelId="{88211385-DAD6-0143-88C2-6E916DD5CC13}" type="pres">
      <dgm:prSet presAssocID="{882D003E-2D26-0A47-92B8-E259747E2D33}" presName="invisiNode" presStyleLbl="node1" presStyleIdx="1" presStyleCnt="3"/>
      <dgm:spPr/>
    </dgm:pt>
    <dgm:pt modelId="{76CE95B2-8FA1-B94D-8699-BC79A5994F6E}" type="pres">
      <dgm:prSet presAssocID="{882D003E-2D26-0A47-92B8-E259747E2D33}" presName="imagNode" presStyleLbl="fgImgPlace1" presStyleIdx="1" presStyleCnt="3" custScaleY="13428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63B5FA8-AC68-4A4C-B53C-8CDC5B11DA57}" type="pres">
      <dgm:prSet presAssocID="{38862BED-B60C-8747-81C6-6693DEA1AD5C}" presName="sibTrans" presStyleLbl="sibTrans2D1" presStyleIdx="0" presStyleCnt="0"/>
      <dgm:spPr/>
    </dgm:pt>
    <dgm:pt modelId="{A96F301F-9D02-7A47-B864-7C3110E20A41}" type="pres">
      <dgm:prSet presAssocID="{86A28296-9F06-5A4E-A264-8D17020D0DB2}" presName="compNode" presStyleCnt="0"/>
      <dgm:spPr/>
    </dgm:pt>
    <dgm:pt modelId="{49C047A0-8DB9-6140-841A-84E90334F66E}" type="pres">
      <dgm:prSet presAssocID="{86A28296-9F06-5A4E-A264-8D17020D0DB2}" presName="node" presStyleLbl="node1" presStyleIdx="2" presStyleCnt="3">
        <dgm:presLayoutVars>
          <dgm:bulletEnabled val="1"/>
        </dgm:presLayoutVars>
      </dgm:prSet>
      <dgm:spPr/>
    </dgm:pt>
    <dgm:pt modelId="{C58F3CF9-BB5B-E344-A8FC-C7202F31DA1E}" type="pres">
      <dgm:prSet presAssocID="{86A28296-9F06-5A4E-A264-8D17020D0DB2}" presName="invisiNode" presStyleLbl="node1" presStyleIdx="2" presStyleCnt="3"/>
      <dgm:spPr/>
    </dgm:pt>
    <dgm:pt modelId="{46D5DFD3-0959-6248-ABCC-890B448ABB87}" type="pres">
      <dgm:prSet presAssocID="{86A28296-9F06-5A4E-A264-8D17020D0DB2}" presName="imagNode" presStyleLbl="fgImgPlace1" presStyleIdx="2" presStyleCnt="3" custScaleY="13636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3C94A03-7D69-6540-A397-99E148E8EDF4}" type="presOf" srcId="{DAC9D02C-1388-324A-BF1A-83300EFEF20B}" destId="{46C34B04-2AE9-C24A-B199-0810F13D8821}" srcOrd="0" destOrd="0" presId="urn:microsoft.com/office/officeart/2005/8/layout/pList2"/>
    <dgm:cxn modelId="{7615F80F-AF43-9B45-8DC3-80BBCED3F878}" type="presOf" srcId="{882D003E-2D26-0A47-92B8-E259747E2D33}" destId="{B45CA26E-952D-E242-A24B-367C53620379}" srcOrd="0" destOrd="0" presId="urn:microsoft.com/office/officeart/2005/8/layout/pList2"/>
    <dgm:cxn modelId="{440D7727-DF8F-A945-B155-D0E8788D21A6}" srcId="{DAC9D02C-1388-324A-BF1A-83300EFEF20B}" destId="{882D003E-2D26-0A47-92B8-E259747E2D33}" srcOrd="1" destOrd="0" parTransId="{69779C64-B7C9-0B44-ADE7-4939345581C5}" sibTransId="{38862BED-B60C-8747-81C6-6693DEA1AD5C}"/>
    <dgm:cxn modelId="{0CBC5830-48C5-374F-8431-D18965CE2415}" type="presOf" srcId="{38862BED-B60C-8747-81C6-6693DEA1AD5C}" destId="{163B5FA8-AC68-4A4C-B53C-8CDC5B11DA57}" srcOrd="0" destOrd="0" presId="urn:microsoft.com/office/officeart/2005/8/layout/pList2"/>
    <dgm:cxn modelId="{E7E69535-D1BF-A241-A940-E0BFFB944B38}" srcId="{DAC9D02C-1388-324A-BF1A-83300EFEF20B}" destId="{C421D41F-429C-8A4C-B23E-871ACECCD92E}" srcOrd="0" destOrd="0" parTransId="{6FDDFC7E-F080-1542-81D6-A11F9BCF2FD2}" sibTransId="{AADC4C6C-C27D-4A45-A735-E747078DE3AD}"/>
    <dgm:cxn modelId="{2EB3E5D7-E203-D948-84D2-0E5613FCA7D1}" srcId="{DAC9D02C-1388-324A-BF1A-83300EFEF20B}" destId="{86A28296-9F06-5A4E-A264-8D17020D0DB2}" srcOrd="2" destOrd="0" parTransId="{79A01E31-61F5-284E-90F7-CE15483734B7}" sibTransId="{ABBADECD-56C1-004A-8B72-2F4C388DB8EA}"/>
    <dgm:cxn modelId="{026B0AE4-B45C-5541-9561-E706A1DF2642}" type="presOf" srcId="{86A28296-9F06-5A4E-A264-8D17020D0DB2}" destId="{49C047A0-8DB9-6140-841A-84E90334F66E}" srcOrd="0" destOrd="0" presId="urn:microsoft.com/office/officeart/2005/8/layout/pList2"/>
    <dgm:cxn modelId="{DFADF0EE-C6B4-CE4E-9B82-93DA9917FC22}" type="presOf" srcId="{C421D41F-429C-8A4C-B23E-871ACECCD92E}" destId="{5E68E2F9-E85F-E141-9261-58B9AFA00E31}" srcOrd="0" destOrd="0" presId="urn:microsoft.com/office/officeart/2005/8/layout/pList2"/>
    <dgm:cxn modelId="{471D90F1-2934-6C4E-8130-AEA75D16491C}" type="presOf" srcId="{AADC4C6C-C27D-4A45-A735-E747078DE3AD}" destId="{863BDA57-E773-8042-8A1A-CB7989B9479F}" srcOrd="0" destOrd="0" presId="urn:microsoft.com/office/officeart/2005/8/layout/pList2"/>
    <dgm:cxn modelId="{391889B8-37FC-954A-9698-7DDDDAF114C3}" type="presParOf" srcId="{46C34B04-2AE9-C24A-B199-0810F13D8821}" destId="{72EBB418-007A-E14F-8B37-DACEBD536C5A}" srcOrd="0" destOrd="0" presId="urn:microsoft.com/office/officeart/2005/8/layout/pList2"/>
    <dgm:cxn modelId="{1B7F2CF4-00F1-BE48-9469-3C5A8B36396D}" type="presParOf" srcId="{46C34B04-2AE9-C24A-B199-0810F13D8821}" destId="{ECC2F195-C2F6-764A-B76C-11CEE7B2D010}" srcOrd="1" destOrd="0" presId="urn:microsoft.com/office/officeart/2005/8/layout/pList2"/>
    <dgm:cxn modelId="{895D548F-0859-7F41-AF7A-A1C540694802}" type="presParOf" srcId="{ECC2F195-C2F6-764A-B76C-11CEE7B2D010}" destId="{FC76848B-8EA2-0247-8D19-D4D105D5D810}" srcOrd="0" destOrd="0" presId="urn:microsoft.com/office/officeart/2005/8/layout/pList2"/>
    <dgm:cxn modelId="{9206D5AA-348D-414C-B208-8E97E07C9A1B}" type="presParOf" srcId="{FC76848B-8EA2-0247-8D19-D4D105D5D810}" destId="{5E68E2F9-E85F-E141-9261-58B9AFA00E31}" srcOrd="0" destOrd="0" presId="urn:microsoft.com/office/officeart/2005/8/layout/pList2"/>
    <dgm:cxn modelId="{6D1B8FC2-8077-CC41-B8CC-A01FC8969835}" type="presParOf" srcId="{FC76848B-8EA2-0247-8D19-D4D105D5D810}" destId="{6971B5E4-1548-9E48-B1A1-9257213AA95D}" srcOrd="1" destOrd="0" presId="urn:microsoft.com/office/officeart/2005/8/layout/pList2"/>
    <dgm:cxn modelId="{78A0DEC9-31F6-974C-8453-129F6C33A9FA}" type="presParOf" srcId="{FC76848B-8EA2-0247-8D19-D4D105D5D810}" destId="{EBF2BE2B-DD70-9C45-849C-FAF81D750229}" srcOrd="2" destOrd="0" presId="urn:microsoft.com/office/officeart/2005/8/layout/pList2"/>
    <dgm:cxn modelId="{7C71C281-A682-3F48-96C0-83CFD584C622}" type="presParOf" srcId="{ECC2F195-C2F6-764A-B76C-11CEE7B2D010}" destId="{863BDA57-E773-8042-8A1A-CB7989B9479F}" srcOrd="1" destOrd="0" presId="urn:microsoft.com/office/officeart/2005/8/layout/pList2"/>
    <dgm:cxn modelId="{147519CD-3B0E-414E-986A-A5DEBF1FDD18}" type="presParOf" srcId="{ECC2F195-C2F6-764A-B76C-11CEE7B2D010}" destId="{66B7F3C8-3042-A841-BF80-69019BCF9B33}" srcOrd="2" destOrd="0" presId="urn:microsoft.com/office/officeart/2005/8/layout/pList2"/>
    <dgm:cxn modelId="{E9148BF7-C37A-8646-81EE-2869DC3D8C59}" type="presParOf" srcId="{66B7F3C8-3042-A841-BF80-69019BCF9B33}" destId="{B45CA26E-952D-E242-A24B-367C53620379}" srcOrd="0" destOrd="0" presId="urn:microsoft.com/office/officeart/2005/8/layout/pList2"/>
    <dgm:cxn modelId="{15062BD7-C63E-4842-846C-572349D9905A}" type="presParOf" srcId="{66B7F3C8-3042-A841-BF80-69019BCF9B33}" destId="{88211385-DAD6-0143-88C2-6E916DD5CC13}" srcOrd="1" destOrd="0" presId="urn:microsoft.com/office/officeart/2005/8/layout/pList2"/>
    <dgm:cxn modelId="{6145AA66-22B2-9940-86FE-240596D2C85A}" type="presParOf" srcId="{66B7F3C8-3042-A841-BF80-69019BCF9B33}" destId="{76CE95B2-8FA1-B94D-8699-BC79A5994F6E}" srcOrd="2" destOrd="0" presId="urn:microsoft.com/office/officeart/2005/8/layout/pList2"/>
    <dgm:cxn modelId="{4C757412-2593-D44B-A584-3EC2503CB2DA}" type="presParOf" srcId="{ECC2F195-C2F6-764A-B76C-11CEE7B2D010}" destId="{163B5FA8-AC68-4A4C-B53C-8CDC5B11DA57}" srcOrd="3" destOrd="0" presId="urn:microsoft.com/office/officeart/2005/8/layout/pList2"/>
    <dgm:cxn modelId="{825C4F90-0184-4A44-BB01-21229A96534A}" type="presParOf" srcId="{ECC2F195-C2F6-764A-B76C-11CEE7B2D010}" destId="{A96F301F-9D02-7A47-B864-7C3110E20A41}" srcOrd="4" destOrd="0" presId="urn:microsoft.com/office/officeart/2005/8/layout/pList2"/>
    <dgm:cxn modelId="{623EB619-8769-3A49-99DF-DDE7587D6305}" type="presParOf" srcId="{A96F301F-9D02-7A47-B864-7C3110E20A41}" destId="{49C047A0-8DB9-6140-841A-84E90334F66E}" srcOrd="0" destOrd="0" presId="urn:microsoft.com/office/officeart/2005/8/layout/pList2"/>
    <dgm:cxn modelId="{9B61B469-60C0-CD4B-9555-F5E8846CE38A}" type="presParOf" srcId="{A96F301F-9D02-7A47-B864-7C3110E20A41}" destId="{C58F3CF9-BB5B-E344-A8FC-C7202F31DA1E}" srcOrd="1" destOrd="0" presId="urn:microsoft.com/office/officeart/2005/8/layout/pList2"/>
    <dgm:cxn modelId="{CC33B487-9BA0-654A-8928-32A72DF12120}" type="presParOf" srcId="{A96F301F-9D02-7A47-B864-7C3110E20A41}" destId="{46D5DFD3-0959-6248-ABCC-890B448ABB8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D2AC3F-70D4-304C-8063-0CA59F1978A6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EB295D-DF9F-A74E-962E-ED17479B8163}">
      <dgm:prSet phldrT="[Text]"/>
      <dgm:spPr/>
      <dgm:t>
        <a:bodyPr/>
        <a:lstStyle/>
        <a:p>
          <a:r>
            <a:rPr lang="en-US" dirty="0"/>
            <a:t>Critical Thinker</a:t>
          </a:r>
        </a:p>
      </dgm:t>
    </dgm:pt>
    <dgm:pt modelId="{74835C86-B432-8946-9203-27D98DEFA661}" type="parTrans" cxnId="{614CD4D0-AAAC-3640-A022-6CDEE96FEEE8}">
      <dgm:prSet/>
      <dgm:spPr/>
      <dgm:t>
        <a:bodyPr/>
        <a:lstStyle/>
        <a:p>
          <a:endParaRPr lang="en-US"/>
        </a:p>
      </dgm:t>
    </dgm:pt>
    <dgm:pt modelId="{D5C908A3-1C1C-D646-9EC6-33126291E25F}" type="sibTrans" cxnId="{614CD4D0-AAAC-3640-A022-6CDEE96FEEE8}">
      <dgm:prSet/>
      <dgm:spPr/>
      <dgm:t>
        <a:bodyPr/>
        <a:lstStyle/>
        <a:p>
          <a:endParaRPr lang="en-US"/>
        </a:p>
      </dgm:t>
    </dgm:pt>
    <dgm:pt modelId="{49A1C8A9-962E-904E-9765-41D81CBBF36D}">
      <dgm:prSet phldrT="[Text]"/>
      <dgm:spPr/>
      <dgm:t>
        <a:bodyPr/>
        <a:lstStyle/>
        <a:p>
          <a:r>
            <a:rPr lang="en-US" dirty="0"/>
            <a:t>1. Question everything 2. Analyze from multiple perspective 3. Understand what works and what doesn’t</a:t>
          </a:r>
        </a:p>
      </dgm:t>
    </dgm:pt>
    <dgm:pt modelId="{01FB2605-3F0F-6346-B85C-D7DEAD219631}" type="parTrans" cxnId="{21D55E50-A8BB-4845-A1AD-2EA559D54DC6}">
      <dgm:prSet/>
      <dgm:spPr/>
      <dgm:t>
        <a:bodyPr/>
        <a:lstStyle/>
        <a:p>
          <a:endParaRPr lang="en-US"/>
        </a:p>
      </dgm:t>
    </dgm:pt>
    <dgm:pt modelId="{4053CCEC-20E3-314C-9998-32D707B1B559}" type="sibTrans" cxnId="{21D55E50-A8BB-4845-A1AD-2EA559D54DC6}">
      <dgm:prSet/>
      <dgm:spPr/>
      <dgm:t>
        <a:bodyPr/>
        <a:lstStyle/>
        <a:p>
          <a:endParaRPr lang="en-US"/>
        </a:p>
      </dgm:t>
    </dgm:pt>
    <dgm:pt modelId="{6571445F-BFDB-9240-AE49-E10CD77E4165}">
      <dgm:prSet phldrT="[Text]"/>
      <dgm:spPr/>
      <dgm:t>
        <a:bodyPr/>
        <a:lstStyle/>
        <a:p>
          <a:r>
            <a:rPr lang="en-US" dirty="0"/>
            <a:t>Free thinker</a:t>
          </a:r>
        </a:p>
      </dgm:t>
    </dgm:pt>
    <dgm:pt modelId="{2C9DD652-1BFC-814E-AE0D-B7F0898675F7}" type="parTrans" cxnId="{44FC58B9-4198-134E-B6F4-53CD4F4C83D9}">
      <dgm:prSet/>
      <dgm:spPr/>
      <dgm:t>
        <a:bodyPr/>
        <a:lstStyle/>
        <a:p>
          <a:endParaRPr lang="en-US"/>
        </a:p>
      </dgm:t>
    </dgm:pt>
    <dgm:pt modelId="{4BC76BEB-1675-7842-932B-F5B25BCA9ECC}" type="sibTrans" cxnId="{44FC58B9-4198-134E-B6F4-53CD4F4C83D9}">
      <dgm:prSet/>
      <dgm:spPr/>
      <dgm:t>
        <a:bodyPr/>
        <a:lstStyle/>
        <a:p>
          <a:endParaRPr lang="en-US"/>
        </a:p>
      </dgm:t>
    </dgm:pt>
    <dgm:pt modelId="{EE684CE8-3E04-4343-8639-0F91179C5252}">
      <dgm:prSet phldrT="[Text]"/>
      <dgm:spPr/>
      <dgm:t>
        <a:bodyPr/>
        <a:lstStyle/>
        <a:p>
          <a:r>
            <a:rPr lang="en-US" dirty="0"/>
            <a:t>Develop an understanding build on knowledge that is both broad and deep</a:t>
          </a:r>
        </a:p>
      </dgm:t>
    </dgm:pt>
    <dgm:pt modelId="{2D1EC4BD-896E-DA4B-85EB-3C83CA311F09}" type="parTrans" cxnId="{36B35492-C377-F541-90B5-B88E90E16B4D}">
      <dgm:prSet/>
      <dgm:spPr/>
      <dgm:t>
        <a:bodyPr/>
        <a:lstStyle/>
        <a:p>
          <a:endParaRPr lang="en-US"/>
        </a:p>
      </dgm:t>
    </dgm:pt>
    <dgm:pt modelId="{561B186A-AAF0-9B4A-A35F-FC051C510175}" type="sibTrans" cxnId="{36B35492-C377-F541-90B5-B88E90E16B4D}">
      <dgm:prSet/>
      <dgm:spPr/>
      <dgm:t>
        <a:bodyPr/>
        <a:lstStyle/>
        <a:p>
          <a:endParaRPr lang="en-US"/>
        </a:p>
      </dgm:t>
    </dgm:pt>
    <dgm:pt modelId="{DE589453-742E-A347-95DB-E5D870902432}">
      <dgm:prSet phldrT="[Text]"/>
      <dgm:spPr/>
      <dgm:t>
        <a:bodyPr/>
        <a:lstStyle/>
        <a:p>
          <a:r>
            <a:rPr lang="en-US" dirty="0"/>
            <a:t>Creative Thinker</a:t>
          </a:r>
        </a:p>
      </dgm:t>
    </dgm:pt>
    <dgm:pt modelId="{6ACC614E-DBE2-9641-B6C1-510696FA2739}" type="parTrans" cxnId="{8DFE8EA2-9FAD-0D45-8C3C-65D58577CD66}">
      <dgm:prSet/>
      <dgm:spPr/>
      <dgm:t>
        <a:bodyPr/>
        <a:lstStyle/>
        <a:p>
          <a:endParaRPr lang="en-US"/>
        </a:p>
      </dgm:t>
    </dgm:pt>
    <dgm:pt modelId="{F4F52DC6-E8BE-434D-991A-49B811F4FC9D}" type="sibTrans" cxnId="{8DFE8EA2-9FAD-0D45-8C3C-65D58577CD66}">
      <dgm:prSet/>
      <dgm:spPr/>
      <dgm:t>
        <a:bodyPr/>
        <a:lstStyle/>
        <a:p>
          <a:endParaRPr lang="en-US"/>
        </a:p>
      </dgm:t>
    </dgm:pt>
    <dgm:pt modelId="{02747216-2A85-BB41-A86F-97FF0AD189F5}">
      <dgm:prSet phldrT="[Text]"/>
      <dgm:spPr/>
      <dgm:t>
        <a:bodyPr/>
        <a:lstStyle/>
        <a:p>
          <a:r>
            <a:rPr lang="en-US" dirty="0"/>
            <a:t>Heightened awareness- you see things others fail to see</a:t>
          </a:r>
        </a:p>
      </dgm:t>
    </dgm:pt>
    <dgm:pt modelId="{7ED0F3D3-71CB-CC49-8CCF-8F93BB4A7F6F}" type="parTrans" cxnId="{998E4B1E-E252-0C47-8359-2131CBDFB330}">
      <dgm:prSet/>
      <dgm:spPr/>
      <dgm:t>
        <a:bodyPr/>
        <a:lstStyle/>
        <a:p>
          <a:endParaRPr lang="en-US"/>
        </a:p>
      </dgm:t>
    </dgm:pt>
    <dgm:pt modelId="{587A91E6-6540-BE4C-9AB3-245485F724F9}" type="sibTrans" cxnId="{998E4B1E-E252-0C47-8359-2131CBDFB330}">
      <dgm:prSet/>
      <dgm:spPr/>
      <dgm:t>
        <a:bodyPr/>
        <a:lstStyle/>
        <a:p>
          <a:endParaRPr lang="en-US"/>
        </a:p>
      </dgm:t>
    </dgm:pt>
    <dgm:pt modelId="{424FAC32-FBE8-B542-8FEE-66E823D62F78}">
      <dgm:prSet phldrT="[Text]"/>
      <dgm:spPr/>
      <dgm:t>
        <a:bodyPr/>
        <a:lstStyle/>
        <a:p>
          <a:r>
            <a:rPr lang="en-US" dirty="0"/>
            <a:t>Free from the old thinking- the ability to see thing from new perspectives</a:t>
          </a:r>
        </a:p>
      </dgm:t>
    </dgm:pt>
    <dgm:pt modelId="{914C7A95-3C89-B542-BD0A-50334E64054A}" type="parTrans" cxnId="{48DFD0A2-0DB0-784F-9464-5978A93A1E62}">
      <dgm:prSet/>
      <dgm:spPr/>
      <dgm:t>
        <a:bodyPr/>
        <a:lstStyle/>
        <a:p>
          <a:endParaRPr lang="en-US"/>
        </a:p>
      </dgm:t>
    </dgm:pt>
    <dgm:pt modelId="{72E0D1C4-6B14-114E-8D95-F57DE125735A}" type="sibTrans" cxnId="{48DFD0A2-0DB0-784F-9464-5978A93A1E62}">
      <dgm:prSet/>
      <dgm:spPr/>
      <dgm:t>
        <a:bodyPr/>
        <a:lstStyle/>
        <a:p>
          <a:endParaRPr lang="en-US"/>
        </a:p>
      </dgm:t>
    </dgm:pt>
    <dgm:pt modelId="{EA160184-D61C-AA45-A33D-CEE5E89271F8}">
      <dgm:prSet phldrT="[Text]"/>
      <dgm:spPr/>
      <dgm:t>
        <a:bodyPr/>
        <a:lstStyle/>
        <a:p>
          <a:r>
            <a:rPr lang="en-US" dirty="0"/>
            <a:t>Combine intelligence and imagination</a:t>
          </a:r>
        </a:p>
      </dgm:t>
    </dgm:pt>
    <dgm:pt modelId="{8FE6F8AC-7219-7549-83EA-AF4D3D61C3D3}" type="parTrans" cxnId="{EF3F4304-EBA1-3C4F-A709-594F2010928E}">
      <dgm:prSet/>
      <dgm:spPr/>
      <dgm:t>
        <a:bodyPr/>
        <a:lstStyle/>
        <a:p>
          <a:endParaRPr lang="en-US"/>
        </a:p>
      </dgm:t>
    </dgm:pt>
    <dgm:pt modelId="{6D9F9EFB-A3B0-2141-820A-0FF286EAC10A}" type="sibTrans" cxnId="{EF3F4304-EBA1-3C4F-A709-594F2010928E}">
      <dgm:prSet/>
      <dgm:spPr/>
      <dgm:t>
        <a:bodyPr/>
        <a:lstStyle/>
        <a:p>
          <a:endParaRPr lang="en-US"/>
        </a:p>
      </dgm:t>
    </dgm:pt>
    <dgm:pt modelId="{23DC3CD8-A00C-5A40-8E10-7AB5C851EC1A}">
      <dgm:prSet phldrT="[Text]"/>
      <dgm:spPr/>
      <dgm:t>
        <a:bodyPr/>
        <a:lstStyle/>
        <a:p>
          <a:r>
            <a:rPr lang="en-US" dirty="0"/>
            <a:t>Free from the opinions of others- can see their strengths and weaknesses</a:t>
          </a:r>
        </a:p>
      </dgm:t>
    </dgm:pt>
    <dgm:pt modelId="{5C925FAB-13AD-1D4C-ABD2-98203A3ED6B5}" type="parTrans" cxnId="{54068796-1A8F-9143-9C5C-3D5FDAFA2619}">
      <dgm:prSet/>
      <dgm:spPr/>
      <dgm:t>
        <a:bodyPr/>
        <a:lstStyle/>
        <a:p>
          <a:endParaRPr lang="en-US"/>
        </a:p>
      </dgm:t>
    </dgm:pt>
    <dgm:pt modelId="{F0BD82C6-27DC-9647-8E12-FCA8C38253E3}" type="sibTrans" cxnId="{54068796-1A8F-9143-9C5C-3D5FDAFA2619}">
      <dgm:prSet/>
      <dgm:spPr/>
      <dgm:t>
        <a:bodyPr/>
        <a:lstStyle/>
        <a:p>
          <a:endParaRPr lang="en-US"/>
        </a:p>
      </dgm:t>
    </dgm:pt>
    <dgm:pt modelId="{33D69BA2-7A46-2746-8F88-EFBBEF6171C4}" type="pres">
      <dgm:prSet presAssocID="{3BD2AC3F-70D4-304C-8063-0CA59F1978A6}" presName="Name0" presStyleCnt="0">
        <dgm:presLayoutVars>
          <dgm:dir/>
          <dgm:animLvl val="lvl"/>
          <dgm:resizeHandles val="exact"/>
        </dgm:presLayoutVars>
      </dgm:prSet>
      <dgm:spPr/>
    </dgm:pt>
    <dgm:pt modelId="{509EF814-0641-1A4F-95A2-57308C1A2ED8}" type="pres">
      <dgm:prSet presAssocID="{DE589453-742E-A347-95DB-E5D870902432}" presName="boxAndChildren" presStyleCnt="0"/>
      <dgm:spPr/>
    </dgm:pt>
    <dgm:pt modelId="{85C7E00B-58CD-D14D-B201-A281ED62F85E}" type="pres">
      <dgm:prSet presAssocID="{DE589453-742E-A347-95DB-E5D870902432}" presName="parentTextBox" presStyleLbl="node1" presStyleIdx="0" presStyleCnt="3"/>
      <dgm:spPr/>
    </dgm:pt>
    <dgm:pt modelId="{CBC1BD5B-AC39-8245-A3CA-FB386877B44E}" type="pres">
      <dgm:prSet presAssocID="{DE589453-742E-A347-95DB-E5D870902432}" presName="entireBox" presStyleLbl="node1" presStyleIdx="0" presStyleCnt="3"/>
      <dgm:spPr/>
    </dgm:pt>
    <dgm:pt modelId="{CE310E63-EE7E-A749-B439-64AA33820AD4}" type="pres">
      <dgm:prSet presAssocID="{DE589453-742E-A347-95DB-E5D870902432}" presName="descendantBox" presStyleCnt="0"/>
      <dgm:spPr/>
    </dgm:pt>
    <dgm:pt modelId="{FA07B384-F705-ED4D-A232-CEB2CA916626}" type="pres">
      <dgm:prSet presAssocID="{02747216-2A85-BB41-A86F-97FF0AD189F5}" presName="childTextBox" presStyleLbl="fgAccFollowNode1" presStyleIdx="0" presStyleCnt="6">
        <dgm:presLayoutVars>
          <dgm:bulletEnabled val="1"/>
        </dgm:presLayoutVars>
      </dgm:prSet>
      <dgm:spPr/>
    </dgm:pt>
    <dgm:pt modelId="{982E43D4-E5EE-7E4B-ACCB-159080E96DD7}" type="pres">
      <dgm:prSet presAssocID="{EA160184-D61C-AA45-A33D-CEE5E89271F8}" presName="childTextBox" presStyleLbl="fgAccFollowNode1" presStyleIdx="1" presStyleCnt="6">
        <dgm:presLayoutVars>
          <dgm:bulletEnabled val="1"/>
        </dgm:presLayoutVars>
      </dgm:prSet>
      <dgm:spPr/>
    </dgm:pt>
    <dgm:pt modelId="{B813843F-26E6-5F46-B8AB-D404A1CF8724}" type="pres">
      <dgm:prSet presAssocID="{424FAC32-FBE8-B542-8FEE-66E823D62F78}" presName="childTextBox" presStyleLbl="fgAccFollowNode1" presStyleIdx="2" presStyleCnt="6">
        <dgm:presLayoutVars>
          <dgm:bulletEnabled val="1"/>
        </dgm:presLayoutVars>
      </dgm:prSet>
      <dgm:spPr/>
    </dgm:pt>
    <dgm:pt modelId="{E4D3E8CC-8264-5640-9FAA-706512DF9841}" type="pres">
      <dgm:prSet presAssocID="{4BC76BEB-1675-7842-932B-F5B25BCA9ECC}" presName="sp" presStyleCnt="0"/>
      <dgm:spPr/>
    </dgm:pt>
    <dgm:pt modelId="{124C0595-816A-0342-AD17-EF5927B829AD}" type="pres">
      <dgm:prSet presAssocID="{6571445F-BFDB-9240-AE49-E10CD77E4165}" presName="arrowAndChildren" presStyleCnt="0"/>
      <dgm:spPr/>
    </dgm:pt>
    <dgm:pt modelId="{6FCC1CF3-B442-F949-976D-1922AAFA176A}" type="pres">
      <dgm:prSet presAssocID="{6571445F-BFDB-9240-AE49-E10CD77E4165}" presName="parentTextArrow" presStyleLbl="node1" presStyleIdx="0" presStyleCnt="3"/>
      <dgm:spPr/>
    </dgm:pt>
    <dgm:pt modelId="{A6481303-5A71-1A4C-A1FA-3AB894D0F30E}" type="pres">
      <dgm:prSet presAssocID="{6571445F-BFDB-9240-AE49-E10CD77E4165}" presName="arrow" presStyleLbl="node1" presStyleIdx="1" presStyleCnt="3"/>
      <dgm:spPr/>
    </dgm:pt>
    <dgm:pt modelId="{3FDC4AE3-65B1-BF4F-A3A6-E940EB97F710}" type="pres">
      <dgm:prSet presAssocID="{6571445F-BFDB-9240-AE49-E10CD77E4165}" presName="descendantArrow" presStyleCnt="0"/>
      <dgm:spPr/>
    </dgm:pt>
    <dgm:pt modelId="{EA2B5DDF-AA9C-A647-B9BF-E39AA79D0B9B}" type="pres">
      <dgm:prSet presAssocID="{EE684CE8-3E04-4343-8639-0F91179C5252}" presName="childTextArrow" presStyleLbl="fgAccFollowNode1" presStyleIdx="3" presStyleCnt="6">
        <dgm:presLayoutVars>
          <dgm:bulletEnabled val="1"/>
        </dgm:presLayoutVars>
      </dgm:prSet>
      <dgm:spPr/>
    </dgm:pt>
    <dgm:pt modelId="{5C7945AE-1C3D-FF43-AF25-B426E8D0FF50}" type="pres">
      <dgm:prSet presAssocID="{23DC3CD8-A00C-5A40-8E10-7AB5C851EC1A}" presName="childTextArrow" presStyleLbl="fgAccFollowNode1" presStyleIdx="4" presStyleCnt="6">
        <dgm:presLayoutVars>
          <dgm:bulletEnabled val="1"/>
        </dgm:presLayoutVars>
      </dgm:prSet>
      <dgm:spPr/>
    </dgm:pt>
    <dgm:pt modelId="{46CEBC92-83A8-E249-B7F8-7FCC360D35CB}" type="pres">
      <dgm:prSet presAssocID="{D5C908A3-1C1C-D646-9EC6-33126291E25F}" presName="sp" presStyleCnt="0"/>
      <dgm:spPr/>
    </dgm:pt>
    <dgm:pt modelId="{4428161A-9C58-3444-9C53-B0E7848AAB9A}" type="pres">
      <dgm:prSet presAssocID="{BCEB295D-DF9F-A74E-962E-ED17479B8163}" presName="arrowAndChildren" presStyleCnt="0"/>
      <dgm:spPr/>
    </dgm:pt>
    <dgm:pt modelId="{ADB7B44E-6754-5241-9120-045069017C94}" type="pres">
      <dgm:prSet presAssocID="{BCEB295D-DF9F-A74E-962E-ED17479B8163}" presName="parentTextArrow" presStyleLbl="node1" presStyleIdx="1" presStyleCnt="3"/>
      <dgm:spPr/>
    </dgm:pt>
    <dgm:pt modelId="{348849A8-4F8B-E24A-98EA-ACD13241367A}" type="pres">
      <dgm:prSet presAssocID="{BCEB295D-DF9F-A74E-962E-ED17479B8163}" presName="arrow" presStyleLbl="node1" presStyleIdx="2" presStyleCnt="3"/>
      <dgm:spPr/>
    </dgm:pt>
    <dgm:pt modelId="{8F58CECD-EBED-8B47-9031-EA318079FCAA}" type="pres">
      <dgm:prSet presAssocID="{BCEB295D-DF9F-A74E-962E-ED17479B8163}" presName="descendantArrow" presStyleCnt="0"/>
      <dgm:spPr/>
    </dgm:pt>
    <dgm:pt modelId="{E7F68982-6129-B14D-8DE4-BC53B91061F0}" type="pres">
      <dgm:prSet presAssocID="{49A1C8A9-962E-904E-9765-41D81CBBF36D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EF3F4304-EBA1-3C4F-A709-594F2010928E}" srcId="{DE589453-742E-A347-95DB-E5D870902432}" destId="{EA160184-D61C-AA45-A33D-CEE5E89271F8}" srcOrd="1" destOrd="0" parTransId="{8FE6F8AC-7219-7549-83EA-AF4D3D61C3D3}" sibTransId="{6D9F9EFB-A3B0-2141-820A-0FF286EAC10A}"/>
    <dgm:cxn modelId="{445B4504-DFF1-774A-8F12-BE12DBB957B1}" type="presOf" srcId="{424FAC32-FBE8-B542-8FEE-66E823D62F78}" destId="{B813843F-26E6-5F46-B8AB-D404A1CF8724}" srcOrd="0" destOrd="0" presId="urn:microsoft.com/office/officeart/2005/8/layout/process4"/>
    <dgm:cxn modelId="{A2B5850E-4D09-2440-BAF4-7BF836BB3356}" type="presOf" srcId="{EA160184-D61C-AA45-A33D-CEE5E89271F8}" destId="{982E43D4-E5EE-7E4B-ACCB-159080E96DD7}" srcOrd="0" destOrd="0" presId="urn:microsoft.com/office/officeart/2005/8/layout/process4"/>
    <dgm:cxn modelId="{998E4B1E-E252-0C47-8359-2131CBDFB330}" srcId="{DE589453-742E-A347-95DB-E5D870902432}" destId="{02747216-2A85-BB41-A86F-97FF0AD189F5}" srcOrd="0" destOrd="0" parTransId="{7ED0F3D3-71CB-CC49-8CCF-8F93BB4A7F6F}" sibTransId="{587A91E6-6540-BE4C-9AB3-245485F724F9}"/>
    <dgm:cxn modelId="{D1DF0923-B80E-FE48-BCB2-623CBBDEB12B}" type="presOf" srcId="{23DC3CD8-A00C-5A40-8E10-7AB5C851EC1A}" destId="{5C7945AE-1C3D-FF43-AF25-B426E8D0FF50}" srcOrd="0" destOrd="0" presId="urn:microsoft.com/office/officeart/2005/8/layout/process4"/>
    <dgm:cxn modelId="{947C3330-2B01-4A44-A199-4F9B023B3DEB}" type="presOf" srcId="{DE589453-742E-A347-95DB-E5D870902432}" destId="{85C7E00B-58CD-D14D-B201-A281ED62F85E}" srcOrd="0" destOrd="0" presId="urn:microsoft.com/office/officeart/2005/8/layout/process4"/>
    <dgm:cxn modelId="{98D4563D-53A5-594C-BC2C-4752153126D0}" type="presOf" srcId="{6571445F-BFDB-9240-AE49-E10CD77E4165}" destId="{6FCC1CF3-B442-F949-976D-1922AAFA176A}" srcOrd="0" destOrd="0" presId="urn:microsoft.com/office/officeart/2005/8/layout/process4"/>
    <dgm:cxn modelId="{D3949C4A-FD9F-3C49-8F85-F8F9BB3EADEF}" type="presOf" srcId="{BCEB295D-DF9F-A74E-962E-ED17479B8163}" destId="{348849A8-4F8B-E24A-98EA-ACD13241367A}" srcOrd="1" destOrd="0" presId="urn:microsoft.com/office/officeart/2005/8/layout/process4"/>
    <dgm:cxn modelId="{7D900B4B-BD01-D547-AC0F-84546FD01425}" type="presOf" srcId="{02747216-2A85-BB41-A86F-97FF0AD189F5}" destId="{FA07B384-F705-ED4D-A232-CEB2CA916626}" srcOrd="0" destOrd="0" presId="urn:microsoft.com/office/officeart/2005/8/layout/process4"/>
    <dgm:cxn modelId="{420C4350-DD72-D942-AE42-E3E92C7C9F80}" type="presOf" srcId="{3BD2AC3F-70D4-304C-8063-0CA59F1978A6}" destId="{33D69BA2-7A46-2746-8F88-EFBBEF6171C4}" srcOrd="0" destOrd="0" presId="urn:microsoft.com/office/officeart/2005/8/layout/process4"/>
    <dgm:cxn modelId="{21D55E50-A8BB-4845-A1AD-2EA559D54DC6}" srcId="{BCEB295D-DF9F-A74E-962E-ED17479B8163}" destId="{49A1C8A9-962E-904E-9765-41D81CBBF36D}" srcOrd="0" destOrd="0" parTransId="{01FB2605-3F0F-6346-B85C-D7DEAD219631}" sibTransId="{4053CCEC-20E3-314C-9998-32D707B1B559}"/>
    <dgm:cxn modelId="{70EC9E72-BAA1-2947-B3EC-754F48329080}" type="presOf" srcId="{BCEB295D-DF9F-A74E-962E-ED17479B8163}" destId="{ADB7B44E-6754-5241-9120-045069017C94}" srcOrd="0" destOrd="0" presId="urn:microsoft.com/office/officeart/2005/8/layout/process4"/>
    <dgm:cxn modelId="{029BF38C-DA10-AC44-AC94-9082C1AE25E9}" type="presOf" srcId="{6571445F-BFDB-9240-AE49-E10CD77E4165}" destId="{A6481303-5A71-1A4C-A1FA-3AB894D0F30E}" srcOrd="1" destOrd="0" presId="urn:microsoft.com/office/officeart/2005/8/layout/process4"/>
    <dgm:cxn modelId="{36B35492-C377-F541-90B5-B88E90E16B4D}" srcId="{6571445F-BFDB-9240-AE49-E10CD77E4165}" destId="{EE684CE8-3E04-4343-8639-0F91179C5252}" srcOrd="0" destOrd="0" parTransId="{2D1EC4BD-896E-DA4B-85EB-3C83CA311F09}" sibTransId="{561B186A-AAF0-9B4A-A35F-FC051C510175}"/>
    <dgm:cxn modelId="{54068796-1A8F-9143-9C5C-3D5FDAFA2619}" srcId="{6571445F-BFDB-9240-AE49-E10CD77E4165}" destId="{23DC3CD8-A00C-5A40-8E10-7AB5C851EC1A}" srcOrd="1" destOrd="0" parTransId="{5C925FAB-13AD-1D4C-ABD2-98203A3ED6B5}" sibTransId="{F0BD82C6-27DC-9647-8E12-FCA8C38253E3}"/>
    <dgm:cxn modelId="{8DFE8EA2-9FAD-0D45-8C3C-65D58577CD66}" srcId="{3BD2AC3F-70D4-304C-8063-0CA59F1978A6}" destId="{DE589453-742E-A347-95DB-E5D870902432}" srcOrd="2" destOrd="0" parTransId="{6ACC614E-DBE2-9641-B6C1-510696FA2739}" sibTransId="{F4F52DC6-E8BE-434D-991A-49B811F4FC9D}"/>
    <dgm:cxn modelId="{48DFD0A2-0DB0-784F-9464-5978A93A1E62}" srcId="{DE589453-742E-A347-95DB-E5D870902432}" destId="{424FAC32-FBE8-B542-8FEE-66E823D62F78}" srcOrd="2" destOrd="0" parTransId="{914C7A95-3C89-B542-BD0A-50334E64054A}" sibTransId="{72E0D1C4-6B14-114E-8D95-F57DE125735A}"/>
    <dgm:cxn modelId="{28077EA4-0FEB-824F-BF94-5219247A54E8}" type="presOf" srcId="{DE589453-742E-A347-95DB-E5D870902432}" destId="{CBC1BD5B-AC39-8245-A3CA-FB386877B44E}" srcOrd="1" destOrd="0" presId="urn:microsoft.com/office/officeart/2005/8/layout/process4"/>
    <dgm:cxn modelId="{44FC58B9-4198-134E-B6F4-53CD4F4C83D9}" srcId="{3BD2AC3F-70D4-304C-8063-0CA59F1978A6}" destId="{6571445F-BFDB-9240-AE49-E10CD77E4165}" srcOrd="1" destOrd="0" parTransId="{2C9DD652-1BFC-814E-AE0D-B7F0898675F7}" sibTransId="{4BC76BEB-1675-7842-932B-F5B25BCA9ECC}"/>
    <dgm:cxn modelId="{323B90C1-4A8D-334C-A4AE-6DF310EFA746}" type="presOf" srcId="{49A1C8A9-962E-904E-9765-41D81CBBF36D}" destId="{E7F68982-6129-B14D-8DE4-BC53B91061F0}" srcOrd="0" destOrd="0" presId="urn:microsoft.com/office/officeart/2005/8/layout/process4"/>
    <dgm:cxn modelId="{614CD4D0-AAAC-3640-A022-6CDEE96FEEE8}" srcId="{3BD2AC3F-70D4-304C-8063-0CA59F1978A6}" destId="{BCEB295D-DF9F-A74E-962E-ED17479B8163}" srcOrd="0" destOrd="0" parTransId="{74835C86-B432-8946-9203-27D98DEFA661}" sibTransId="{D5C908A3-1C1C-D646-9EC6-33126291E25F}"/>
    <dgm:cxn modelId="{246D04D4-564E-C941-BA6C-C11C320C550C}" type="presOf" srcId="{EE684CE8-3E04-4343-8639-0F91179C5252}" destId="{EA2B5DDF-AA9C-A647-B9BF-E39AA79D0B9B}" srcOrd="0" destOrd="0" presId="urn:microsoft.com/office/officeart/2005/8/layout/process4"/>
    <dgm:cxn modelId="{EEE60028-9341-E54E-BEFD-02958F6E868B}" type="presParOf" srcId="{33D69BA2-7A46-2746-8F88-EFBBEF6171C4}" destId="{509EF814-0641-1A4F-95A2-57308C1A2ED8}" srcOrd="0" destOrd="0" presId="urn:microsoft.com/office/officeart/2005/8/layout/process4"/>
    <dgm:cxn modelId="{4A359163-874F-C741-85F5-EEAEAAD61E5E}" type="presParOf" srcId="{509EF814-0641-1A4F-95A2-57308C1A2ED8}" destId="{85C7E00B-58CD-D14D-B201-A281ED62F85E}" srcOrd="0" destOrd="0" presId="urn:microsoft.com/office/officeart/2005/8/layout/process4"/>
    <dgm:cxn modelId="{4982F5E3-398C-5A4C-A673-B6403524769B}" type="presParOf" srcId="{509EF814-0641-1A4F-95A2-57308C1A2ED8}" destId="{CBC1BD5B-AC39-8245-A3CA-FB386877B44E}" srcOrd="1" destOrd="0" presId="urn:microsoft.com/office/officeart/2005/8/layout/process4"/>
    <dgm:cxn modelId="{1035F61B-DBB2-8D4A-9080-980C6EB85720}" type="presParOf" srcId="{509EF814-0641-1A4F-95A2-57308C1A2ED8}" destId="{CE310E63-EE7E-A749-B439-64AA33820AD4}" srcOrd="2" destOrd="0" presId="urn:microsoft.com/office/officeart/2005/8/layout/process4"/>
    <dgm:cxn modelId="{1D2274F7-E9DB-F941-94AA-10D0BD3485C0}" type="presParOf" srcId="{CE310E63-EE7E-A749-B439-64AA33820AD4}" destId="{FA07B384-F705-ED4D-A232-CEB2CA916626}" srcOrd="0" destOrd="0" presId="urn:microsoft.com/office/officeart/2005/8/layout/process4"/>
    <dgm:cxn modelId="{51BE2649-F11C-C04B-BDBF-7EC01D1F2874}" type="presParOf" srcId="{CE310E63-EE7E-A749-B439-64AA33820AD4}" destId="{982E43D4-E5EE-7E4B-ACCB-159080E96DD7}" srcOrd="1" destOrd="0" presId="urn:microsoft.com/office/officeart/2005/8/layout/process4"/>
    <dgm:cxn modelId="{590C7A8B-94B0-AA43-94A2-8DC3DD07CF0F}" type="presParOf" srcId="{CE310E63-EE7E-A749-B439-64AA33820AD4}" destId="{B813843F-26E6-5F46-B8AB-D404A1CF8724}" srcOrd="2" destOrd="0" presId="urn:microsoft.com/office/officeart/2005/8/layout/process4"/>
    <dgm:cxn modelId="{4307E082-0D1C-B44F-BBB2-055F549CF1BA}" type="presParOf" srcId="{33D69BA2-7A46-2746-8F88-EFBBEF6171C4}" destId="{E4D3E8CC-8264-5640-9FAA-706512DF9841}" srcOrd="1" destOrd="0" presId="urn:microsoft.com/office/officeart/2005/8/layout/process4"/>
    <dgm:cxn modelId="{DA1E5EE4-B52B-714A-972C-B567615DEFDF}" type="presParOf" srcId="{33D69BA2-7A46-2746-8F88-EFBBEF6171C4}" destId="{124C0595-816A-0342-AD17-EF5927B829AD}" srcOrd="2" destOrd="0" presId="urn:microsoft.com/office/officeart/2005/8/layout/process4"/>
    <dgm:cxn modelId="{1E5DF626-A5F3-0848-8165-3D3E295CDD3D}" type="presParOf" srcId="{124C0595-816A-0342-AD17-EF5927B829AD}" destId="{6FCC1CF3-B442-F949-976D-1922AAFA176A}" srcOrd="0" destOrd="0" presId="urn:microsoft.com/office/officeart/2005/8/layout/process4"/>
    <dgm:cxn modelId="{DDBAD591-BE19-4A40-83C7-8BCEC1BDC57A}" type="presParOf" srcId="{124C0595-816A-0342-AD17-EF5927B829AD}" destId="{A6481303-5A71-1A4C-A1FA-3AB894D0F30E}" srcOrd="1" destOrd="0" presId="urn:microsoft.com/office/officeart/2005/8/layout/process4"/>
    <dgm:cxn modelId="{EC6DB6BF-B11B-D74F-B0E1-B06F05862849}" type="presParOf" srcId="{124C0595-816A-0342-AD17-EF5927B829AD}" destId="{3FDC4AE3-65B1-BF4F-A3A6-E940EB97F710}" srcOrd="2" destOrd="0" presId="urn:microsoft.com/office/officeart/2005/8/layout/process4"/>
    <dgm:cxn modelId="{8252D42F-46BD-9B4F-BED2-F3AE74F7FE1D}" type="presParOf" srcId="{3FDC4AE3-65B1-BF4F-A3A6-E940EB97F710}" destId="{EA2B5DDF-AA9C-A647-B9BF-E39AA79D0B9B}" srcOrd="0" destOrd="0" presId="urn:microsoft.com/office/officeart/2005/8/layout/process4"/>
    <dgm:cxn modelId="{1CB88942-0163-F44D-B75D-B8CFA5E4E2F2}" type="presParOf" srcId="{3FDC4AE3-65B1-BF4F-A3A6-E940EB97F710}" destId="{5C7945AE-1C3D-FF43-AF25-B426E8D0FF50}" srcOrd="1" destOrd="0" presId="urn:microsoft.com/office/officeart/2005/8/layout/process4"/>
    <dgm:cxn modelId="{74474A84-B379-B242-B1C9-8B5DD517230C}" type="presParOf" srcId="{33D69BA2-7A46-2746-8F88-EFBBEF6171C4}" destId="{46CEBC92-83A8-E249-B7F8-7FCC360D35CB}" srcOrd="3" destOrd="0" presId="urn:microsoft.com/office/officeart/2005/8/layout/process4"/>
    <dgm:cxn modelId="{CFFC0ECA-05C1-E347-BC21-E7C894EA708D}" type="presParOf" srcId="{33D69BA2-7A46-2746-8F88-EFBBEF6171C4}" destId="{4428161A-9C58-3444-9C53-B0E7848AAB9A}" srcOrd="4" destOrd="0" presId="urn:microsoft.com/office/officeart/2005/8/layout/process4"/>
    <dgm:cxn modelId="{F4497DD2-8809-644E-93A1-A8FC9C75F7C8}" type="presParOf" srcId="{4428161A-9C58-3444-9C53-B0E7848AAB9A}" destId="{ADB7B44E-6754-5241-9120-045069017C94}" srcOrd="0" destOrd="0" presId="urn:microsoft.com/office/officeart/2005/8/layout/process4"/>
    <dgm:cxn modelId="{7D102AB8-2FE9-E043-95AD-DD5C7333E4FF}" type="presParOf" srcId="{4428161A-9C58-3444-9C53-B0E7848AAB9A}" destId="{348849A8-4F8B-E24A-98EA-ACD13241367A}" srcOrd="1" destOrd="0" presId="urn:microsoft.com/office/officeart/2005/8/layout/process4"/>
    <dgm:cxn modelId="{D852D6C0-3D58-204D-90E4-D7A01162C2AD}" type="presParOf" srcId="{4428161A-9C58-3444-9C53-B0E7848AAB9A}" destId="{8F58CECD-EBED-8B47-9031-EA318079FCAA}" srcOrd="2" destOrd="0" presId="urn:microsoft.com/office/officeart/2005/8/layout/process4"/>
    <dgm:cxn modelId="{3D7C7D71-AE75-AC49-9CE5-DB7D8E6F20C7}" type="presParOf" srcId="{8F58CECD-EBED-8B47-9031-EA318079FCAA}" destId="{E7F68982-6129-B14D-8DE4-BC53B91061F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E6DC1-9727-B64B-9FB9-FB83DA9530B6}">
      <dsp:nvSpPr>
        <dsp:cNvPr id="0" name=""/>
        <dsp:cNvSpPr/>
      </dsp:nvSpPr>
      <dsp:spPr>
        <a:xfrm>
          <a:off x="1923852" y="279716"/>
          <a:ext cx="3614803" cy="361480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BODY (physical nature)</a:t>
          </a:r>
        </a:p>
      </dsp:txBody>
      <dsp:txXfrm>
        <a:off x="3828940" y="1045711"/>
        <a:ext cx="1291001" cy="1075834"/>
      </dsp:txXfrm>
    </dsp:sp>
    <dsp:sp modelId="{357F1ED2-C7FE-8C41-9DA3-CC3151FEA288}">
      <dsp:nvSpPr>
        <dsp:cNvPr id="0" name=""/>
        <dsp:cNvSpPr/>
      </dsp:nvSpPr>
      <dsp:spPr>
        <a:xfrm>
          <a:off x="1849404" y="408817"/>
          <a:ext cx="3614803" cy="361480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SPIRIT (subjective emotion)</a:t>
          </a:r>
        </a:p>
      </dsp:txBody>
      <dsp:txXfrm>
        <a:off x="2710072" y="2754136"/>
        <a:ext cx="1936502" cy="946734"/>
      </dsp:txXfrm>
    </dsp:sp>
    <dsp:sp modelId="{E9D9C309-4231-D943-A915-D8B9C6B03B18}">
      <dsp:nvSpPr>
        <dsp:cNvPr id="0" name=""/>
        <dsp:cNvSpPr/>
      </dsp:nvSpPr>
      <dsp:spPr>
        <a:xfrm>
          <a:off x="1774956" y="279716"/>
          <a:ext cx="3614803" cy="361480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MIND </a:t>
          </a:r>
          <a:r>
            <a:rPr lang="en-US" sz="1800" kern="1200" dirty="0"/>
            <a:t>(rational thought</a:t>
          </a:r>
          <a:r>
            <a:rPr lang="en-US" sz="2400" kern="1200" dirty="0"/>
            <a:t>)</a:t>
          </a:r>
        </a:p>
      </dsp:txBody>
      <dsp:txXfrm>
        <a:off x="2193671" y="1045711"/>
        <a:ext cx="1291001" cy="1075834"/>
      </dsp:txXfrm>
    </dsp:sp>
    <dsp:sp modelId="{14583C93-AB09-364D-A404-974EA920D984}">
      <dsp:nvSpPr>
        <dsp:cNvPr id="0" name=""/>
        <dsp:cNvSpPr/>
      </dsp:nvSpPr>
      <dsp:spPr>
        <a:xfrm>
          <a:off x="1700377" y="55943"/>
          <a:ext cx="4062351" cy="406235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52DEB5-EFBC-C343-B854-CC72475AF9EF}">
      <dsp:nvSpPr>
        <dsp:cNvPr id="0" name=""/>
        <dsp:cNvSpPr/>
      </dsp:nvSpPr>
      <dsp:spPr>
        <a:xfrm>
          <a:off x="1625630" y="184814"/>
          <a:ext cx="4062351" cy="406235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A19F6A-FAD2-0A4F-8159-BAD7BBAE8E5F}">
      <dsp:nvSpPr>
        <dsp:cNvPr id="0" name=""/>
        <dsp:cNvSpPr/>
      </dsp:nvSpPr>
      <dsp:spPr>
        <a:xfrm>
          <a:off x="1550884" y="55943"/>
          <a:ext cx="4062351" cy="406235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C457C-D33D-3240-BA4B-41DAAD6499E2}">
      <dsp:nvSpPr>
        <dsp:cNvPr id="0" name=""/>
        <dsp:cNvSpPr/>
      </dsp:nvSpPr>
      <dsp:spPr>
        <a:xfrm>
          <a:off x="3484" y="1947558"/>
          <a:ext cx="1922801" cy="961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One third of all Fortune 500 CEOs have Liberal Arts Degrees</a:t>
          </a:r>
        </a:p>
      </dsp:txBody>
      <dsp:txXfrm>
        <a:off x="31642" y="1975716"/>
        <a:ext cx="1866485" cy="905084"/>
      </dsp:txXfrm>
    </dsp:sp>
    <dsp:sp modelId="{E71F8E5C-08EF-3E4C-A795-7DA8F930D2DD}">
      <dsp:nvSpPr>
        <dsp:cNvPr id="0" name=""/>
        <dsp:cNvSpPr/>
      </dsp:nvSpPr>
      <dsp:spPr>
        <a:xfrm rot="18770822">
          <a:off x="1745352" y="1993549"/>
          <a:ext cx="1130987" cy="40209"/>
        </a:xfrm>
        <a:custGeom>
          <a:avLst/>
          <a:gdLst/>
          <a:ahLst/>
          <a:cxnLst/>
          <a:rect l="0" t="0" r="0" b="0"/>
          <a:pathLst>
            <a:path>
              <a:moveTo>
                <a:pt x="0" y="20104"/>
              </a:moveTo>
              <a:lnTo>
                <a:pt x="1130987" y="2010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82571" y="1985379"/>
        <a:ext cx="56549" cy="56549"/>
      </dsp:txXfrm>
    </dsp:sp>
    <dsp:sp modelId="{AE1E077F-52B1-A348-9BF4-A3A523F0D790}">
      <dsp:nvSpPr>
        <dsp:cNvPr id="0" name=""/>
        <dsp:cNvSpPr/>
      </dsp:nvSpPr>
      <dsp:spPr>
        <a:xfrm>
          <a:off x="2695405" y="1118350"/>
          <a:ext cx="1922801" cy="961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More likely to get into higher ranking graduate schools</a:t>
          </a:r>
        </a:p>
      </dsp:txBody>
      <dsp:txXfrm>
        <a:off x="2723563" y="1146508"/>
        <a:ext cx="1866485" cy="905084"/>
      </dsp:txXfrm>
    </dsp:sp>
    <dsp:sp modelId="{078CF1DD-F455-0943-8956-3D5CBBA41583}">
      <dsp:nvSpPr>
        <dsp:cNvPr id="0" name=""/>
        <dsp:cNvSpPr/>
      </dsp:nvSpPr>
      <dsp:spPr>
        <a:xfrm rot="19457599">
          <a:off x="4529179" y="1302543"/>
          <a:ext cx="947174" cy="40209"/>
        </a:xfrm>
        <a:custGeom>
          <a:avLst/>
          <a:gdLst/>
          <a:ahLst/>
          <a:cxnLst/>
          <a:rect l="0" t="0" r="0" b="0"/>
          <a:pathLst>
            <a:path>
              <a:moveTo>
                <a:pt x="0" y="20104"/>
              </a:moveTo>
              <a:lnTo>
                <a:pt x="947174" y="2010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9087" y="1298968"/>
        <a:ext cx="47358" cy="47358"/>
      </dsp:txXfrm>
    </dsp:sp>
    <dsp:sp modelId="{6C44ACE0-E983-764F-B9D4-1C84319C2522}">
      <dsp:nvSpPr>
        <dsp:cNvPr id="0" name=""/>
        <dsp:cNvSpPr/>
      </dsp:nvSpPr>
      <dsp:spPr>
        <a:xfrm>
          <a:off x="5387327" y="565545"/>
          <a:ext cx="1922801" cy="961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Have wider skill sets and outperform peers who specialize</a:t>
          </a:r>
        </a:p>
      </dsp:txBody>
      <dsp:txXfrm>
        <a:off x="5415485" y="593703"/>
        <a:ext cx="1866485" cy="905084"/>
      </dsp:txXfrm>
    </dsp:sp>
    <dsp:sp modelId="{905653B1-68ED-D446-B812-504CC05B8FA8}">
      <dsp:nvSpPr>
        <dsp:cNvPr id="0" name=""/>
        <dsp:cNvSpPr/>
      </dsp:nvSpPr>
      <dsp:spPr>
        <a:xfrm rot="2142401">
          <a:off x="4529179" y="1855348"/>
          <a:ext cx="947174" cy="40209"/>
        </a:xfrm>
        <a:custGeom>
          <a:avLst/>
          <a:gdLst/>
          <a:ahLst/>
          <a:cxnLst/>
          <a:rect l="0" t="0" r="0" b="0"/>
          <a:pathLst>
            <a:path>
              <a:moveTo>
                <a:pt x="0" y="20104"/>
              </a:moveTo>
              <a:lnTo>
                <a:pt x="947174" y="2010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9087" y="1851773"/>
        <a:ext cx="47358" cy="47358"/>
      </dsp:txXfrm>
    </dsp:sp>
    <dsp:sp modelId="{BF5DF421-5F89-5346-89AB-3EC25747AA09}">
      <dsp:nvSpPr>
        <dsp:cNvPr id="0" name=""/>
        <dsp:cNvSpPr/>
      </dsp:nvSpPr>
      <dsp:spPr>
        <a:xfrm>
          <a:off x="5387327" y="1671155"/>
          <a:ext cx="1922801" cy="961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Have greater critical thinking skills and creativity</a:t>
          </a:r>
        </a:p>
      </dsp:txBody>
      <dsp:txXfrm>
        <a:off x="5415485" y="1699313"/>
        <a:ext cx="1866485" cy="905084"/>
      </dsp:txXfrm>
    </dsp:sp>
    <dsp:sp modelId="{5387EE0E-4F5A-134F-B8EC-4FFD65286855}">
      <dsp:nvSpPr>
        <dsp:cNvPr id="0" name=""/>
        <dsp:cNvSpPr/>
      </dsp:nvSpPr>
      <dsp:spPr>
        <a:xfrm rot="2829178">
          <a:off x="1745352" y="2822757"/>
          <a:ext cx="1130987" cy="40209"/>
        </a:xfrm>
        <a:custGeom>
          <a:avLst/>
          <a:gdLst/>
          <a:ahLst/>
          <a:cxnLst/>
          <a:rect l="0" t="0" r="0" b="0"/>
          <a:pathLst>
            <a:path>
              <a:moveTo>
                <a:pt x="0" y="20104"/>
              </a:moveTo>
              <a:lnTo>
                <a:pt x="1130987" y="2010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82571" y="2814587"/>
        <a:ext cx="56549" cy="56549"/>
      </dsp:txXfrm>
    </dsp:sp>
    <dsp:sp modelId="{F6B7244B-CF40-3C4E-A77B-EF917012BC09}">
      <dsp:nvSpPr>
        <dsp:cNvPr id="0" name=""/>
        <dsp:cNvSpPr/>
      </dsp:nvSpPr>
      <dsp:spPr>
        <a:xfrm>
          <a:off x="2695405" y="2776766"/>
          <a:ext cx="1922801" cy="961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More likely to get promotions</a:t>
          </a:r>
        </a:p>
      </dsp:txBody>
      <dsp:txXfrm>
        <a:off x="2723563" y="2804924"/>
        <a:ext cx="1866485" cy="905084"/>
      </dsp:txXfrm>
    </dsp:sp>
    <dsp:sp modelId="{23626393-134F-C34E-AE2F-968BC65E2D1E}">
      <dsp:nvSpPr>
        <dsp:cNvPr id="0" name=""/>
        <dsp:cNvSpPr/>
      </dsp:nvSpPr>
      <dsp:spPr>
        <a:xfrm>
          <a:off x="4618207" y="3237361"/>
          <a:ext cx="769120" cy="40209"/>
        </a:xfrm>
        <a:custGeom>
          <a:avLst/>
          <a:gdLst/>
          <a:ahLst/>
          <a:cxnLst/>
          <a:rect l="0" t="0" r="0" b="0"/>
          <a:pathLst>
            <a:path>
              <a:moveTo>
                <a:pt x="0" y="20104"/>
              </a:moveTo>
              <a:lnTo>
                <a:pt x="769120" y="2010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83539" y="3238238"/>
        <a:ext cx="38456" cy="38456"/>
      </dsp:txXfrm>
    </dsp:sp>
    <dsp:sp modelId="{5659B927-6B6E-6840-86A3-1C5D26668C3C}">
      <dsp:nvSpPr>
        <dsp:cNvPr id="0" name=""/>
        <dsp:cNvSpPr/>
      </dsp:nvSpPr>
      <dsp:spPr>
        <a:xfrm>
          <a:off x="5387327" y="2776766"/>
          <a:ext cx="1922801" cy="961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Are better at persuasive communication</a:t>
          </a:r>
        </a:p>
      </dsp:txBody>
      <dsp:txXfrm>
        <a:off x="5415485" y="2804924"/>
        <a:ext cx="1866485" cy="905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6A7CD-CCFF-B547-BAA1-D753F3E43297}">
      <dsp:nvSpPr>
        <dsp:cNvPr id="0" name=""/>
        <dsp:cNvSpPr/>
      </dsp:nvSpPr>
      <dsp:spPr>
        <a:xfrm rot="10800000">
          <a:off x="1630106" y="681"/>
          <a:ext cx="5159275" cy="132235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12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Discipline the mind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(logic, mathematics, science)</a:t>
          </a:r>
        </a:p>
      </dsp:txBody>
      <dsp:txXfrm rot="10800000">
        <a:off x="1960696" y="681"/>
        <a:ext cx="4828685" cy="1322359"/>
      </dsp:txXfrm>
    </dsp:sp>
    <dsp:sp modelId="{B3DE19B0-F3A6-E540-8F65-2079B94E21D7}">
      <dsp:nvSpPr>
        <dsp:cNvPr id="0" name=""/>
        <dsp:cNvSpPr/>
      </dsp:nvSpPr>
      <dsp:spPr>
        <a:xfrm>
          <a:off x="968926" y="681"/>
          <a:ext cx="1322359" cy="13223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BD08E8-D92C-A144-90F6-C5A6FEB72EEC}">
      <dsp:nvSpPr>
        <dsp:cNvPr id="0" name=""/>
        <dsp:cNvSpPr/>
      </dsp:nvSpPr>
      <dsp:spPr>
        <a:xfrm rot="10800000">
          <a:off x="1630106" y="1717776"/>
          <a:ext cx="5159275" cy="132235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12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Develop the body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(sports, exercise, health) </a:t>
          </a:r>
        </a:p>
      </dsp:txBody>
      <dsp:txXfrm rot="10800000">
        <a:off x="1960696" y="1717776"/>
        <a:ext cx="4828685" cy="1322359"/>
      </dsp:txXfrm>
    </dsp:sp>
    <dsp:sp modelId="{00A736E1-802C-CF4B-A467-5B470D7385A6}">
      <dsp:nvSpPr>
        <dsp:cNvPr id="0" name=""/>
        <dsp:cNvSpPr/>
      </dsp:nvSpPr>
      <dsp:spPr>
        <a:xfrm>
          <a:off x="968926" y="1717776"/>
          <a:ext cx="1322359" cy="13223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82A04B-31C3-3E47-97AF-8E58EFD82BA9}">
      <dsp:nvSpPr>
        <dsp:cNvPr id="0" name=""/>
        <dsp:cNvSpPr/>
      </dsp:nvSpPr>
      <dsp:spPr>
        <a:xfrm rot="10800000">
          <a:off x="1630106" y="3434870"/>
          <a:ext cx="5159275" cy="132235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12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Strengthen the Spirit (philosophy, ethics</a:t>
          </a:r>
          <a:r>
            <a:rPr lang="en-US" sz="2600" kern="1200"/>
            <a:t>, art)</a:t>
          </a:r>
          <a:endParaRPr lang="en-US" sz="2600" kern="1200" dirty="0"/>
        </a:p>
      </dsp:txBody>
      <dsp:txXfrm rot="10800000">
        <a:off x="1960696" y="3434870"/>
        <a:ext cx="4828685" cy="1322359"/>
      </dsp:txXfrm>
    </dsp:sp>
    <dsp:sp modelId="{15FB1C81-EFE0-7F4C-B316-417436D2FD58}">
      <dsp:nvSpPr>
        <dsp:cNvPr id="0" name=""/>
        <dsp:cNvSpPr/>
      </dsp:nvSpPr>
      <dsp:spPr>
        <a:xfrm>
          <a:off x="968926" y="3434870"/>
          <a:ext cx="1322359" cy="13223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3CA6D-8BE5-3549-AFA7-34E1943631C3}">
      <dsp:nvSpPr>
        <dsp:cNvPr id="0" name=""/>
        <dsp:cNvSpPr/>
      </dsp:nvSpPr>
      <dsp:spPr>
        <a:xfrm>
          <a:off x="2481" y="779098"/>
          <a:ext cx="1639133" cy="1806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B3BD4-6FE8-AD4C-AF2F-3314DCE0932B}">
      <dsp:nvSpPr>
        <dsp:cNvPr id="0" name=""/>
        <dsp:cNvSpPr/>
      </dsp:nvSpPr>
      <dsp:spPr>
        <a:xfrm>
          <a:off x="6" y="2830786"/>
          <a:ext cx="1639133" cy="14729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01600" stA="26000" endPos="20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See the world from multiple viewpoints</a:t>
          </a:r>
        </a:p>
      </dsp:txBody>
      <dsp:txXfrm>
        <a:off x="6" y="2830786"/>
        <a:ext cx="1154319" cy="1472925"/>
      </dsp:txXfrm>
    </dsp:sp>
    <dsp:sp modelId="{AB8E78D6-8EBD-9C43-A60F-7048C298FB6D}">
      <dsp:nvSpPr>
        <dsp:cNvPr id="0" name=""/>
        <dsp:cNvSpPr/>
      </dsp:nvSpPr>
      <dsp:spPr>
        <a:xfrm>
          <a:off x="260946" y="222983"/>
          <a:ext cx="1719277" cy="17201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97E93-A1C2-994A-9AC8-ADC2AEF8B744}">
      <dsp:nvSpPr>
        <dsp:cNvPr id="0" name=""/>
        <dsp:cNvSpPr/>
      </dsp:nvSpPr>
      <dsp:spPr>
        <a:xfrm>
          <a:off x="2412329" y="832348"/>
          <a:ext cx="1639133" cy="16569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B730F-A898-0C4C-9154-DD210A8C53DA}">
      <dsp:nvSpPr>
        <dsp:cNvPr id="0" name=""/>
        <dsp:cNvSpPr/>
      </dsp:nvSpPr>
      <dsp:spPr>
        <a:xfrm>
          <a:off x="2457413" y="2815928"/>
          <a:ext cx="1703305" cy="14877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01600" stA="26000" endPos="20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Have the  ability to analyze and interpret</a:t>
          </a:r>
        </a:p>
      </dsp:txBody>
      <dsp:txXfrm>
        <a:off x="2457413" y="2815928"/>
        <a:ext cx="1199511" cy="1487783"/>
      </dsp:txXfrm>
    </dsp:sp>
    <dsp:sp modelId="{9F69EF6B-1E67-ED41-BCDA-3132455CF271}">
      <dsp:nvSpPr>
        <dsp:cNvPr id="0" name=""/>
        <dsp:cNvSpPr/>
      </dsp:nvSpPr>
      <dsp:spPr>
        <a:xfrm>
          <a:off x="2816386" y="249589"/>
          <a:ext cx="1680839" cy="16786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1F562-7E0C-F14C-9F07-1F070284F0B6}">
      <dsp:nvSpPr>
        <dsp:cNvPr id="0" name=""/>
        <dsp:cNvSpPr/>
      </dsp:nvSpPr>
      <dsp:spPr>
        <a:xfrm>
          <a:off x="5005481" y="755953"/>
          <a:ext cx="1639133" cy="16894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239DF-1D9A-6445-8F6E-E40360472B22}">
      <dsp:nvSpPr>
        <dsp:cNvPr id="0" name=""/>
        <dsp:cNvSpPr/>
      </dsp:nvSpPr>
      <dsp:spPr>
        <a:xfrm>
          <a:off x="5100387" y="2705749"/>
          <a:ext cx="1639133" cy="15979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01600" stA="26000" endPos="20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Become a free thinker</a:t>
          </a:r>
        </a:p>
      </dsp:txBody>
      <dsp:txXfrm>
        <a:off x="5100387" y="2705749"/>
        <a:ext cx="1154319" cy="1597962"/>
      </dsp:txXfrm>
    </dsp:sp>
    <dsp:sp modelId="{3293CC0D-0765-AD46-BCC5-3A3788DD724C}">
      <dsp:nvSpPr>
        <dsp:cNvPr id="0" name=""/>
        <dsp:cNvSpPr/>
      </dsp:nvSpPr>
      <dsp:spPr>
        <a:xfrm>
          <a:off x="5410789" y="311406"/>
          <a:ext cx="1659274" cy="184044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1985C-2A2B-7546-93E8-88DA07C747BD}">
      <dsp:nvSpPr>
        <dsp:cNvPr id="0" name=""/>
        <dsp:cNvSpPr/>
      </dsp:nvSpPr>
      <dsp:spPr>
        <a:xfrm>
          <a:off x="0" y="0"/>
          <a:ext cx="7313613" cy="20637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DDB3B-386B-2D41-B2F0-2573D7FCE3C2}">
      <dsp:nvSpPr>
        <dsp:cNvPr id="0" name=""/>
        <dsp:cNvSpPr/>
      </dsp:nvSpPr>
      <dsp:spPr>
        <a:xfrm>
          <a:off x="219408" y="-77687"/>
          <a:ext cx="2148373" cy="24707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D19CCE-FE82-3844-B04B-A74CC81F8F31}">
      <dsp:nvSpPr>
        <dsp:cNvPr id="0" name=""/>
        <dsp:cNvSpPr/>
      </dsp:nvSpPr>
      <dsp:spPr>
        <a:xfrm rot="10800000">
          <a:off x="234704" y="2236878"/>
          <a:ext cx="2148373" cy="242610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Creator of Microsoft </a:t>
          </a:r>
        </a:p>
      </dsp:txBody>
      <dsp:txXfrm rot="10800000">
        <a:off x="300774" y="2236878"/>
        <a:ext cx="2016233" cy="2360035"/>
      </dsp:txXfrm>
    </dsp:sp>
    <dsp:sp modelId="{B743A837-13D9-994F-BF2D-0B4F5741EA58}">
      <dsp:nvSpPr>
        <dsp:cNvPr id="0" name=""/>
        <dsp:cNvSpPr/>
      </dsp:nvSpPr>
      <dsp:spPr>
        <a:xfrm>
          <a:off x="2582619" y="-57327"/>
          <a:ext cx="2148373" cy="25223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9009DD-40FD-6043-90BE-2548CF67012A}">
      <dsp:nvSpPr>
        <dsp:cNvPr id="0" name=""/>
        <dsp:cNvSpPr/>
      </dsp:nvSpPr>
      <dsp:spPr>
        <a:xfrm rot="10800000">
          <a:off x="2582619" y="2350406"/>
          <a:ext cx="2148373" cy="229307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Creator of Apple Computers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and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 Phones</a:t>
          </a:r>
        </a:p>
      </dsp:txBody>
      <dsp:txXfrm rot="10800000">
        <a:off x="2648689" y="2350406"/>
        <a:ext cx="2016233" cy="2227004"/>
      </dsp:txXfrm>
    </dsp:sp>
    <dsp:sp modelId="{D0FA54DE-291F-AC4B-A295-B892C86C9180}">
      <dsp:nvSpPr>
        <dsp:cNvPr id="0" name=""/>
        <dsp:cNvSpPr/>
      </dsp:nvSpPr>
      <dsp:spPr>
        <a:xfrm>
          <a:off x="4945830" y="-11196"/>
          <a:ext cx="2148373" cy="2283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103879-D47B-964A-9069-0B9B109D96E6}">
      <dsp:nvSpPr>
        <dsp:cNvPr id="0" name=""/>
        <dsp:cNvSpPr/>
      </dsp:nvSpPr>
      <dsp:spPr>
        <a:xfrm rot="10800000">
          <a:off x="4945830" y="2249464"/>
          <a:ext cx="2148373" cy="234788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Discovered the Theory of Relativity</a:t>
          </a:r>
        </a:p>
      </dsp:txBody>
      <dsp:txXfrm rot="10800000">
        <a:off x="5011900" y="2249464"/>
        <a:ext cx="2016233" cy="2281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3B62C-5807-6F44-B9D9-B0292EEFE034}">
      <dsp:nvSpPr>
        <dsp:cNvPr id="0" name=""/>
        <dsp:cNvSpPr/>
      </dsp:nvSpPr>
      <dsp:spPr>
        <a:xfrm>
          <a:off x="3441620" y="2113744"/>
          <a:ext cx="2367041" cy="2367041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Critical thinker</a:t>
          </a:r>
        </a:p>
      </dsp:txBody>
      <dsp:txXfrm>
        <a:off x="3917501" y="2668212"/>
        <a:ext cx="1415279" cy="1216708"/>
      </dsp:txXfrm>
    </dsp:sp>
    <dsp:sp modelId="{D4148C91-3418-6A4E-ADCE-0A966EC0FE9F}">
      <dsp:nvSpPr>
        <dsp:cNvPr id="0" name=""/>
        <dsp:cNvSpPr/>
      </dsp:nvSpPr>
      <dsp:spPr>
        <a:xfrm>
          <a:off x="1135072" y="1547771"/>
          <a:ext cx="2521734" cy="243025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Innovative</a:t>
          </a:r>
          <a:r>
            <a:rPr lang="en-US" sz="2300" kern="1200" dirty="0"/>
            <a:t> thinker</a:t>
          </a:r>
        </a:p>
      </dsp:txBody>
      <dsp:txXfrm>
        <a:off x="1760193" y="2163293"/>
        <a:ext cx="1271492" cy="1199210"/>
      </dsp:txXfrm>
    </dsp:sp>
    <dsp:sp modelId="{58EDE978-1DB3-8242-9EBD-BEBE2F4DC370}">
      <dsp:nvSpPr>
        <dsp:cNvPr id="0" name=""/>
        <dsp:cNvSpPr/>
      </dsp:nvSpPr>
      <dsp:spPr>
        <a:xfrm rot="20700000">
          <a:off x="2628504" y="107188"/>
          <a:ext cx="2486975" cy="220555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Creative thinker</a:t>
          </a:r>
        </a:p>
      </dsp:txBody>
      <dsp:txXfrm rot="-20700000">
        <a:off x="3190662" y="574238"/>
        <a:ext cx="1362658" cy="1271451"/>
      </dsp:txXfrm>
    </dsp:sp>
    <dsp:sp modelId="{5B3E2794-FF08-BA4D-817D-9B1C89B3DE6E}">
      <dsp:nvSpPr>
        <dsp:cNvPr id="0" name=""/>
        <dsp:cNvSpPr/>
      </dsp:nvSpPr>
      <dsp:spPr>
        <a:xfrm>
          <a:off x="3260811" y="1755879"/>
          <a:ext cx="3029813" cy="3029813"/>
        </a:xfrm>
        <a:prstGeom prst="circularArrow">
          <a:avLst>
            <a:gd name="adj1" fmla="val 4688"/>
            <a:gd name="adj2" fmla="val 299029"/>
            <a:gd name="adj3" fmla="val 2518772"/>
            <a:gd name="adj4" fmla="val 15855674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1F44CB-7A2A-AD43-9F8C-FC71E8665275}">
      <dsp:nvSpPr>
        <dsp:cNvPr id="0" name=""/>
        <dsp:cNvSpPr/>
      </dsp:nvSpPr>
      <dsp:spPr>
        <a:xfrm>
          <a:off x="777011" y="1399081"/>
          <a:ext cx="2201348" cy="22013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1F0145-DE6C-9F41-86A5-B125FAD2C7A0}">
      <dsp:nvSpPr>
        <dsp:cNvPr id="0" name=""/>
        <dsp:cNvSpPr/>
      </dsp:nvSpPr>
      <dsp:spPr>
        <a:xfrm>
          <a:off x="2243918" y="-9"/>
          <a:ext cx="2373497" cy="237349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26084-7EC9-3F43-9905-12E8DBF8C235}">
      <dsp:nvSpPr>
        <dsp:cNvPr id="0" name=""/>
        <dsp:cNvSpPr/>
      </dsp:nvSpPr>
      <dsp:spPr>
        <a:xfrm>
          <a:off x="213836" y="0"/>
          <a:ext cx="6885939" cy="43037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1326BF-0160-8648-B75C-96116CE95E9C}">
      <dsp:nvSpPr>
        <dsp:cNvPr id="0" name=""/>
        <dsp:cNvSpPr/>
      </dsp:nvSpPr>
      <dsp:spPr>
        <a:xfrm>
          <a:off x="1088351" y="2970422"/>
          <a:ext cx="179034" cy="1790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2D1FCE-CED2-0047-86E9-62103E8DCC17}">
      <dsp:nvSpPr>
        <dsp:cNvPr id="0" name=""/>
        <dsp:cNvSpPr/>
      </dsp:nvSpPr>
      <dsp:spPr>
        <a:xfrm>
          <a:off x="1177868" y="3059939"/>
          <a:ext cx="1604423" cy="1243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6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Old problem require new perspectives</a:t>
          </a:r>
        </a:p>
      </dsp:txBody>
      <dsp:txXfrm>
        <a:off x="1177868" y="3059939"/>
        <a:ext cx="1604423" cy="1243772"/>
      </dsp:txXfrm>
    </dsp:sp>
    <dsp:sp modelId="{8882F5F2-0F1B-724C-B16D-F9C6972E953A}">
      <dsp:nvSpPr>
        <dsp:cNvPr id="0" name=""/>
        <dsp:cNvSpPr/>
      </dsp:nvSpPr>
      <dsp:spPr>
        <a:xfrm>
          <a:off x="2668674" y="1800673"/>
          <a:ext cx="323639" cy="3236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3F6645-2EC2-4E49-BF72-885F898FB663}">
      <dsp:nvSpPr>
        <dsp:cNvPr id="0" name=""/>
        <dsp:cNvSpPr/>
      </dsp:nvSpPr>
      <dsp:spPr>
        <a:xfrm>
          <a:off x="2830493" y="1962492"/>
          <a:ext cx="1652625" cy="2341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9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Reject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group think</a:t>
          </a:r>
          <a:r>
            <a:rPr lang="en-US" sz="2000" kern="1200" dirty="0"/>
            <a:t>. Follow your instinct even when everyone else says you’re wrong</a:t>
          </a:r>
        </a:p>
      </dsp:txBody>
      <dsp:txXfrm>
        <a:off x="2830493" y="1962492"/>
        <a:ext cx="1652625" cy="2341219"/>
      </dsp:txXfrm>
    </dsp:sp>
    <dsp:sp modelId="{F8FA8669-E15A-0D46-B24D-2676275CB1FA}">
      <dsp:nvSpPr>
        <dsp:cNvPr id="0" name=""/>
        <dsp:cNvSpPr/>
      </dsp:nvSpPr>
      <dsp:spPr>
        <a:xfrm>
          <a:off x="4569193" y="1088839"/>
          <a:ext cx="447586" cy="4475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C3451-C81C-2644-B0DA-A817BCFE8D9A}">
      <dsp:nvSpPr>
        <dsp:cNvPr id="0" name=""/>
        <dsp:cNvSpPr/>
      </dsp:nvSpPr>
      <dsp:spPr>
        <a:xfrm>
          <a:off x="4792986" y="1312632"/>
          <a:ext cx="1652625" cy="2991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16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Free Thinker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  one tells you what to believe. </a:t>
          </a:r>
        </a:p>
      </dsp:txBody>
      <dsp:txXfrm>
        <a:off x="4792986" y="1312632"/>
        <a:ext cx="1652625" cy="29910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A29E-6A4D-354A-87DB-BF6EF83F72C2}">
      <dsp:nvSpPr>
        <dsp:cNvPr id="0" name=""/>
        <dsp:cNvSpPr/>
      </dsp:nvSpPr>
      <dsp:spPr>
        <a:xfrm>
          <a:off x="1300332" y="105662"/>
          <a:ext cx="4712947" cy="120503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17115-E722-1A48-B08D-D744DF25F752}">
      <dsp:nvSpPr>
        <dsp:cNvPr id="0" name=""/>
        <dsp:cNvSpPr/>
      </dsp:nvSpPr>
      <dsp:spPr>
        <a:xfrm>
          <a:off x="3325958" y="3056395"/>
          <a:ext cx="672455" cy="430371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0C49114-FA09-C546-8751-E7AC949AB88D}">
      <dsp:nvSpPr>
        <dsp:cNvPr id="0" name=""/>
        <dsp:cNvSpPr/>
      </dsp:nvSpPr>
      <dsp:spPr>
        <a:xfrm>
          <a:off x="2048294" y="3262341"/>
          <a:ext cx="3227784" cy="108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Focus on the future by understanding the past- not by living in the past</a:t>
          </a:r>
        </a:p>
      </dsp:txBody>
      <dsp:txXfrm>
        <a:off x="2048294" y="3262341"/>
        <a:ext cx="3227784" cy="1083647"/>
      </dsp:txXfrm>
    </dsp:sp>
    <dsp:sp modelId="{2B7E0203-634D-BF45-BB26-2639FEDD3DBB}">
      <dsp:nvSpPr>
        <dsp:cNvPr id="0" name=""/>
        <dsp:cNvSpPr/>
      </dsp:nvSpPr>
      <dsp:spPr>
        <a:xfrm>
          <a:off x="3183398" y="1403769"/>
          <a:ext cx="1210419" cy="12104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Refuse to be silent</a:t>
          </a:r>
        </a:p>
      </dsp:txBody>
      <dsp:txXfrm>
        <a:off x="3183398" y="1403769"/>
        <a:ext cx="1210419" cy="1210419"/>
      </dsp:txXfrm>
    </dsp:sp>
    <dsp:sp modelId="{B09DA135-D0FD-D742-99E1-017CA0BE404D}">
      <dsp:nvSpPr>
        <dsp:cNvPr id="0" name=""/>
        <dsp:cNvSpPr/>
      </dsp:nvSpPr>
      <dsp:spPr>
        <a:xfrm>
          <a:off x="2317276" y="495686"/>
          <a:ext cx="1210419" cy="12104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Refuse to accept limits</a:t>
          </a:r>
        </a:p>
      </dsp:txBody>
      <dsp:txXfrm>
        <a:off x="2317276" y="495686"/>
        <a:ext cx="1210419" cy="1210419"/>
      </dsp:txXfrm>
    </dsp:sp>
    <dsp:sp modelId="{F007DAC6-9029-C54C-9032-A03BED5C7FE9}">
      <dsp:nvSpPr>
        <dsp:cNvPr id="0" name=""/>
        <dsp:cNvSpPr/>
      </dsp:nvSpPr>
      <dsp:spPr>
        <a:xfrm>
          <a:off x="3554593" y="203034"/>
          <a:ext cx="1210419" cy="12104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Refuse to be ordinary</a:t>
          </a:r>
        </a:p>
      </dsp:txBody>
      <dsp:txXfrm>
        <a:off x="3554593" y="203034"/>
        <a:ext cx="1210419" cy="1210419"/>
      </dsp:txXfrm>
    </dsp:sp>
    <dsp:sp modelId="{6A917055-E6D7-864D-B0C4-1B6709FDB4EB}">
      <dsp:nvSpPr>
        <dsp:cNvPr id="0" name=""/>
        <dsp:cNvSpPr/>
      </dsp:nvSpPr>
      <dsp:spPr>
        <a:xfrm>
          <a:off x="1779312" y="-42277"/>
          <a:ext cx="3765748" cy="301259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BB418-007A-E14F-8B37-DACEBD536C5A}">
      <dsp:nvSpPr>
        <dsp:cNvPr id="0" name=""/>
        <dsp:cNvSpPr/>
      </dsp:nvSpPr>
      <dsp:spPr>
        <a:xfrm>
          <a:off x="0" y="0"/>
          <a:ext cx="8350287" cy="21958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2BE2B-DD70-9C45-849C-FAF81D750229}">
      <dsp:nvSpPr>
        <dsp:cNvPr id="0" name=""/>
        <dsp:cNvSpPr/>
      </dsp:nvSpPr>
      <dsp:spPr>
        <a:xfrm>
          <a:off x="250508" y="-1"/>
          <a:ext cx="2452896" cy="21958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68E2F9-E85F-E141-9261-58B9AFA00E31}">
      <dsp:nvSpPr>
        <dsp:cNvPr id="0" name=""/>
        <dsp:cNvSpPr/>
      </dsp:nvSpPr>
      <dsp:spPr>
        <a:xfrm rot="10800000">
          <a:off x="250508" y="2195856"/>
          <a:ext cx="2452896" cy="268382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Sir Isaac Newton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Discovered the theory of gravity</a:t>
          </a:r>
        </a:p>
      </dsp:txBody>
      <dsp:txXfrm rot="10800000">
        <a:off x="325943" y="2195856"/>
        <a:ext cx="2302026" cy="2608387"/>
      </dsp:txXfrm>
    </dsp:sp>
    <dsp:sp modelId="{76CE95B2-8FA1-B94D-8699-BC79A5994F6E}">
      <dsp:nvSpPr>
        <dsp:cNvPr id="0" name=""/>
        <dsp:cNvSpPr/>
      </dsp:nvSpPr>
      <dsp:spPr>
        <a:xfrm>
          <a:off x="2948695" y="16760"/>
          <a:ext cx="2452896" cy="21623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5CA26E-952D-E242-A24B-367C53620379}">
      <dsp:nvSpPr>
        <dsp:cNvPr id="0" name=""/>
        <dsp:cNvSpPr/>
      </dsp:nvSpPr>
      <dsp:spPr>
        <a:xfrm rot="10800000">
          <a:off x="2948695" y="2195855"/>
          <a:ext cx="2452896" cy="268382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Hippocrates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Founder of modern medicine</a:t>
          </a:r>
        </a:p>
      </dsp:txBody>
      <dsp:txXfrm rot="10800000">
        <a:off x="3024130" y="2195855"/>
        <a:ext cx="2302026" cy="2608387"/>
      </dsp:txXfrm>
    </dsp:sp>
    <dsp:sp modelId="{46D5DFD3-0959-6248-ABCC-890B448ABB87}">
      <dsp:nvSpPr>
        <dsp:cNvPr id="0" name=""/>
        <dsp:cNvSpPr/>
      </dsp:nvSpPr>
      <dsp:spPr>
        <a:xfrm>
          <a:off x="5646881" y="-1"/>
          <a:ext cx="2452896" cy="21958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C047A0-8DB9-6140-841A-84E90334F66E}">
      <dsp:nvSpPr>
        <dsp:cNvPr id="0" name=""/>
        <dsp:cNvSpPr/>
      </dsp:nvSpPr>
      <dsp:spPr>
        <a:xfrm rot="10800000">
          <a:off x="5646881" y="2195856"/>
          <a:ext cx="2452896" cy="268382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Aristotle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Father of Physical Sciences</a:t>
          </a:r>
        </a:p>
      </dsp:txBody>
      <dsp:txXfrm rot="10800000">
        <a:off x="5722316" y="2195856"/>
        <a:ext cx="2302026" cy="26083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1BD5B-AC39-8245-A3CA-FB386877B44E}">
      <dsp:nvSpPr>
        <dsp:cNvPr id="0" name=""/>
        <dsp:cNvSpPr/>
      </dsp:nvSpPr>
      <dsp:spPr>
        <a:xfrm>
          <a:off x="0" y="3239631"/>
          <a:ext cx="7313613" cy="10633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Creative Thinker</a:t>
          </a:r>
        </a:p>
      </dsp:txBody>
      <dsp:txXfrm>
        <a:off x="0" y="3239631"/>
        <a:ext cx="7313613" cy="574192"/>
      </dsp:txXfrm>
    </dsp:sp>
    <dsp:sp modelId="{FA07B384-F705-ED4D-A232-CEB2CA916626}">
      <dsp:nvSpPr>
        <dsp:cNvPr id="0" name=""/>
        <dsp:cNvSpPr/>
      </dsp:nvSpPr>
      <dsp:spPr>
        <a:xfrm>
          <a:off x="3571" y="3792557"/>
          <a:ext cx="2435490" cy="4891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Heightened awareness- you see things others fail to see</a:t>
          </a:r>
        </a:p>
      </dsp:txBody>
      <dsp:txXfrm>
        <a:off x="3571" y="3792557"/>
        <a:ext cx="2435490" cy="489126"/>
      </dsp:txXfrm>
    </dsp:sp>
    <dsp:sp modelId="{982E43D4-E5EE-7E4B-ACCB-159080E96DD7}">
      <dsp:nvSpPr>
        <dsp:cNvPr id="0" name=""/>
        <dsp:cNvSpPr/>
      </dsp:nvSpPr>
      <dsp:spPr>
        <a:xfrm>
          <a:off x="2439061" y="3792557"/>
          <a:ext cx="2435490" cy="4891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Combine intelligence and imagination</a:t>
          </a:r>
        </a:p>
      </dsp:txBody>
      <dsp:txXfrm>
        <a:off x="2439061" y="3792557"/>
        <a:ext cx="2435490" cy="489126"/>
      </dsp:txXfrm>
    </dsp:sp>
    <dsp:sp modelId="{B813843F-26E6-5F46-B8AB-D404A1CF8724}">
      <dsp:nvSpPr>
        <dsp:cNvPr id="0" name=""/>
        <dsp:cNvSpPr/>
      </dsp:nvSpPr>
      <dsp:spPr>
        <a:xfrm>
          <a:off x="4874551" y="3792557"/>
          <a:ext cx="2435490" cy="4891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Free from the old thinking- the ability to see thing from new perspectives</a:t>
          </a:r>
        </a:p>
      </dsp:txBody>
      <dsp:txXfrm>
        <a:off x="4874551" y="3792557"/>
        <a:ext cx="2435490" cy="489126"/>
      </dsp:txXfrm>
    </dsp:sp>
    <dsp:sp modelId="{A6481303-5A71-1A4C-A1FA-3AB894D0F30E}">
      <dsp:nvSpPr>
        <dsp:cNvPr id="0" name=""/>
        <dsp:cNvSpPr/>
      </dsp:nvSpPr>
      <dsp:spPr>
        <a:xfrm rot="10800000">
          <a:off x="0" y="1620196"/>
          <a:ext cx="7313613" cy="163538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Free thinker</a:t>
          </a:r>
        </a:p>
      </dsp:txBody>
      <dsp:txXfrm rot="-10800000">
        <a:off x="0" y="1620196"/>
        <a:ext cx="7313613" cy="574020"/>
      </dsp:txXfrm>
    </dsp:sp>
    <dsp:sp modelId="{EA2B5DDF-AA9C-A647-B9BF-E39AA79D0B9B}">
      <dsp:nvSpPr>
        <dsp:cNvPr id="0" name=""/>
        <dsp:cNvSpPr/>
      </dsp:nvSpPr>
      <dsp:spPr>
        <a:xfrm>
          <a:off x="0" y="2194216"/>
          <a:ext cx="3656806" cy="4889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Develop an understanding build on knowledge that is both broad and deep</a:t>
          </a:r>
        </a:p>
      </dsp:txBody>
      <dsp:txXfrm>
        <a:off x="0" y="2194216"/>
        <a:ext cx="3656806" cy="488980"/>
      </dsp:txXfrm>
    </dsp:sp>
    <dsp:sp modelId="{5C7945AE-1C3D-FF43-AF25-B426E8D0FF50}">
      <dsp:nvSpPr>
        <dsp:cNvPr id="0" name=""/>
        <dsp:cNvSpPr/>
      </dsp:nvSpPr>
      <dsp:spPr>
        <a:xfrm>
          <a:off x="3656806" y="2194216"/>
          <a:ext cx="3656806" cy="4889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Free from the opinions of others- can see their strengths and weaknesses</a:t>
          </a:r>
        </a:p>
      </dsp:txBody>
      <dsp:txXfrm>
        <a:off x="3656806" y="2194216"/>
        <a:ext cx="3656806" cy="488980"/>
      </dsp:txXfrm>
    </dsp:sp>
    <dsp:sp modelId="{348849A8-4F8B-E24A-98EA-ACD13241367A}">
      <dsp:nvSpPr>
        <dsp:cNvPr id="0" name=""/>
        <dsp:cNvSpPr/>
      </dsp:nvSpPr>
      <dsp:spPr>
        <a:xfrm rot="10800000">
          <a:off x="0" y="760"/>
          <a:ext cx="7313613" cy="163538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2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>
          <a:reflection blurRad="101600" stA="26000" endPos="20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Critical Thinker</a:t>
          </a:r>
        </a:p>
      </dsp:txBody>
      <dsp:txXfrm rot="-10800000">
        <a:off x="0" y="760"/>
        <a:ext cx="7313613" cy="574020"/>
      </dsp:txXfrm>
    </dsp:sp>
    <dsp:sp modelId="{E7F68982-6129-B14D-8DE4-BC53B91061F0}">
      <dsp:nvSpPr>
        <dsp:cNvPr id="0" name=""/>
        <dsp:cNvSpPr/>
      </dsp:nvSpPr>
      <dsp:spPr>
        <a:xfrm>
          <a:off x="0" y="574780"/>
          <a:ext cx="7313613" cy="4889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1. Question everything 2. Analyze from multiple perspective 3. Understand what works and what doesn’t</a:t>
          </a:r>
        </a:p>
      </dsp:txBody>
      <dsp:txXfrm>
        <a:off x="0" y="574780"/>
        <a:ext cx="7313613" cy="488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9F51-C26B-4644-AC7E-A618488A626A}" type="datetimeFigureOut">
              <a:rPr lang="en-US" smtClean="0"/>
              <a:pPr/>
              <a:t>3/22/25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C145-317C-4DEC-9A6B-045D66B7A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3083-A410-EF4A-A2B6-B9D7C4C1840F}" type="datetimeFigureOut">
              <a:rPr lang="en-US" smtClean="0"/>
              <a:pPr/>
              <a:t>3/22/25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C4BB-2CA3-BD4D-B297-314C1E555E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3083-A410-EF4A-A2B6-B9D7C4C1840F}" type="datetimeFigureOut">
              <a:rPr lang="en-US" smtClean="0"/>
              <a:pPr/>
              <a:t>3/22/25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C4BB-2CA3-BD4D-B297-314C1E555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3083-A410-EF4A-A2B6-B9D7C4C1840F}" type="datetimeFigureOut">
              <a:rPr lang="en-US" smtClean="0"/>
              <a:pPr/>
              <a:t>3/22/25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C4BB-2CA3-BD4D-B297-314C1E555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3083-A410-EF4A-A2B6-B9D7C4C1840F}" type="datetimeFigureOut">
              <a:rPr lang="en-US" smtClean="0"/>
              <a:pPr/>
              <a:t>3/22/25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C4BB-2CA3-BD4D-B297-314C1E555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743083-A410-EF4A-A2B6-B9D7C4C1840F}" type="datetimeFigureOut">
              <a:rPr lang="en-US" smtClean="0"/>
              <a:pPr/>
              <a:t>3/22/25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B9C4BB-2CA3-BD4D-B297-314C1E555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3083-A410-EF4A-A2B6-B9D7C4C1840F}" type="datetimeFigureOut">
              <a:rPr lang="en-US" smtClean="0"/>
              <a:pPr/>
              <a:t>3/22/25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C4BB-2CA3-BD4D-B297-314C1E555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3083-A410-EF4A-A2B6-B9D7C4C1840F}" type="datetimeFigureOut">
              <a:rPr lang="en-US" smtClean="0"/>
              <a:pPr/>
              <a:t>3/22/25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C4BB-2CA3-BD4D-B297-314C1E555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3083-A410-EF4A-A2B6-B9D7C4C1840F}" type="datetimeFigureOut">
              <a:rPr lang="en-US" smtClean="0"/>
              <a:pPr/>
              <a:t>3/22/25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C4BB-2CA3-BD4D-B297-314C1E555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3083-A410-EF4A-A2B6-B9D7C4C1840F}" type="datetimeFigureOut">
              <a:rPr lang="en-US" smtClean="0"/>
              <a:pPr/>
              <a:t>3/22/25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C4BB-2CA3-BD4D-B297-314C1E555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3083-A410-EF4A-A2B6-B9D7C4C1840F}" type="datetimeFigureOut">
              <a:rPr lang="en-US" smtClean="0"/>
              <a:pPr/>
              <a:t>3/22/25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43083-A410-EF4A-A2B6-B9D7C4C1840F}" type="datetimeFigureOut">
              <a:rPr lang="en-US" smtClean="0"/>
              <a:pPr/>
              <a:t>3/22/25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FB9C4BB-2CA3-BD4D-B297-314C1E555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9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6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1664110"/>
            <a:ext cx="5404104" cy="2526890"/>
          </a:xfrm>
        </p:spPr>
        <p:txBody>
          <a:bodyPr/>
          <a:lstStyle/>
          <a:p>
            <a:r>
              <a:rPr lang="en-US" dirty="0">
                <a:latin typeface="Iowan Old Style Black"/>
                <a:cs typeface="Iowan Old Style Black"/>
              </a:rPr>
              <a:t>Understanding </a:t>
            </a:r>
            <a:r>
              <a:rPr lang="en-US">
                <a:latin typeface="Iowan Old Style Black"/>
                <a:cs typeface="Iowan Old Style Black"/>
              </a:rPr>
              <a:t>American Culture Series</a:t>
            </a:r>
            <a:endParaRPr lang="en-US" dirty="0">
              <a:latin typeface="Iowan Old Style Black"/>
              <a:cs typeface="Iowan Old Style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>
                <a:latin typeface="Braggadocio"/>
                <a:cs typeface="Braggadocio"/>
              </a:rPr>
              <a:t>What is a Liberal Arts Education</a:t>
            </a:r>
          </a:p>
        </p:txBody>
      </p:sp>
      <p:pic>
        <p:nvPicPr>
          <p:cNvPr id="4" name="Picture 3" descr="y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5640"/>
            <a:ext cx="2482746" cy="1662360"/>
          </a:xfrm>
          <a:prstGeom prst="rect">
            <a:avLst/>
          </a:prstGeom>
        </p:spPr>
      </p:pic>
      <p:pic>
        <p:nvPicPr>
          <p:cNvPr id="5" name="Picture 4" descr="GRAduat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041" y="5195640"/>
            <a:ext cx="2625959" cy="1662360"/>
          </a:xfrm>
          <a:prstGeom prst="rect">
            <a:avLst/>
          </a:prstGeom>
        </p:spPr>
      </p:pic>
      <p:pic>
        <p:nvPicPr>
          <p:cNvPr id="6" name="Picture 5" descr="univerity studen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2769403" cy="1664110"/>
          </a:xfrm>
          <a:prstGeom prst="rect">
            <a:avLst/>
          </a:prstGeom>
        </p:spPr>
      </p:pic>
      <p:pic>
        <p:nvPicPr>
          <p:cNvPr id="7" name="Picture 6" descr="University Southern California_wikicc_Dohen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041" y="-1"/>
            <a:ext cx="2625958" cy="16641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Limits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747838"/>
          <a:ext cx="7313613" cy="43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Forbes Facts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747838"/>
          <a:ext cx="7313613" cy="43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stock-photo-thessaloniki-greece-january-prime-minister-antonis-samaras-visits-thessaloniki-to-give-24647366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28" y="1617740"/>
            <a:ext cx="2661655" cy="1896061"/>
          </a:xfrm>
          <a:prstGeom prst="rect">
            <a:avLst/>
          </a:prstGeom>
        </p:spPr>
      </p:pic>
      <p:pic>
        <p:nvPicPr>
          <p:cNvPr id="7" name="Picture 6" descr="HT_aprez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28" y="4942125"/>
            <a:ext cx="2661655" cy="16742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Liberal Arts Education</a:t>
            </a:r>
            <a:br>
              <a:rPr lang="en-US" dirty="0"/>
            </a:br>
            <a:r>
              <a:rPr lang="en-US" dirty="0"/>
              <a:t>2,000 years of discovery</a:t>
            </a:r>
          </a:p>
        </p:txBody>
      </p:sp>
      <p:pic>
        <p:nvPicPr>
          <p:cNvPr id="4" name="Content Placeholder 3" descr="issac newt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9397" r="-29397"/>
          <a:stretch>
            <a:fillRect/>
          </a:stretch>
        </p:blipFill>
        <p:spPr>
          <a:xfrm>
            <a:off x="-1026390" y="4007396"/>
            <a:ext cx="5323308" cy="2850603"/>
          </a:xfrm>
        </p:spPr>
      </p:pic>
      <p:pic>
        <p:nvPicPr>
          <p:cNvPr id="5" name="Picture 4" descr="amel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16" y="4007396"/>
            <a:ext cx="3079168" cy="2850604"/>
          </a:xfrm>
          <a:prstGeom prst="rect">
            <a:avLst/>
          </a:prstGeom>
        </p:spPr>
      </p:pic>
      <p:pic>
        <p:nvPicPr>
          <p:cNvPr id="6" name="Picture 5" descr="Albert_Einstein_19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284" y="4007396"/>
            <a:ext cx="2854258" cy="2850604"/>
          </a:xfrm>
          <a:prstGeom prst="rect">
            <a:avLst/>
          </a:prstGeom>
        </p:spPr>
      </p:pic>
      <p:pic>
        <p:nvPicPr>
          <p:cNvPr id="7" name="Picture 6" descr="Aristotle-Small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284" y="1492624"/>
            <a:ext cx="2854258" cy="2514771"/>
          </a:xfrm>
          <a:prstGeom prst="rect">
            <a:avLst/>
          </a:prstGeom>
        </p:spPr>
      </p:pic>
      <p:pic>
        <p:nvPicPr>
          <p:cNvPr id="8" name="Picture 7" descr="8021334-group-of-students-working-at-the-laboratory-Stock-Photo-science-lab-scientis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116" y="1655764"/>
            <a:ext cx="3079168" cy="2351632"/>
          </a:xfrm>
          <a:prstGeom prst="rect">
            <a:avLst/>
          </a:prstGeom>
        </p:spPr>
      </p:pic>
      <p:pic>
        <p:nvPicPr>
          <p:cNvPr id="9" name="Picture 8" descr="steve-jo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92625"/>
            <a:ext cx="3340116" cy="25147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Existence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47838"/>
          <a:ext cx="7313613" cy="430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the-power-of-the-min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760538"/>
            <a:ext cx="1393825" cy="1406458"/>
          </a:xfrm>
          <a:prstGeom prst="rect">
            <a:avLst/>
          </a:prstGeom>
        </p:spPr>
      </p:pic>
      <p:pic>
        <p:nvPicPr>
          <p:cNvPr id="6" name="Picture 5" descr="sou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3178" y="5095582"/>
            <a:ext cx="1524318" cy="1494452"/>
          </a:xfrm>
          <a:prstGeom prst="rect">
            <a:avLst/>
          </a:prstGeom>
        </p:spPr>
      </p:pic>
      <p:pic>
        <p:nvPicPr>
          <p:cNvPr id="7" name="Picture 6" descr="heart-min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025" y="5121283"/>
            <a:ext cx="1594893" cy="1468751"/>
          </a:xfrm>
          <a:prstGeom prst="rect">
            <a:avLst/>
          </a:prstGeom>
        </p:spPr>
      </p:pic>
      <p:pic>
        <p:nvPicPr>
          <p:cNvPr id="8" name="Picture 7" descr="da vinci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7758" y="1747838"/>
            <a:ext cx="1500255" cy="1679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293" y="0"/>
            <a:ext cx="7313613" cy="1264024"/>
          </a:xfrm>
        </p:spPr>
        <p:txBody>
          <a:bodyPr anchor="t"/>
          <a:lstStyle/>
          <a:p>
            <a:r>
              <a:rPr lang="en-US" sz="2800" dirty="0"/>
              <a:t>The Ancient Greeks</a:t>
            </a:r>
            <a:br>
              <a:rPr lang="en-US" sz="2800" dirty="0"/>
            </a:br>
            <a:r>
              <a:rPr lang="en-US" sz="2800" dirty="0"/>
              <a:t>To maximize potential- A student must: </a:t>
            </a:r>
            <a:br>
              <a:rPr lang="en-US" sz="2800" dirty="0"/>
            </a:br>
            <a:r>
              <a:rPr lang="en-US" sz="2800" dirty="0"/>
              <a:t>Develop Everything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91597" y="1573888"/>
          <a:ext cx="7758309" cy="475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to multiple disciplines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47838"/>
          <a:ext cx="7313613" cy="43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these three men have in common?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47838"/>
          <a:ext cx="7313613" cy="458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Solved Problems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47838"/>
          <a:ext cx="7313613" cy="43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a vinci 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9929" y="1208661"/>
            <a:ext cx="2388988" cy="2080732"/>
          </a:xfrm>
          <a:prstGeom prst="rect">
            <a:avLst/>
          </a:prstGeom>
        </p:spPr>
      </p:pic>
      <p:pic>
        <p:nvPicPr>
          <p:cNvPr id="6" name="Picture 5" descr="Da-Vinci-glide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161904"/>
            <a:ext cx="2210551" cy="16960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Boundaries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47838"/>
          <a:ext cx="7313613" cy="43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meli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12027"/>
            <a:ext cx="2522483" cy="2709379"/>
          </a:xfrm>
          <a:prstGeom prst="rect">
            <a:avLst/>
          </a:prstGeom>
        </p:spPr>
      </p:pic>
      <p:pic>
        <p:nvPicPr>
          <p:cNvPr id="6" name="Picture 5" descr="thomas-edison-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5501" y="4470528"/>
            <a:ext cx="3178499" cy="23874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World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47838"/>
          <a:ext cx="7313613" cy="43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tephen hawking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4333534"/>
            <a:ext cx="2994435" cy="2524466"/>
          </a:xfrm>
          <a:prstGeom prst="rect">
            <a:avLst/>
          </a:prstGeom>
        </p:spPr>
      </p:pic>
      <p:pic>
        <p:nvPicPr>
          <p:cNvPr id="6" name="Picture 5" descr="barack_obama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7258" y="4256088"/>
            <a:ext cx="3076742" cy="26019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“If I see further than others, it’s because I stand on the shoulder of giants”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9704" y="1978322"/>
          <a:ext cx="8350287" cy="4879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1329</TotalTime>
  <Words>355</Words>
  <Application>Microsoft Macintosh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Braggadocio</vt:lpstr>
      <vt:lpstr>Corbel</vt:lpstr>
      <vt:lpstr>Iowan Old Style Black</vt:lpstr>
      <vt:lpstr>Wingdings</vt:lpstr>
      <vt:lpstr>Studio</vt:lpstr>
      <vt:lpstr>Understanding American Culture Series</vt:lpstr>
      <vt:lpstr>Human Existence</vt:lpstr>
      <vt:lpstr>The Ancient Greeks To maximize potential- A student must:  Develop Everything</vt:lpstr>
      <vt:lpstr>Exposure to multiple disciplines</vt:lpstr>
      <vt:lpstr>What do these three men have in common?</vt:lpstr>
      <vt:lpstr>They Solved Problems</vt:lpstr>
      <vt:lpstr>Break Boundaries</vt:lpstr>
      <vt:lpstr>Change the World</vt:lpstr>
      <vt:lpstr>“If I see further than others, it’s because I stand on the shoulder of giants”</vt:lpstr>
      <vt:lpstr>No Limits</vt:lpstr>
      <vt:lpstr>Forbes Facts</vt:lpstr>
      <vt:lpstr>Liberal Arts Education 2,000 years of discovery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Universities and Colleges</dc:title>
  <dc:creator>robert stanger</dc:creator>
  <cp:lastModifiedBy>robert stanger</cp:lastModifiedBy>
  <cp:revision>20</cp:revision>
  <dcterms:created xsi:type="dcterms:W3CDTF">2017-04-11T08:45:16Z</dcterms:created>
  <dcterms:modified xsi:type="dcterms:W3CDTF">2025-03-22T14:33:36Z</dcterms:modified>
</cp:coreProperties>
</file>