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89E8B0-345B-504B-A41D-86B4B69A380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341DD6-20B7-3946-B556-FCC054DDFB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obertstanger/Documents/l.I%20Am%20Iron%20Ma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file://localhost/Users/robertstanger/Documents/1591_Hulk_AvengersAssemble_50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Language is a Super Power</a:t>
            </a:r>
          </a:p>
        </p:txBody>
      </p:sp>
      <p:pic>
        <p:nvPicPr>
          <p:cNvPr id="5" name="Picture 4" descr="A person in a suit with his hand on his head&#10;&#10;AI-generated content may be incorrect.">
            <a:extLst>
              <a:ext uri="{FF2B5EF4-FFF2-40B4-BE49-F238E27FC236}">
                <a16:creationId xmlns:a16="http://schemas.microsoft.com/office/drawing/2014/main" id="{2E7FBC7E-23BD-53BD-4E20-50461CC6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" y="4207998"/>
            <a:ext cx="32512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D6FFA-6597-9412-2859-CD4B18CE434F}"/>
              </a:ext>
            </a:extLst>
          </p:cNvPr>
          <p:cNvSpPr txBox="1"/>
          <p:nvPr/>
        </p:nvSpPr>
        <p:spPr>
          <a:xfrm>
            <a:off x="914400" y="6351373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Stanger M.Ed.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Superheroes are a Great Way to Learn English</a:t>
            </a:r>
          </a:p>
        </p:txBody>
      </p:sp>
      <p:pic>
        <p:nvPicPr>
          <p:cNvPr id="9" name="Content Placeholder 8" descr="avengers___with_jpr_magic_by_torsor-d38nvw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7685" r="-17685"/>
          <a:stretch>
            <a:fillRect/>
          </a:stretch>
        </p:blipFill>
        <p:spPr/>
      </p:pic>
      <p:pic>
        <p:nvPicPr>
          <p:cNvPr id="10" name="Content Placeholder 9" descr="Justice-League-New-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8294" b="-68294"/>
          <a:stretch>
            <a:fillRect/>
          </a:stretch>
        </p:blipFill>
        <p:spPr>
          <a:xfrm>
            <a:off x="4122955" y="695802"/>
            <a:ext cx="5021045" cy="6418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2363-0360-F12B-F063-A71AE21F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English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B3C9-E9F2-A8C9-833C-0A5F1308C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53514"/>
            <a:ext cx="8143103" cy="4272649"/>
          </a:xfrm>
        </p:spPr>
        <p:txBody>
          <a:bodyPr/>
          <a:lstStyle/>
          <a:p>
            <a:r>
              <a:rPr lang="en-US" dirty="0"/>
              <a:t>             ESL Beginner Language Series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Property of American English Pathway</a:t>
            </a:r>
          </a:p>
          <a:p>
            <a:pPr algn="ctr"/>
            <a:r>
              <a:rPr lang="en-US" sz="1800" dirty="0"/>
              <a:t>Copyright 2018</a:t>
            </a:r>
          </a:p>
        </p:txBody>
      </p:sp>
      <p:pic>
        <p:nvPicPr>
          <p:cNvPr id="6" name="Picture 5" descr="A logo of a person holding a book&#10;&#10;AI-generated content may be incorrect.">
            <a:extLst>
              <a:ext uri="{FF2B5EF4-FFF2-40B4-BE49-F238E27FC236}">
                <a16:creationId xmlns:a16="http://schemas.microsoft.com/office/drawing/2014/main" id="{460C2B65-E035-2A20-CF32-EA504BB3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58" y="4256723"/>
            <a:ext cx="2336800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the Superhero</a:t>
            </a:r>
          </a:p>
        </p:txBody>
      </p:sp>
      <p:pic>
        <p:nvPicPr>
          <p:cNvPr id="4" name="Content Placeholder 3" descr="color___superman_all_star_by_pauloskinner-dd8vi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4916" r="-14916"/>
          <a:stretch>
            <a:fillRect/>
          </a:stretch>
        </p:blipFill>
        <p:spPr/>
      </p:pic>
      <p:pic>
        <p:nvPicPr>
          <p:cNvPr id="6" name="Content Placeholder 5" descr="batman_by_shamserg-d5yus3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3057" r="-1305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Superhero Quiz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colors are Superman’s costume?</a:t>
            </a:r>
          </a:p>
          <a:p>
            <a:endParaRPr lang="en-US" dirty="0"/>
          </a:p>
          <a:p>
            <a:r>
              <a:rPr lang="en-US" dirty="0"/>
              <a:t>A. Red, white, and blue</a:t>
            </a:r>
          </a:p>
          <a:p>
            <a:endParaRPr lang="en-US" dirty="0"/>
          </a:p>
          <a:p>
            <a:r>
              <a:rPr lang="en-US" dirty="0"/>
              <a:t>B. Red, blue, and yellow</a:t>
            </a:r>
          </a:p>
          <a:p>
            <a:endParaRPr lang="en-US" dirty="0"/>
          </a:p>
          <a:p>
            <a:r>
              <a:rPr lang="en-US" dirty="0"/>
              <a:t>C. Blue, grey, and black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stronger- Superman or Batman?</a:t>
            </a:r>
          </a:p>
          <a:p>
            <a:endParaRPr lang="en-US" dirty="0"/>
          </a:p>
          <a:p>
            <a:r>
              <a:rPr lang="en-US" dirty="0"/>
              <a:t>Which superhero has the coolest car?</a:t>
            </a:r>
          </a:p>
          <a:p>
            <a:endParaRPr lang="en-US" dirty="0"/>
          </a:p>
          <a:p>
            <a:r>
              <a:rPr lang="en-US" dirty="0"/>
              <a:t>Which superhero is very rich?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is not a power  Superman has?</a:t>
            </a:r>
          </a:p>
          <a:p>
            <a:r>
              <a:rPr lang="en-US" dirty="0"/>
              <a:t>A. super strength</a:t>
            </a:r>
          </a:p>
          <a:p>
            <a:r>
              <a:rPr lang="en-US" dirty="0"/>
              <a:t>B. super speed</a:t>
            </a:r>
          </a:p>
          <a:p>
            <a:r>
              <a:rPr lang="en-US" dirty="0"/>
              <a:t>C. the ability to read minds</a:t>
            </a:r>
          </a:p>
          <a:p>
            <a:r>
              <a:rPr lang="en-US" dirty="0"/>
              <a:t>D. the ability to fly </a:t>
            </a:r>
          </a:p>
        </p:txBody>
      </p:sp>
      <p:pic>
        <p:nvPicPr>
          <p:cNvPr id="7" name="Content Placeholder 6" descr="CR-Superman-in-spa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600" r="-1760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Batman vs. Wonder Woman</a:t>
            </a:r>
          </a:p>
        </p:txBody>
      </p:sp>
      <p:pic>
        <p:nvPicPr>
          <p:cNvPr id="5" name="Content Placeholder 4" descr="batman-dc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034" b="-6034"/>
          <a:stretch>
            <a:fillRect/>
          </a:stretch>
        </p:blipFill>
        <p:spPr/>
      </p:pic>
      <p:pic>
        <p:nvPicPr>
          <p:cNvPr id="6" name="Content Placeholder 5" descr="Wonder-Women-wonder-woman-32595180-500-7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3265" r="-13265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stronger- Batman or Wonder Woman?</a:t>
            </a:r>
          </a:p>
          <a:p>
            <a:endParaRPr lang="en-US" dirty="0"/>
          </a:p>
          <a:p>
            <a:r>
              <a:rPr lang="en-US" dirty="0"/>
              <a:t>True or False- Both Superman and Wonder Woman can fly.</a:t>
            </a:r>
          </a:p>
        </p:txBody>
      </p:sp>
      <p:pic>
        <p:nvPicPr>
          <p:cNvPr id="5" name="Content Placeholder 4" descr="wonder_woman_no__601_by_alexgarn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218" r="-17218"/>
          <a:stretch>
            <a:fillRect/>
          </a:stretch>
        </p:blipFill>
        <p:spPr>
          <a:xfrm>
            <a:off x="4105558" y="1417638"/>
            <a:ext cx="5038442" cy="50011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Man vs. The Hulk</a:t>
            </a:r>
          </a:p>
        </p:txBody>
      </p:sp>
      <p:pic>
        <p:nvPicPr>
          <p:cNvPr id="5" name="l.I Am Iron Man.jpg" descr="/Users/robertstanger/Documents/l.I Am Iron Man.jpg"/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 l="-5770" r="-5770"/>
          <a:stretch>
            <a:fillRect/>
          </a:stretch>
        </p:blipFill>
        <p:spPr/>
      </p:pic>
      <p:pic>
        <p:nvPicPr>
          <p:cNvPr id="6" name="1591_Hulk_AvengersAssemble_50.jpg" descr="/Users/robertstanger/Documents/1591_Hulk_AvengersAssemble_50.jpg"/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 t="-2508" b="-2508"/>
          <a:stretch>
            <a:fillRect/>
          </a:stretch>
        </p:blipFill>
        <p:spPr>
          <a:xfrm>
            <a:off x="4648200" y="1417638"/>
            <a:ext cx="4495800" cy="54403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True or False- Iron man is a robot.</a:t>
            </a:r>
          </a:p>
          <a:p>
            <a:endParaRPr lang="en-US" dirty="0"/>
          </a:p>
          <a:p>
            <a:r>
              <a:rPr lang="en-US" dirty="0"/>
              <a:t>Who do you think is stronger- The Hulk or Superman?</a:t>
            </a:r>
          </a:p>
          <a:p>
            <a:endParaRPr lang="en-US" dirty="0"/>
          </a:p>
          <a:p>
            <a:r>
              <a:rPr lang="en-US" dirty="0"/>
              <a:t>In a fight between Iron Man and Batman- who would win?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superhero do you think has the best super powers?</a:t>
            </a:r>
          </a:p>
          <a:p>
            <a:endParaRPr lang="en-US" dirty="0"/>
          </a:p>
          <a:p>
            <a:r>
              <a:rPr lang="en-US" dirty="0"/>
              <a:t>If you could be a super hero, who would you choose?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English with Superheroes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Superman has super strength and super speed.</a:t>
            </a:r>
          </a:p>
          <a:p>
            <a:endParaRPr lang="en-US" dirty="0"/>
          </a:p>
          <a:p>
            <a:r>
              <a:rPr lang="en-US" dirty="0"/>
              <a:t>Batman is rich and drives the coolest car.</a:t>
            </a:r>
          </a:p>
          <a:p>
            <a:endParaRPr lang="en-US" dirty="0"/>
          </a:p>
          <a:p>
            <a:r>
              <a:rPr lang="en-US" dirty="0"/>
              <a:t>Wonder Woman is stronger than Batman.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Both Superman and Iron Man can fly.</a:t>
            </a:r>
          </a:p>
          <a:p>
            <a:endParaRPr lang="en-US" dirty="0"/>
          </a:p>
          <a:p>
            <a:r>
              <a:rPr lang="en-US" dirty="0"/>
              <a:t>Iron Man is not a robot.</a:t>
            </a:r>
          </a:p>
          <a:p>
            <a:endParaRPr lang="en-US" dirty="0"/>
          </a:p>
          <a:p>
            <a:r>
              <a:rPr lang="en-US" dirty="0"/>
              <a:t>The Hulk is green and is the largest superhero.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397</TotalTime>
  <Words>265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 Antiqua</vt:lpstr>
      <vt:lpstr>Lucida Sans</vt:lpstr>
      <vt:lpstr>Wingdings</vt:lpstr>
      <vt:lpstr>Wingdings 2</vt:lpstr>
      <vt:lpstr>Wingdings 3</vt:lpstr>
      <vt:lpstr>Apex</vt:lpstr>
      <vt:lpstr>Super english</vt:lpstr>
      <vt:lpstr>Describe the Superhero</vt:lpstr>
      <vt:lpstr>Superhero Quiz</vt:lpstr>
      <vt:lpstr>Super Quiz</vt:lpstr>
      <vt:lpstr>Batman vs. Wonder Woman</vt:lpstr>
      <vt:lpstr>Super Quiz</vt:lpstr>
      <vt:lpstr>Iron Man vs. The Hulk</vt:lpstr>
      <vt:lpstr>Super Challenge</vt:lpstr>
      <vt:lpstr>Practice English with Superheroes </vt:lpstr>
      <vt:lpstr>Superheroes are a Great Way to Learn English</vt:lpstr>
      <vt:lpstr>American English Pathway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 User</dc:creator>
  <cp:lastModifiedBy>robert stanger</cp:lastModifiedBy>
  <cp:revision>7</cp:revision>
  <dcterms:created xsi:type="dcterms:W3CDTF">2016-04-18T08:50:57Z</dcterms:created>
  <dcterms:modified xsi:type="dcterms:W3CDTF">2025-04-18T23:34:58Z</dcterms:modified>
</cp:coreProperties>
</file>