
<file path=[Content_Types].xml><?xml version="1.0" encoding="utf-8"?>
<Types xmlns="http://schemas.openxmlformats.org/package/2006/content-types">
  <Override PartName="/ppt/diagrams/layout2.xml" ContentType="application/vnd.openxmlformats-officedocument.drawingml.diagramLayout+xml"/>
  <Override PartName="/ppt/diagrams/data10.xml" ContentType="application/vnd.openxmlformats-officedocument.drawingml.diagramData+xml"/>
  <Override PartName="/ppt/slides/slide14.xml" ContentType="application/vnd.openxmlformats-officedocument.presentationml.slide+xml"/>
  <Override PartName="/ppt/diagrams/colors12.xml" ContentType="application/vnd.openxmlformats-officedocument.drawingml.diagramColors+xml"/>
  <Override PartName="/ppt/diagrams/layout14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4.xml" ContentType="application/vnd.openxmlformats-officedocument.drawingml.diagramStyle+xml"/>
  <Default Extension="rels" ContentType="application/vnd.openxmlformats-package.relationships+xml"/>
  <Override PartName="/ppt/diagrams/quickStyle5.xml" ContentType="application/vnd.openxmlformats-officedocument.drawingml.diagramStyle+xml"/>
  <Override PartName="/ppt/diagrams/colors1.xml" ContentType="application/vnd.openxmlformats-officedocument.drawingml.diagramColors+xml"/>
  <Default Extension="xml" ContentType="application/xml"/>
  <Override PartName="/ppt/tableStyles.xml" ContentType="application/vnd.openxmlformats-officedocument.presentationml.tableStyles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slides/slide5.xml" ContentType="application/vnd.openxmlformats-officedocument.presentationml.slide+xml"/>
  <Override PartName="/ppt/diagrams/layout8.xml" ContentType="application/vnd.openxmlformats-officedocument.drawingml.diagramLayout+xml"/>
  <Override PartName="/ppt/slideLayouts/slideLayout5.xml" ContentType="application/vnd.openxmlformats-officedocument.presentationml.slideLayout+xml"/>
  <Override PartName="/ppt/diagrams/data4.xml" ContentType="application/vnd.openxmlformats-officedocument.drawingml.diagramData+xml"/>
  <Override PartName="/ppt/diagrams/colors11.xml" ContentType="application/vnd.openxmlformats-officedocument.drawingml.diagramColors+xml"/>
  <Override PartName="/ppt/diagrams/layout1.xml" ContentType="application/vnd.openxmlformats-officedocument.drawingml.diagramLayout+xml"/>
  <Override PartName="/ppt/diagrams/quickStyle13.xml" ContentType="application/vnd.openxmlformats-officedocument.drawingml.diagramStyl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diagrams/colors7.xml" ContentType="application/vnd.openxmlformats-officedocument.drawingml.diagramColors+xml"/>
  <Override PartName="/docProps/core.xml" ContentType="application/vnd.openxmlformats-package.core-properties+xml"/>
  <Override PartName="/ppt/diagrams/quickStyle4.xml" ContentType="application/vnd.openxmlformats-officedocument.drawingml.diagramStyle+xml"/>
  <Override PartName="/ppt/diagrams/drawing6.xml" ContentType="application/vnd.ms-office.drawingml.diagramDrawing+xml"/>
  <Override PartName="/ppt/slides/slide20.xml" ContentType="application/vnd.openxmlformats-officedocument.presentationml.slide+xml"/>
  <Override PartName="/ppt/diagrams/layout12.xml" ContentType="application/vnd.openxmlformats-officedocument.drawingml.diagramLayout+xml"/>
  <Override PartName="/ppt/diagrams/data15.xml" ContentType="application/vnd.openxmlformats-officedocument.drawingml.diagramData+xml"/>
  <Override PartName="/ppt/slides/slide4.xml" ContentType="application/vnd.openxmlformats-officedocument.presentationml.slide+xml"/>
  <Override PartName="/ppt/diagrams/layout7.xml" ContentType="application/vnd.openxmlformats-officedocument.drawingml.diagramLayout+xml"/>
  <Override PartName="/ppt/slides/slide19.xml" ContentType="application/vnd.openxmlformats-officedocument.presentationml.slide+xml"/>
  <Override PartName="/ppt/diagrams/data3.xml" ContentType="application/vnd.openxmlformats-officedocument.drawingml.diagramData+xml"/>
  <Override PartName="/ppt/slideLayouts/slideLayout4.xml" ContentType="application/vnd.openxmlformats-officedocument.presentationml.slideLayout+xml"/>
  <Override PartName="/ppt/diagrams/colors10.xml" ContentType="application/vnd.openxmlformats-officedocument.drawingml.diagramColors+xml"/>
  <Override PartName="/ppt/diagrams/quickStyle12.xml" ContentType="application/vnd.openxmlformats-officedocument.drawingml.diagramStyle+xml"/>
  <Override PartName="/ppt/slides/slide12.xml" ContentType="application/vnd.openxmlformats-officedocument.presentationml.slide+xml"/>
  <Override PartName="/ppt/diagrams/drawing15.xml" ContentType="application/vnd.ms-office.drawingml.diagramDrawing+xml"/>
  <Override PartName="/ppt/diagrams/colors6.xml" ContentType="application/vnd.openxmlformats-officedocument.drawingml.diagramColors+xml"/>
  <Override PartName="/ppt/diagrams/quickStyle3.xml" ContentType="application/vnd.openxmlformats-officedocument.drawingml.diagramStyle+xml"/>
  <Override PartName="/ppt/presProps.xml" ContentType="application/vnd.openxmlformats-officedocument.presentationml.presProps+xml"/>
  <Override PartName="/ppt/diagrams/drawing5.xml" ContentType="application/vnd.ms-office.drawingml.diagramDrawing+xml"/>
  <Override PartName="/ppt/diagrams/data9.xml" ContentType="application/vnd.openxmlformats-officedocument.drawingml.diagramData+xml"/>
  <Override PartName="/ppt/diagrams/layout11.xml" ContentType="application/vnd.openxmlformats-officedocument.drawingml.diagramLayout+xml"/>
  <Override PartName="/ppt/diagrams/data14.xml" ContentType="application/vnd.openxmlformats-officedocument.drawingml.diagramData+xml"/>
  <Override PartName="/ppt/diagrams/layout6.xml" ContentType="application/vnd.openxmlformats-officedocument.drawingml.diagramLayout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diagrams/data2.xml" ContentType="application/vnd.openxmlformats-officedocument.drawingml.diagramData+xml"/>
  <Override PartName="/ppt/slideLayouts/slideLayout3.xml" ContentType="application/vnd.openxmlformats-officedocument.presentationml.slideLayout+xml"/>
  <Override PartName="/ppt/diagrams/quickStyle11.xml" ContentType="application/vnd.openxmlformats-officedocument.drawingml.diagramStyle+xml"/>
  <Override PartName="/ppt/diagrams/drawing14.xml" ContentType="application/vnd.ms-office.drawingml.diagramDrawing+xml"/>
  <Override PartName="/ppt/slides/slide11.xml" ContentType="application/vnd.openxmlformats-officedocument.presentationml.slide+xml"/>
  <Override PartName="/ppt/diagrams/quickStyle9.xml" ContentType="application/vnd.openxmlformats-officedocument.drawingml.diagramStyle+xml"/>
  <Override PartName="/ppt/diagrams/colors5.xml" ContentType="application/vnd.openxmlformats-officedocument.drawingml.diagramColors+xml"/>
  <Override PartName="/ppt/diagrams/quickStyle2.xml" ContentType="application/vnd.openxmlformats-officedocument.drawingml.diagramStyle+xml"/>
  <Override PartName="/ppt/slides/slide9.xml" ContentType="application/vnd.openxmlformats-officedocument.presentationml.slide+xml"/>
  <Override PartName="/ppt/diagrams/drawing4.xml" ContentType="application/vnd.ms-office.drawingml.diagramDrawing+xml"/>
  <Override PartName="/ppt/slideLayouts/slideLayout9.xml" ContentType="application/vnd.openxmlformats-officedocument.presentationml.slideLayout+xml"/>
  <Override PartName="/ppt/diagrams/data8.xml" ContentType="application/vnd.openxmlformats-officedocument.drawingml.diagramData+xml"/>
  <Override PartName="/ppt/diagrams/layout10.xml" ContentType="application/vnd.openxmlformats-officedocument.drawingml.diagramLayout+xml"/>
  <Override PartName="/ppt/diagrams/layout5.xml" ContentType="application/vnd.openxmlformats-officedocument.drawingml.diagram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diagrams/data1.xml" ContentType="application/vnd.openxmlformats-officedocument.drawingml.diagramData+xml"/>
  <Override PartName="/ppt/diagrams/quickStyle10.xml" ContentType="application/vnd.openxmlformats-officedocument.drawingml.diagramStyle+xml"/>
  <Override PartName="/ppt/diagrams/data13.xml" ContentType="application/vnd.openxmlformats-officedocument.drawingml.diagramData+xml"/>
  <Override PartName="/ppt/slides/slide10.xml" ContentType="application/vnd.openxmlformats-officedocument.presentationml.slide+xml"/>
  <Override PartName="/ppt/diagrams/drawing13.xml" ContentType="application/vnd.ms-office.drawingml.diagramDrawing+xml"/>
  <Override PartName="/ppt/diagrams/quickStyle8.xml" ContentType="application/vnd.openxmlformats-officedocument.drawingml.diagramStyle+xml"/>
  <Override PartName="/ppt/diagrams/colors4.xml" ContentType="application/vnd.openxmlformats-officedocument.drawingml.diagramColors+xml"/>
  <Override PartName="/ppt/diagrams/colors15.xml" ContentType="application/vnd.openxmlformats-officedocument.drawingml.diagramColors+xml"/>
  <Override PartName="/docProps/app.xml" ContentType="application/vnd.openxmlformats-officedocument.extended-properties+xml"/>
  <Override PartName="/ppt/diagrams/quickStyle1.xml" ContentType="application/vnd.openxmlformats-officedocument.drawingml.diagramStyle+xml"/>
  <Override PartName="/ppt/diagrams/drawing11.xml" ContentType="application/vnd.ms-office.drawingml.diagramDrawing+xml"/>
  <Override PartName="/ppt/diagrams/drawing3.xml" ContentType="application/vnd.ms-office.drawingml.diagramDrawing+xml"/>
  <Override PartName="/ppt/slides/slide8.xml" ContentType="application/vnd.openxmlformats-officedocument.presentationml.slide+xml"/>
  <Override PartName="/ppt/diagrams/data7.xml" ContentType="application/vnd.openxmlformats-officedocument.drawingml.diagramData+xml"/>
  <Override PartName="/ppt/slideLayouts/slideLayout8.xml" ContentType="application/vnd.openxmlformats-officedocument.presentationml.slideLayout+xml"/>
  <Override PartName="/ppt/diagrams/data12.xml" ContentType="application/vnd.openxmlformats-officedocument.drawingml.diagramData+xml"/>
  <Override PartName="/ppt/slides/slide1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diagrams/colors14.xml" ContentType="application/vnd.openxmlformats-officedocument.drawingml.diagramColors+xml"/>
  <Default Extension="jpeg" ContentType="image/jpeg"/>
  <Override PartName="/ppt/viewProps.xml" ContentType="application/vnd.openxmlformats-officedocument.presentationml.viewProps+xml"/>
  <Override PartName="/ppt/diagrams/drawing12.xml" ContentType="application/vnd.ms-office.drawingml.diagramDrawing+xml"/>
  <Override PartName="/ppt/diagrams/quickStyle7.xml" ContentType="application/vnd.openxmlformats-officedocument.drawingml.diagramStyle+xml"/>
  <Override PartName="/ppt/diagrams/colors3.xml" ContentType="application/vnd.openxmlformats-officedocument.drawingml.diagramColors+xml"/>
  <Override PartName="/ppt/diagrams/drawing9.xml" ContentType="application/vnd.ms-office.drawingml.diagramDrawing+xml"/>
  <Override PartName="/ppt/diagrams/drawing10.xml" ContentType="application/vnd.ms-office.drawingml.diagramDrawing+xml"/>
  <Override PartName="/ppt/slideLayouts/slideLayout11.xml" ContentType="application/vnd.openxmlformats-officedocument.presentationml.slideLayout+xml"/>
  <Override PartName="/ppt/diagrams/layout15.xml" ContentType="application/vnd.openxmlformats-officedocument.drawingml.diagramLayout+xml"/>
  <Override PartName="/ppt/diagrams/drawing2.xml" ContentType="application/vnd.ms-office.drawingml.diagramDrawing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data6.xml" ContentType="application/vnd.openxmlformats-officedocument.drawingml.diagramData+xml"/>
  <Override PartName="/ppt/diagrams/data11.xml" ContentType="application/vnd.openxmlformats-officedocument.drawingml.diagramData+xml"/>
  <Override PartName="/ppt/diagrams/layout3.xml" ContentType="application/vnd.openxmlformats-officedocument.drawingml.diagramLayout+xml"/>
  <Override PartName="/ppt/diagrams/colors13.xml" ContentType="application/vnd.openxmlformats-officedocument.drawingml.diagramColors+xml"/>
  <Override PartName="/ppt/slides/slide15.xml" ContentType="application/vnd.openxmlformats-officedocument.presentationml.slide+xml"/>
  <Override PartName="/ppt/diagrams/quickStyle15.xml" ContentType="application/vnd.openxmlformats-officedocument.drawingml.diagramStyle+xml"/>
  <Override PartName="/ppt/diagrams/colors9.xml" ContentType="application/vnd.openxmlformats-officedocument.drawingml.diagramColors+xml"/>
  <Override PartName="/ppt/diagrams/quickStyle6.xml" ContentType="application/vnd.openxmlformats-officedocument.drawingml.diagramStyle+xml"/>
  <Override PartName="/ppt/diagrams/colors2.xml" ContentType="application/vnd.openxmlformats-officedocument.drawingml.diagramColors+xml"/>
  <Override PartName="/ppt/theme/theme1.xml" ContentType="application/vnd.openxmlformats-officedocument.theme+xml"/>
  <Override PartName="/ppt/diagrams/drawing8.xml" ContentType="application/vnd.ms-office.drawingml.diagramDrawing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diagrams/layout9.xml" ContentType="application/vnd.openxmlformats-officedocument.drawingml.diagramLayout+xml"/>
  <Override PartName="/ppt/slides/slide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data5.xml" ContentType="application/vnd.openxmlformats-officedocument.drawingml.diagramData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88" r:id="rId1"/>
  </p:sldMasterIdLst>
  <p:sldIdLst>
    <p:sldId id="256" r:id="rId2"/>
    <p:sldId id="258" r:id="rId3"/>
    <p:sldId id="257" r:id="rId4"/>
    <p:sldId id="259" r:id="rId5"/>
    <p:sldId id="262" r:id="rId6"/>
    <p:sldId id="260" r:id="rId7"/>
    <p:sldId id="261" r:id="rId8"/>
    <p:sldId id="263" r:id="rId9"/>
    <p:sldId id="264" r:id="rId10"/>
    <p:sldId id="275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8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C753BF-FBF0-644E-AF0E-D765BEDFBDA0}" type="doc">
      <dgm:prSet loTypeId="urn:microsoft.com/office/officeart/2005/8/layout/matrix2" loCatId="matrix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AE8842A-DE2F-D945-A6E6-3C4CAE926192}">
      <dgm:prSet phldrT="[Text]"/>
      <dgm:spPr/>
      <dgm:t>
        <a:bodyPr/>
        <a:lstStyle/>
        <a:p>
          <a:r>
            <a:rPr lang="en-US" dirty="0" smtClean="0"/>
            <a:t>Math</a:t>
          </a:r>
          <a:endParaRPr lang="en-US" dirty="0"/>
        </a:p>
      </dgm:t>
    </dgm:pt>
    <dgm:pt modelId="{BC6A73C1-B7B1-DE41-A39C-DD0383D9E3AC}" type="parTrans" cxnId="{8EFC44EA-48EE-E442-A09E-0F095AD2A601}">
      <dgm:prSet/>
      <dgm:spPr/>
      <dgm:t>
        <a:bodyPr/>
        <a:lstStyle/>
        <a:p>
          <a:endParaRPr lang="en-US"/>
        </a:p>
      </dgm:t>
    </dgm:pt>
    <dgm:pt modelId="{D7BE007A-F337-B94C-A808-6A4FC1767DB0}" type="sibTrans" cxnId="{8EFC44EA-48EE-E442-A09E-0F095AD2A601}">
      <dgm:prSet/>
      <dgm:spPr/>
      <dgm:t>
        <a:bodyPr/>
        <a:lstStyle/>
        <a:p>
          <a:endParaRPr lang="en-US"/>
        </a:p>
      </dgm:t>
    </dgm:pt>
    <dgm:pt modelId="{9E10686B-6BAB-624F-AA77-29CCB643DEFE}">
      <dgm:prSet phldrT="[Text]"/>
      <dgm:spPr/>
      <dgm:t>
        <a:bodyPr/>
        <a:lstStyle/>
        <a:p>
          <a:r>
            <a:rPr lang="en-US" dirty="0" smtClean="0"/>
            <a:t>Science</a:t>
          </a:r>
          <a:endParaRPr lang="en-US" dirty="0"/>
        </a:p>
      </dgm:t>
    </dgm:pt>
    <dgm:pt modelId="{FAB2A296-5816-B340-9C24-CC4309BDEB21}" type="parTrans" cxnId="{E5C40225-3FCD-5C4E-ACBA-342E8EEC5570}">
      <dgm:prSet/>
      <dgm:spPr/>
      <dgm:t>
        <a:bodyPr/>
        <a:lstStyle/>
        <a:p>
          <a:endParaRPr lang="en-US"/>
        </a:p>
      </dgm:t>
    </dgm:pt>
    <dgm:pt modelId="{643D307B-0E38-5D48-9A15-BE5AABB10314}" type="sibTrans" cxnId="{E5C40225-3FCD-5C4E-ACBA-342E8EEC5570}">
      <dgm:prSet/>
      <dgm:spPr/>
      <dgm:t>
        <a:bodyPr/>
        <a:lstStyle/>
        <a:p>
          <a:endParaRPr lang="en-US"/>
        </a:p>
      </dgm:t>
    </dgm:pt>
    <dgm:pt modelId="{B1E351AC-D39C-9C43-91B7-32F17328DA61}">
      <dgm:prSet phldrT="[Text]"/>
      <dgm:spPr/>
      <dgm:t>
        <a:bodyPr/>
        <a:lstStyle/>
        <a:p>
          <a:r>
            <a:rPr lang="en-US" dirty="0" smtClean="0"/>
            <a:t>History </a:t>
          </a:r>
          <a:endParaRPr lang="en-US" dirty="0"/>
        </a:p>
      </dgm:t>
    </dgm:pt>
    <dgm:pt modelId="{51C59B4D-2980-8048-8B12-89ABED42360E}" type="parTrans" cxnId="{2EE9A131-6BBD-3B48-9D7C-CF894BF1C8B8}">
      <dgm:prSet/>
      <dgm:spPr/>
      <dgm:t>
        <a:bodyPr/>
        <a:lstStyle/>
        <a:p>
          <a:endParaRPr lang="en-US"/>
        </a:p>
      </dgm:t>
    </dgm:pt>
    <dgm:pt modelId="{C7523CC1-CA8F-5649-BD0B-2FD1A6D53696}" type="sibTrans" cxnId="{2EE9A131-6BBD-3B48-9D7C-CF894BF1C8B8}">
      <dgm:prSet/>
      <dgm:spPr/>
      <dgm:t>
        <a:bodyPr/>
        <a:lstStyle/>
        <a:p>
          <a:endParaRPr lang="en-US"/>
        </a:p>
      </dgm:t>
    </dgm:pt>
    <dgm:pt modelId="{488412EF-B7B1-D54A-99CA-0F96B5A1C8D0}">
      <dgm:prSet phldrT="[Text]"/>
      <dgm:spPr/>
      <dgm:t>
        <a:bodyPr/>
        <a:lstStyle/>
        <a:p>
          <a:r>
            <a:rPr lang="en-US" dirty="0" smtClean="0"/>
            <a:t>Language</a:t>
          </a:r>
          <a:endParaRPr lang="en-US" dirty="0"/>
        </a:p>
      </dgm:t>
    </dgm:pt>
    <dgm:pt modelId="{EA8590FC-6C94-AC4C-A43F-87205B4D6AA4}" type="parTrans" cxnId="{7CA673FA-C4B3-464A-9873-F8595F720F74}">
      <dgm:prSet/>
      <dgm:spPr/>
      <dgm:t>
        <a:bodyPr/>
        <a:lstStyle/>
        <a:p>
          <a:endParaRPr lang="en-US"/>
        </a:p>
      </dgm:t>
    </dgm:pt>
    <dgm:pt modelId="{FBC229C9-83A2-3B48-BD32-164F69FBC3D1}" type="sibTrans" cxnId="{7CA673FA-C4B3-464A-9873-F8595F720F74}">
      <dgm:prSet/>
      <dgm:spPr/>
      <dgm:t>
        <a:bodyPr/>
        <a:lstStyle/>
        <a:p>
          <a:endParaRPr lang="en-US"/>
        </a:p>
      </dgm:t>
    </dgm:pt>
    <dgm:pt modelId="{E7996730-73A8-E042-80E1-501DBAEF5125}" type="pres">
      <dgm:prSet presAssocID="{8EC753BF-FBF0-644E-AF0E-D765BEDFBDA0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55AD84-3FB4-1C4F-ADD5-620738DC97C0}" type="pres">
      <dgm:prSet presAssocID="{8EC753BF-FBF0-644E-AF0E-D765BEDFBDA0}" presName="axisShape" presStyleLbl="bgShp" presStyleIdx="0" presStyleCnt="1"/>
      <dgm:spPr/>
    </dgm:pt>
    <dgm:pt modelId="{1EB1DD4F-A954-3A41-AAF8-5F9668F07CA6}" type="pres">
      <dgm:prSet presAssocID="{8EC753BF-FBF0-644E-AF0E-D765BEDFBDA0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8B8803-D396-2640-AF1D-7D10536F996E}" type="pres">
      <dgm:prSet presAssocID="{8EC753BF-FBF0-644E-AF0E-D765BEDFBDA0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0B1A0E-E1EC-E447-A6F6-3D052F34BE3E}" type="pres">
      <dgm:prSet presAssocID="{8EC753BF-FBF0-644E-AF0E-D765BEDFBDA0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836B3A-5F43-A245-BE42-9B1EB81A7BA5}" type="pres">
      <dgm:prSet presAssocID="{8EC753BF-FBF0-644E-AF0E-D765BEDFBDA0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BF181D-1F9E-1E4A-99BC-CB89039F75FD}" type="presOf" srcId="{9E10686B-6BAB-624F-AA77-29CCB643DEFE}" destId="{DA8B8803-D396-2640-AF1D-7D10536F996E}" srcOrd="0" destOrd="0" presId="urn:microsoft.com/office/officeart/2005/8/layout/matrix2"/>
    <dgm:cxn modelId="{914B0515-A7BC-6240-9FD3-84BDED4D7B70}" type="presOf" srcId="{B1E351AC-D39C-9C43-91B7-32F17328DA61}" destId="{1C0B1A0E-E1EC-E447-A6F6-3D052F34BE3E}" srcOrd="0" destOrd="0" presId="urn:microsoft.com/office/officeart/2005/8/layout/matrix2"/>
    <dgm:cxn modelId="{FE143CA9-C114-F54E-98F8-654FA8919B65}" type="presOf" srcId="{AAE8842A-DE2F-D945-A6E6-3C4CAE926192}" destId="{1EB1DD4F-A954-3A41-AAF8-5F9668F07CA6}" srcOrd="0" destOrd="0" presId="urn:microsoft.com/office/officeart/2005/8/layout/matrix2"/>
    <dgm:cxn modelId="{2EE9A131-6BBD-3B48-9D7C-CF894BF1C8B8}" srcId="{8EC753BF-FBF0-644E-AF0E-D765BEDFBDA0}" destId="{B1E351AC-D39C-9C43-91B7-32F17328DA61}" srcOrd="2" destOrd="0" parTransId="{51C59B4D-2980-8048-8B12-89ABED42360E}" sibTransId="{C7523CC1-CA8F-5649-BD0B-2FD1A6D53696}"/>
    <dgm:cxn modelId="{8EFC44EA-48EE-E442-A09E-0F095AD2A601}" srcId="{8EC753BF-FBF0-644E-AF0E-D765BEDFBDA0}" destId="{AAE8842A-DE2F-D945-A6E6-3C4CAE926192}" srcOrd="0" destOrd="0" parTransId="{BC6A73C1-B7B1-DE41-A39C-DD0383D9E3AC}" sibTransId="{D7BE007A-F337-B94C-A808-6A4FC1767DB0}"/>
    <dgm:cxn modelId="{E5C40225-3FCD-5C4E-ACBA-342E8EEC5570}" srcId="{8EC753BF-FBF0-644E-AF0E-D765BEDFBDA0}" destId="{9E10686B-6BAB-624F-AA77-29CCB643DEFE}" srcOrd="1" destOrd="0" parTransId="{FAB2A296-5816-B340-9C24-CC4309BDEB21}" sibTransId="{643D307B-0E38-5D48-9A15-BE5AABB10314}"/>
    <dgm:cxn modelId="{7CA673FA-C4B3-464A-9873-F8595F720F74}" srcId="{8EC753BF-FBF0-644E-AF0E-D765BEDFBDA0}" destId="{488412EF-B7B1-D54A-99CA-0F96B5A1C8D0}" srcOrd="3" destOrd="0" parTransId="{EA8590FC-6C94-AC4C-A43F-87205B4D6AA4}" sibTransId="{FBC229C9-83A2-3B48-BD32-164F69FBC3D1}"/>
    <dgm:cxn modelId="{A473D395-FEC0-2547-B3FF-7A69113FDB15}" type="presOf" srcId="{488412EF-B7B1-D54A-99CA-0F96B5A1C8D0}" destId="{B3836B3A-5F43-A245-BE42-9B1EB81A7BA5}" srcOrd="0" destOrd="0" presId="urn:microsoft.com/office/officeart/2005/8/layout/matrix2"/>
    <dgm:cxn modelId="{89B2BA30-CBA1-834A-9DBB-B0C987A6E209}" type="presOf" srcId="{8EC753BF-FBF0-644E-AF0E-D765BEDFBDA0}" destId="{E7996730-73A8-E042-80E1-501DBAEF5125}" srcOrd="0" destOrd="0" presId="urn:microsoft.com/office/officeart/2005/8/layout/matrix2"/>
    <dgm:cxn modelId="{4A655E35-5AF2-0149-9B02-6682877E7682}" type="presParOf" srcId="{E7996730-73A8-E042-80E1-501DBAEF5125}" destId="{BF55AD84-3FB4-1C4F-ADD5-620738DC97C0}" srcOrd="0" destOrd="0" presId="urn:microsoft.com/office/officeart/2005/8/layout/matrix2"/>
    <dgm:cxn modelId="{372DADE6-8F43-F845-B67E-E27DF6291F95}" type="presParOf" srcId="{E7996730-73A8-E042-80E1-501DBAEF5125}" destId="{1EB1DD4F-A954-3A41-AAF8-5F9668F07CA6}" srcOrd="1" destOrd="0" presId="urn:microsoft.com/office/officeart/2005/8/layout/matrix2"/>
    <dgm:cxn modelId="{B1D9E03C-537E-FF4C-8B02-2B540737501E}" type="presParOf" srcId="{E7996730-73A8-E042-80E1-501DBAEF5125}" destId="{DA8B8803-D396-2640-AF1D-7D10536F996E}" srcOrd="2" destOrd="0" presId="urn:microsoft.com/office/officeart/2005/8/layout/matrix2"/>
    <dgm:cxn modelId="{93A555F6-CB8E-2744-8210-26316A0CB418}" type="presParOf" srcId="{E7996730-73A8-E042-80E1-501DBAEF5125}" destId="{1C0B1A0E-E1EC-E447-A6F6-3D052F34BE3E}" srcOrd="3" destOrd="0" presId="urn:microsoft.com/office/officeart/2005/8/layout/matrix2"/>
    <dgm:cxn modelId="{D67DAE82-38A0-D846-BB88-EBB0B9CC9BC7}" type="presParOf" srcId="{E7996730-73A8-E042-80E1-501DBAEF5125}" destId="{B3836B3A-5F43-A245-BE42-9B1EB81A7BA5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C2409F3-2F50-9A42-8006-ABBE77425CE9}" type="doc">
      <dgm:prSet loTypeId="urn:microsoft.com/office/officeart/2005/8/layout/h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275E2E-5D73-2A47-B66C-AC7B8FBD6CCF}">
      <dgm:prSet phldrT="[Text]"/>
      <dgm:spPr/>
      <dgm:t>
        <a:bodyPr/>
        <a:lstStyle/>
        <a:p>
          <a:r>
            <a:rPr lang="en-US" dirty="0" smtClean="0"/>
            <a:t>OBJECTIVE</a:t>
          </a:r>
          <a:endParaRPr lang="en-US" dirty="0"/>
        </a:p>
      </dgm:t>
    </dgm:pt>
    <dgm:pt modelId="{C325E783-7329-3747-820E-DDF8E40B84AA}" type="parTrans" cxnId="{B58225D1-5EB8-5E4D-BA6F-F681A7FB7CC0}">
      <dgm:prSet/>
      <dgm:spPr/>
      <dgm:t>
        <a:bodyPr/>
        <a:lstStyle/>
        <a:p>
          <a:endParaRPr lang="en-US"/>
        </a:p>
      </dgm:t>
    </dgm:pt>
    <dgm:pt modelId="{8DE31F42-E648-0848-9CBC-1E2A0A4115EA}" type="sibTrans" cxnId="{B58225D1-5EB8-5E4D-BA6F-F681A7FB7CC0}">
      <dgm:prSet/>
      <dgm:spPr/>
      <dgm:t>
        <a:bodyPr/>
        <a:lstStyle/>
        <a:p>
          <a:endParaRPr lang="en-US"/>
        </a:p>
      </dgm:t>
    </dgm:pt>
    <dgm:pt modelId="{F0BA685F-B0C1-834A-A246-3F690DEA4805}">
      <dgm:prSet phldrT="[Text]"/>
      <dgm:spPr/>
      <dgm:t>
        <a:bodyPr/>
        <a:lstStyle/>
        <a:p>
          <a:r>
            <a:rPr lang="en-US" dirty="0" smtClean="0"/>
            <a:t>No opinion</a:t>
          </a:r>
          <a:endParaRPr lang="en-US" dirty="0"/>
        </a:p>
      </dgm:t>
    </dgm:pt>
    <dgm:pt modelId="{962EBBEB-8E66-0A47-88A3-5BB992848DD0}" type="parTrans" cxnId="{12101B8D-9EE1-FF4C-BAB2-E6EC2BC525C2}">
      <dgm:prSet/>
      <dgm:spPr/>
      <dgm:t>
        <a:bodyPr/>
        <a:lstStyle/>
        <a:p>
          <a:endParaRPr lang="en-US"/>
        </a:p>
      </dgm:t>
    </dgm:pt>
    <dgm:pt modelId="{C84ABA02-F346-5946-9A22-6D3EA314CE78}" type="sibTrans" cxnId="{12101B8D-9EE1-FF4C-BAB2-E6EC2BC525C2}">
      <dgm:prSet/>
      <dgm:spPr/>
      <dgm:t>
        <a:bodyPr/>
        <a:lstStyle/>
        <a:p>
          <a:endParaRPr lang="en-US"/>
        </a:p>
      </dgm:t>
    </dgm:pt>
    <dgm:pt modelId="{B96E77B2-0FE6-EF4C-A70E-94E2BDA5ACA1}">
      <dgm:prSet phldrT="[Text]"/>
      <dgm:spPr/>
      <dgm:t>
        <a:bodyPr/>
        <a:lstStyle/>
        <a:p>
          <a:r>
            <a:rPr lang="en-US" dirty="0" smtClean="0"/>
            <a:t>No emotion</a:t>
          </a:r>
          <a:endParaRPr lang="en-US" dirty="0"/>
        </a:p>
      </dgm:t>
    </dgm:pt>
    <dgm:pt modelId="{CE090D93-65F1-884E-AC26-4ADA156EBA2A}" type="parTrans" cxnId="{6CE8AAA1-D694-5A41-822C-15060F598F7B}">
      <dgm:prSet/>
      <dgm:spPr/>
      <dgm:t>
        <a:bodyPr/>
        <a:lstStyle/>
        <a:p>
          <a:endParaRPr lang="en-US"/>
        </a:p>
      </dgm:t>
    </dgm:pt>
    <dgm:pt modelId="{5F070B37-956D-CE4C-861C-AA9CAC463804}" type="sibTrans" cxnId="{6CE8AAA1-D694-5A41-822C-15060F598F7B}">
      <dgm:prSet/>
      <dgm:spPr/>
      <dgm:t>
        <a:bodyPr/>
        <a:lstStyle/>
        <a:p>
          <a:endParaRPr lang="en-US"/>
        </a:p>
      </dgm:t>
    </dgm:pt>
    <dgm:pt modelId="{3FEFF15F-CD02-5C48-849A-1145CF8118D0}">
      <dgm:prSet phldrT="[Text]"/>
      <dgm:spPr/>
      <dgm:t>
        <a:bodyPr/>
        <a:lstStyle/>
        <a:p>
          <a:r>
            <a:rPr lang="en-US" dirty="0" smtClean="0"/>
            <a:t>Accurate</a:t>
          </a:r>
          <a:endParaRPr lang="en-US" dirty="0"/>
        </a:p>
      </dgm:t>
    </dgm:pt>
    <dgm:pt modelId="{4797B4EF-5293-9A4D-8F12-560658DE76D5}" type="parTrans" cxnId="{4B463C92-2D9C-DD4B-9650-85AC4FD91ECB}">
      <dgm:prSet/>
      <dgm:spPr/>
      <dgm:t>
        <a:bodyPr/>
        <a:lstStyle/>
        <a:p>
          <a:endParaRPr lang="en-US"/>
        </a:p>
      </dgm:t>
    </dgm:pt>
    <dgm:pt modelId="{7C8C87D2-1877-264E-9441-6D12BFB1ACF5}" type="sibTrans" cxnId="{4B463C92-2D9C-DD4B-9650-85AC4FD91ECB}">
      <dgm:prSet/>
      <dgm:spPr/>
      <dgm:t>
        <a:bodyPr/>
        <a:lstStyle/>
        <a:p>
          <a:endParaRPr lang="en-US"/>
        </a:p>
      </dgm:t>
    </dgm:pt>
    <dgm:pt modelId="{6F4E0087-6D57-1F43-AC90-1D76DAC8B1A8}">
      <dgm:prSet phldrT="[Text]"/>
      <dgm:spPr/>
      <dgm:t>
        <a:bodyPr/>
        <a:lstStyle/>
        <a:p>
          <a:r>
            <a:rPr lang="en-US" dirty="0" smtClean="0"/>
            <a:t>Contains facts </a:t>
          </a:r>
          <a:endParaRPr lang="en-US" dirty="0"/>
        </a:p>
      </dgm:t>
    </dgm:pt>
    <dgm:pt modelId="{94CE71B3-AA4D-554D-9CAE-BA023867254C}" type="parTrans" cxnId="{610D303F-A421-6D42-B898-1314E317A826}">
      <dgm:prSet/>
      <dgm:spPr/>
      <dgm:t>
        <a:bodyPr/>
        <a:lstStyle/>
        <a:p>
          <a:endParaRPr lang="en-US"/>
        </a:p>
      </dgm:t>
    </dgm:pt>
    <dgm:pt modelId="{678C1B2B-9A6A-6A46-BF9D-3C7BE55EE06C}" type="sibTrans" cxnId="{610D303F-A421-6D42-B898-1314E317A826}">
      <dgm:prSet/>
      <dgm:spPr/>
      <dgm:t>
        <a:bodyPr/>
        <a:lstStyle/>
        <a:p>
          <a:endParaRPr lang="en-US"/>
        </a:p>
      </dgm:t>
    </dgm:pt>
    <dgm:pt modelId="{6DE829F7-BCC6-5748-9024-8E25AB2E071A}">
      <dgm:prSet phldrT="[Text]"/>
      <dgm:spPr/>
      <dgm:t>
        <a:bodyPr/>
        <a:lstStyle/>
        <a:p>
          <a:r>
            <a:rPr lang="en-US" dirty="0" smtClean="0"/>
            <a:t>Uses logic</a:t>
          </a:r>
          <a:endParaRPr lang="en-US" dirty="0"/>
        </a:p>
      </dgm:t>
    </dgm:pt>
    <dgm:pt modelId="{28F731D2-6B69-D043-8D46-CFD3AE25B610}" type="parTrans" cxnId="{ADE52D5E-FF07-DC43-9C68-3B431E9FC327}">
      <dgm:prSet/>
      <dgm:spPr/>
      <dgm:t>
        <a:bodyPr/>
        <a:lstStyle/>
        <a:p>
          <a:endParaRPr lang="en-US"/>
        </a:p>
      </dgm:t>
    </dgm:pt>
    <dgm:pt modelId="{DC73A3A5-116F-3843-9425-0B491F50829A}" type="sibTrans" cxnId="{ADE52D5E-FF07-DC43-9C68-3B431E9FC327}">
      <dgm:prSet/>
      <dgm:spPr/>
      <dgm:t>
        <a:bodyPr/>
        <a:lstStyle/>
        <a:p>
          <a:endParaRPr lang="en-US"/>
        </a:p>
      </dgm:t>
    </dgm:pt>
    <dgm:pt modelId="{26FE21A1-191C-F449-8674-E4E352B9FB41}">
      <dgm:prSet phldrT="[Text]"/>
      <dgm:spPr/>
      <dgm:t>
        <a:bodyPr/>
        <a:lstStyle/>
        <a:p>
          <a:r>
            <a:rPr lang="en-US" dirty="0" smtClean="0"/>
            <a:t>Formal</a:t>
          </a:r>
          <a:endParaRPr lang="en-US" dirty="0"/>
        </a:p>
      </dgm:t>
    </dgm:pt>
    <dgm:pt modelId="{8408A69E-AD52-6447-B587-ABD375AF741A}" type="parTrans" cxnId="{75920794-B7B4-5345-BE9B-9354F3E03D65}">
      <dgm:prSet/>
      <dgm:spPr/>
      <dgm:t>
        <a:bodyPr/>
        <a:lstStyle/>
        <a:p>
          <a:endParaRPr lang="en-US"/>
        </a:p>
      </dgm:t>
    </dgm:pt>
    <dgm:pt modelId="{2A78CFF3-C262-7341-8F1B-F78918880662}" type="sibTrans" cxnId="{75920794-B7B4-5345-BE9B-9354F3E03D65}">
      <dgm:prSet/>
      <dgm:spPr/>
      <dgm:t>
        <a:bodyPr/>
        <a:lstStyle/>
        <a:p>
          <a:endParaRPr lang="en-US"/>
        </a:p>
      </dgm:t>
    </dgm:pt>
    <dgm:pt modelId="{C4BDCC53-85A9-8C4B-BDEB-B1C409D5A62D}">
      <dgm:prSet phldrT="[Text]"/>
      <dgm:spPr/>
      <dgm:t>
        <a:bodyPr/>
        <a:lstStyle/>
        <a:p>
          <a:r>
            <a:rPr lang="en-US" dirty="0" smtClean="0"/>
            <a:t>Serious tone</a:t>
          </a:r>
          <a:endParaRPr lang="en-US" dirty="0"/>
        </a:p>
      </dgm:t>
    </dgm:pt>
    <dgm:pt modelId="{C5F2C1F8-A402-A241-B4F6-CE258275088A}" type="parTrans" cxnId="{C25D5598-AAF1-0349-9E6B-2D1B3FE9B442}">
      <dgm:prSet/>
      <dgm:spPr/>
      <dgm:t>
        <a:bodyPr/>
        <a:lstStyle/>
        <a:p>
          <a:endParaRPr lang="en-US"/>
        </a:p>
      </dgm:t>
    </dgm:pt>
    <dgm:pt modelId="{B4865A64-FDB3-634A-A6CB-CF05AF4200B0}" type="sibTrans" cxnId="{C25D5598-AAF1-0349-9E6B-2D1B3FE9B442}">
      <dgm:prSet/>
      <dgm:spPr/>
      <dgm:t>
        <a:bodyPr/>
        <a:lstStyle/>
        <a:p>
          <a:endParaRPr lang="en-US"/>
        </a:p>
      </dgm:t>
    </dgm:pt>
    <dgm:pt modelId="{57204D5B-3694-A84E-8DA2-05A69722C22C}">
      <dgm:prSet phldrT="[Text]"/>
      <dgm:spPr/>
      <dgm:t>
        <a:bodyPr/>
        <a:lstStyle/>
        <a:p>
          <a:r>
            <a:rPr lang="en-US" dirty="0" smtClean="0"/>
            <a:t>Not funny</a:t>
          </a:r>
          <a:endParaRPr lang="en-US" dirty="0"/>
        </a:p>
      </dgm:t>
    </dgm:pt>
    <dgm:pt modelId="{5F69DA42-C85F-6140-8A5D-B9F88D82BBB2}" type="parTrans" cxnId="{840FC98F-CB20-5845-9DA6-BDA38BCF6110}">
      <dgm:prSet/>
      <dgm:spPr/>
      <dgm:t>
        <a:bodyPr/>
        <a:lstStyle/>
        <a:p>
          <a:endParaRPr lang="en-US"/>
        </a:p>
      </dgm:t>
    </dgm:pt>
    <dgm:pt modelId="{818E5214-1660-1F43-A274-97BDC1E9E970}" type="sibTrans" cxnId="{840FC98F-CB20-5845-9DA6-BDA38BCF6110}">
      <dgm:prSet/>
      <dgm:spPr/>
      <dgm:t>
        <a:bodyPr/>
        <a:lstStyle/>
        <a:p>
          <a:endParaRPr lang="en-US"/>
        </a:p>
      </dgm:t>
    </dgm:pt>
    <dgm:pt modelId="{F9917B41-9A57-3747-9AB1-701D141EEAF4}" type="pres">
      <dgm:prSet presAssocID="{9C2409F3-2F50-9A42-8006-ABBE77425CE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F0C70FE-7BA0-1040-B37D-EA92B6CA9ED5}" type="pres">
      <dgm:prSet presAssocID="{9C2409F3-2F50-9A42-8006-ABBE77425CE9}" presName="tSp" presStyleCnt="0"/>
      <dgm:spPr/>
    </dgm:pt>
    <dgm:pt modelId="{6E9DF5E4-C6D4-7248-A8CD-CA54E1B9CB4E}" type="pres">
      <dgm:prSet presAssocID="{9C2409F3-2F50-9A42-8006-ABBE77425CE9}" presName="bSp" presStyleCnt="0"/>
      <dgm:spPr/>
    </dgm:pt>
    <dgm:pt modelId="{39673CF5-94EC-F44E-9926-E5FBB1A6A3D9}" type="pres">
      <dgm:prSet presAssocID="{9C2409F3-2F50-9A42-8006-ABBE77425CE9}" presName="process" presStyleCnt="0"/>
      <dgm:spPr/>
    </dgm:pt>
    <dgm:pt modelId="{F33C5EEC-F68F-E540-8C06-2E03C192F632}" type="pres">
      <dgm:prSet presAssocID="{5B275E2E-5D73-2A47-B66C-AC7B8FBD6CCF}" presName="composite1" presStyleCnt="0"/>
      <dgm:spPr/>
    </dgm:pt>
    <dgm:pt modelId="{58F92084-C7CE-4640-A366-765E38EAA4CF}" type="pres">
      <dgm:prSet presAssocID="{5B275E2E-5D73-2A47-B66C-AC7B8FBD6CCF}" presName="dummyNode1" presStyleLbl="node1" presStyleIdx="0" presStyleCnt="3"/>
      <dgm:spPr/>
    </dgm:pt>
    <dgm:pt modelId="{3B374AE5-0249-7C47-8F24-BFDDA2A816DE}" type="pres">
      <dgm:prSet presAssocID="{5B275E2E-5D73-2A47-B66C-AC7B8FBD6CCF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DF45A6-D5AE-1342-B722-B8FB2DD6BAF6}" type="pres">
      <dgm:prSet presAssocID="{5B275E2E-5D73-2A47-B66C-AC7B8FBD6CCF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F7D9A3-BFD2-7743-9B45-7057CB47AF7F}" type="pres">
      <dgm:prSet presAssocID="{5B275E2E-5D73-2A47-B66C-AC7B8FBD6CCF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47C19C-EB88-6B42-820C-DC31A4947538}" type="pres">
      <dgm:prSet presAssocID="{5B275E2E-5D73-2A47-B66C-AC7B8FBD6CCF}" presName="connSite1" presStyleCnt="0"/>
      <dgm:spPr/>
    </dgm:pt>
    <dgm:pt modelId="{E256F509-5867-934E-97EC-30588C5A2780}" type="pres">
      <dgm:prSet presAssocID="{8DE31F42-E648-0848-9CBC-1E2A0A4115EA}" presName="Name9" presStyleLbl="sibTrans2D1" presStyleIdx="0" presStyleCnt="2"/>
      <dgm:spPr/>
      <dgm:t>
        <a:bodyPr/>
        <a:lstStyle/>
        <a:p>
          <a:endParaRPr lang="en-US"/>
        </a:p>
      </dgm:t>
    </dgm:pt>
    <dgm:pt modelId="{FC048632-F403-2C4C-9475-AA7FE420F2A8}" type="pres">
      <dgm:prSet presAssocID="{3FEFF15F-CD02-5C48-849A-1145CF8118D0}" presName="composite2" presStyleCnt="0"/>
      <dgm:spPr/>
    </dgm:pt>
    <dgm:pt modelId="{7B594843-2AA3-C041-854B-DD117B344D93}" type="pres">
      <dgm:prSet presAssocID="{3FEFF15F-CD02-5C48-849A-1145CF8118D0}" presName="dummyNode2" presStyleLbl="node1" presStyleIdx="0" presStyleCnt="3"/>
      <dgm:spPr/>
    </dgm:pt>
    <dgm:pt modelId="{75B2E6F7-E0B5-144D-91B5-B959CCEFFAC4}" type="pres">
      <dgm:prSet presAssocID="{3FEFF15F-CD02-5C48-849A-1145CF8118D0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703F08-D796-7E4E-A5FC-ED0BEE916F40}" type="pres">
      <dgm:prSet presAssocID="{3FEFF15F-CD02-5C48-849A-1145CF8118D0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F65302-F467-BB48-85FE-12DD7205CD1B}" type="pres">
      <dgm:prSet presAssocID="{3FEFF15F-CD02-5C48-849A-1145CF8118D0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87779B-09D1-6E41-A357-FCAE7C9E9A73}" type="pres">
      <dgm:prSet presAssocID="{3FEFF15F-CD02-5C48-849A-1145CF8118D0}" presName="connSite2" presStyleCnt="0"/>
      <dgm:spPr/>
    </dgm:pt>
    <dgm:pt modelId="{329133A4-3513-764C-A741-1C4F79457007}" type="pres">
      <dgm:prSet presAssocID="{7C8C87D2-1877-264E-9441-6D12BFB1ACF5}" presName="Name18" presStyleLbl="sibTrans2D1" presStyleIdx="1" presStyleCnt="2"/>
      <dgm:spPr/>
      <dgm:t>
        <a:bodyPr/>
        <a:lstStyle/>
        <a:p>
          <a:endParaRPr lang="en-US"/>
        </a:p>
      </dgm:t>
    </dgm:pt>
    <dgm:pt modelId="{6A731CA0-17C1-CA4E-B850-B64E1D64F908}" type="pres">
      <dgm:prSet presAssocID="{26FE21A1-191C-F449-8674-E4E352B9FB41}" presName="composite1" presStyleCnt="0"/>
      <dgm:spPr/>
    </dgm:pt>
    <dgm:pt modelId="{924F7562-08AB-864E-A769-EB6989375A64}" type="pres">
      <dgm:prSet presAssocID="{26FE21A1-191C-F449-8674-E4E352B9FB41}" presName="dummyNode1" presStyleLbl="node1" presStyleIdx="1" presStyleCnt="3"/>
      <dgm:spPr/>
    </dgm:pt>
    <dgm:pt modelId="{BC5C0FA7-FD5E-AA4A-BEFA-1852D2563B01}" type="pres">
      <dgm:prSet presAssocID="{26FE21A1-191C-F449-8674-E4E352B9FB41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BA604C-DC3E-0B48-A2A1-48D5F6631EEC}" type="pres">
      <dgm:prSet presAssocID="{26FE21A1-191C-F449-8674-E4E352B9FB41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B3A4A1-1ED2-1B4A-BB36-E60182A494C0}" type="pres">
      <dgm:prSet presAssocID="{26FE21A1-191C-F449-8674-E4E352B9FB41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65FDDC-EA8D-E544-A023-DBB77A1B891C}" type="pres">
      <dgm:prSet presAssocID="{26FE21A1-191C-F449-8674-E4E352B9FB41}" presName="connSite1" presStyleCnt="0"/>
      <dgm:spPr/>
    </dgm:pt>
  </dgm:ptLst>
  <dgm:cxnLst>
    <dgm:cxn modelId="{ADE52D5E-FF07-DC43-9C68-3B431E9FC327}" srcId="{3FEFF15F-CD02-5C48-849A-1145CF8118D0}" destId="{6DE829F7-BCC6-5748-9024-8E25AB2E071A}" srcOrd="1" destOrd="0" parTransId="{28F731D2-6B69-D043-8D46-CFD3AE25B610}" sibTransId="{DC73A3A5-116F-3843-9425-0B491F50829A}"/>
    <dgm:cxn modelId="{610D303F-A421-6D42-B898-1314E317A826}" srcId="{3FEFF15F-CD02-5C48-849A-1145CF8118D0}" destId="{6F4E0087-6D57-1F43-AC90-1D76DAC8B1A8}" srcOrd="0" destOrd="0" parTransId="{94CE71B3-AA4D-554D-9CAE-BA023867254C}" sibTransId="{678C1B2B-9A6A-6A46-BF9D-3C7BE55EE06C}"/>
    <dgm:cxn modelId="{50660B4F-FE81-AB4A-ACD6-1AFA7F03603E}" type="presOf" srcId="{6DE829F7-BCC6-5748-9024-8E25AB2E071A}" destId="{75B2E6F7-E0B5-144D-91B5-B959CCEFFAC4}" srcOrd="0" destOrd="1" presId="urn:microsoft.com/office/officeart/2005/8/layout/hProcess4"/>
    <dgm:cxn modelId="{D362E7F8-6BC2-994B-8D49-957DB7E93739}" type="presOf" srcId="{B96E77B2-0FE6-EF4C-A70E-94E2BDA5ACA1}" destId="{3B374AE5-0249-7C47-8F24-BFDDA2A816DE}" srcOrd="0" destOrd="1" presId="urn:microsoft.com/office/officeart/2005/8/layout/hProcess4"/>
    <dgm:cxn modelId="{1149B68E-BBF1-944D-B4F3-0226E544540A}" type="presOf" srcId="{57204D5B-3694-A84E-8DA2-05A69722C22C}" destId="{BC5C0FA7-FD5E-AA4A-BEFA-1852D2563B01}" srcOrd="0" destOrd="1" presId="urn:microsoft.com/office/officeart/2005/8/layout/hProcess4"/>
    <dgm:cxn modelId="{75920794-B7B4-5345-BE9B-9354F3E03D65}" srcId="{9C2409F3-2F50-9A42-8006-ABBE77425CE9}" destId="{26FE21A1-191C-F449-8674-E4E352B9FB41}" srcOrd="2" destOrd="0" parTransId="{8408A69E-AD52-6447-B587-ABD375AF741A}" sibTransId="{2A78CFF3-C262-7341-8F1B-F78918880662}"/>
    <dgm:cxn modelId="{3515D372-495A-F34D-A654-550D41974B5F}" type="presOf" srcId="{3FEFF15F-CD02-5C48-849A-1145CF8118D0}" destId="{17F65302-F467-BB48-85FE-12DD7205CD1B}" srcOrd="0" destOrd="0" presId="urn:microsoft.com/office/officeart/2005/8/layout/hProcess4"/>
    <dgm:cxn modelId="{6CE8AAA1-D694-5A41-822C-15060F598F7B}" srcId="{5B275E2E-5D73-2A47-B66C-AC7B8FBD6CCF}" destId="{B96E77B2-0FE6-EF4C-A70E-94E2BDA5ACA1}" srcOrd="1" destOrd="0" parTransId="{CE090D93-65F1-884E-AC26-4ADA156EBA2A}" sibTransId="{5F070B37-956D-CE4C-861C-AA9CAC463804}"/>
    <dgm:cxn modelId="{A98CAB78-939D-5348-AA0A-458F5F93786A}" type="presOf" srcId="{26FE21A1-191C-F449-8674-E4E352B9FB41}" destId="{F5B3A4A1-1ED2-1B4A-BB36-E60182A494C0}" srcOrd="0" destOrd="0" presId="urn:microsoft.com/office/officeart/2005/8/layout/hProcess4"/>
    <dgm:cxn modelId="{051A0434-7068-0947-8B38-C849DB9C1F69}" type="presOf" srcId="{57204D5B-3694-A84E-8DA2-05A69722C22C}" destId="{F5BA604C-DC3E-0B48-A2A1-48D5F6631EEC}" srcOrd="1" destOrd="1" presId="urn:microsoft.com/office/officeart/2005/8/layout/hProcess4"/>
    <dgm:cxn modelId="{A26A44A1-FCE6-004C-8C9A-9B2B15BB9546}" type="presOf" srcId="{6F4E0087-6D57-1F43-AC90-1D76DAC8B1A8}" destId="{75B2E6F7-E0B5-144D-91B5-B959CCEFFAC4}" srcOrd="0" destOrd="0" presId="urn:microsoft.com/office/officeart/2005/8/layout/hProcess4"/>
    <dgm:cxn modelId="{840FC98F-CB20-5845-9DA6-BDA38BCF6110}" srcId="{26FE21A1-191C-F449-8674-E4E352B9FB41}" destId="{57204D5B-3694-A84E-8DA2-05A69722C22C}" srcOrd="1" destOrd="0" parTransId="{5F69DA42-C85F-6140-8A5D-B9F88D82BBB2}" sibTransId="{818E5214-1660-1F43-A274-97BDC1E9E970}"/>
    <dgm:cxn modelId="{C7EF81CF-F1A0-4E4C-9877-B315EE00DA6A}" type="presOf" srcId="{5B275E2E-5D73-2A47-B66C-AC7B8FBD6CCF}" destId="{2BF7D9A3-BFD2-7743-9B45-7057CB47AF7F}" srcOrd="0" destOrd="0" presId="urn:microsoft.com/office/officeart/2005/8/layout/hProcess4"/>
    <dgm:cxn modelId="{12101B8D-9EE1-FF4C-BAB2-E6EC2BC525C2}" srcId="{5B275E2E-5D73-2A47-B66C-AC7B8FBD6CCF}" destId="{F0BA685F-B0C1-834A-A246-3F690DEA4805}" srcOrd="0" destOrd="0" parTransId="{962EBBEB-8E66-0A47-88A3-5BB992848DD0}" sibTransId="{C84ABA02-F346-5946-9A22-6D3EA314CE78}"/>
    <dgm:cxn modelId="{B3EBA677-327B-9F42-B1F4-621EDFF980EF}" type="presOf" srcId="{F0BA685F-B0C1-834A-A246-3F690DEA4805}" destId="{3B374AE5-0249-7C47-8F24-BFDDA2A816DE}" srcOrd="0" destOrd="0" presId="urn:microsoft.com/office/officeart/2005/8/layout/hProcess4"/>
    <dgm:cxn modelId="{FFD243B0-D013-0D4D-A92E-381ED267A977}" type="presOf" srcId="{C4BDCC53-85A9-8C4B-BDEB-B1C409D5A62D}" destId="{BC5C0FA7-FD5E-AA4A-BEFA-1852D2563B01}" srcOrd="0" destOrd="0" presId="urn:microsoft.com/office/officeart/2005/8/layout/hProcess4"/>
    <dgm:cxn modelId="{BE38D1D1-D70C-CF43-8E3F-203F671D6E61}" type="presOf" srcId="{7C8C87D2-1877-264E-9441-6D12BFB1ACF5}" destId="{329133A4-3513-764C-A741-1C4F79457007}" srcOrd="0" destOrd="0" presId="urn:microsoft.com/office/officeart/2005/8/layout/hProcess4"/>
    <dgm:cxn modelId="{721B6AF6-DCB6-8446-AA30-0CA3C65CD08B}" type="presOf" srcId="{9C2409F3-2F50-9A42-8006-ABBE77425CE9}" destId="{F9917B41-9A57-3747-9AB1-701D141EEAF4}" srcOrd="0" destOrd="0" presId="urn:microsoft.com/office/officeart/2005/8/layout/hProcess4"/>
    <dgm:cxn modelId="{2D706F44-832B-F444-ABD0-09A31962B49D}" type="presOf" srcId="{6F4E0087-6D57-1F43-AC90-1D76DAC8B1A8}" destId="{43703F08-D796-7E4E-A5FC-ED0BEE916F40}" srcOrd="1" destOrd="0" presId="urn:microsoft.com/office/officeart/2005/8/layout/hProcess4"/>
    <dgm:cxn modelId="{692E3776-FF34-E145-813A-25B7B059AB52}" type="presOf" srcId="{B96E77B2-0FE6-EF4C-A70E-94E2BDA5ACA1}" destId="{A1DF45A6-D5AE-1342-B722-B8FB2DD6BAF6}" srcOrd="1" destOrd="1" presId="urn:microsoft.com/office/officeart/2005/8/layout/hProcess4"/>
    <dgm:cxn modelId="{B58225D1-5EB8-5E4D-BA6F-F681A7FB7CC0}" srcId="{9C2409F3-2F50-9A42-8006-ABBE77425CE9}" destId="{5B275E2E-5D73-2A47-B66C-AC7B8FBD6CCF}" srcOrd="0" destOrd="0" parTransId="{C325E783-7329-3747-820E-DDF8E40B84AA}" sibTransId="{8DE31F42-E648-0848-9CBC-1E2A0A4115EA}"/>
    <dgm:cxn modelId="{7971C0E3-EEED-3043-8A08-486706907DF5}" type="presOf" srcId="{C4BDCC53-85A9-8C4B-BDEB-B1C409D5A62D}" destId="{F5BA604C-DC3E-0B48-A2A1-48D5F6631EEC}" srcOrd="1" destOrd="0" presId="urn:microsoft.com/office/officeart/2005/8/layout/hProcess4"/>
    <dgm:cxn modelId="{FB733E10-E96C-DB48-ADB6-EB8C003C67B0}" type="presOf" srcId="{F0BA685F-B0C1-834A-A246-3F690DEA4805}" destId="{A1DF45A6-D5AE-1342-B722-B8FB2DD6BAF6}" srcOrd="1" destOrd="0" presId="urn:microsoft.com/office/officeart/2005/8/layout/hProcess4"/>
    <dgm:cxn modelId="{4B463C92-2D9C-DD4B-9650-85AC4FD91ECB}" srcId="{9C2409F3-2F50-9A42-8006-ABBE77425CE9}" destId="{3FEFF15F-CD02-5C48-849A-1145CF8118D0}" srcOrd="1" destOrd="0" parTransId="{4797B4EF-5293-9A4D-8F12-560658DE76D5}" sibTransId="{7C8C87D2-1877-264E-9441-6D12BFB1ACF5}"/>
    <dgm:cxn modelId="{71A60441-FA3D-B542-AA02-2E59047646B0}" type="presOf" srcId="{6DE829F7-BCC6-5748-9024-8E25AB2E071A}" destId="{43703F08-D796-7E4E-A5FC-ED0BEE916F40}" srcOrd="1" destOrd="1" presId="urn:microsoft.com/office/officeart/2005/8/layout/hProcess4"/>
    <dgm:cxn modelId="{83FE426B-3757-7942-AE33-4AF8113657FE}" type="presOf" srcId="{8DE31F42-E648-0848-9CBC-1E2A0A4115EA}" destId="{E256F509-5867-934E-97EC-30588C5A2780}" srcOrd="0" destOrd="0" presId="urn:microsoft.com/office/officeart/2005/8/layout/hProcess4"/>
    <dgm:cxn modelId="{C25D5598-AAF1-0349-9E6B-2D1B3FE9B442}" srcId="{26FE21A1-191C-F449-8674-E4E352B9FB41}" destId="{C4BDCC53-85A9-8C4B-BDEB-B1C409D5A62D}" srcOrd="0" destOrd="0" parTransId="{C5F2C1F8-A402-A241-B4F6-CE258275088A}" sibTransId="{B4865A64-FDB3-634A-A6CB-CF05AF4200B0}"/>
    <dgm:cxn modelId="{0E4A0331-AE65-EA42-847F-1ACCF69693E7}" type="presParOf" srcId="{F9917B41-9A57-3747-9AB1-701D141EEAF4}" destId="{8F0C70FE-7BA0-1040-B37D-EA92B6CA9ED5}" srcOrd="0" destOrd="0" presId="urn:microsoft.com/office/officeart/2005/8/layout/hProcess4"/>
    <dgm:cxn modelId="{89F65903-2D0B-FE49-A532-63304F14BF75}" type="presParOf" srcId="{F9917B41-9A57-3747-9AB1-701D141EEAF4}" destId="{6E9DF5E4-C6D4-7248-A8CD-CA54E1B9CB4E}" srcOrd="1" destOrd="0" presId="urn:microsoft.com/office/officeart/2005/8/layout/hProcess4"/>
    <dgm:cxn modelId="{E552208B-7722-2246-88B3-C1B70D7F43FC}" type="presParOf" srcId="{F9917B41-9A57-3747-9AB1-701D141EEAF4}" destId="{39673CF5-94EC-F44E-9926-E5FBB1A6A3D9}" srcOrd="2" destOrd="0" presId="urn:microsoft.com/office/officeart/2005/8/layout/hProcess4"/>
    <dgm:cxn modelId="{AA8D68F9-EDBA-8A49-A3AF-4E1D4BF542ED}" type="presParOf" srcId="{39673CF5-94EC-F44E-9926-E5FBB1A6A3D9}" destId="{F33C5EEC-F68F-E540-8C06-2E03C192F632}" srcOrd="0" destOrd="0" presId="urn:microsoft.com/office/officeart/2005/8/layout/hProcess4"/>
    <dgm:cxn modelId="{A74834B3-FEE3-2C40-BB34-4C2E9A8FD43B}" type="presParOf" srcId="{F33C5EEC-F68F-E540-8C06-2E03C192F632}" destId="{58F92084-C7CE-4640-A366-765E38EAA4CF}" srcOrd="0" destOrd="0" presId="urn:microsoft.com/office/officeart/2005/8/layout/hProcess4"/>
    <dgm:cxn modelId="{40C3151C-43C6-C947-B3A0-FEC91E15FF96}" type="presParOf" srcId="{F33C5EEC-F68F-E540-8C06-2E03C192F632}" destId="{3B374AE5-0249-7C47-8F24-BFDDA2A816DE}" srcOrd="1" destOrd="0" presId="urn:microsoft.com/office/officeart/2005/8/layout/hProcess4"/>
    <dgm:cxn modelId="{FB137D36-E2A7-8549-ABF8-310838055F8D}" type="presParOf" srcId="{F33C5EEC-F68F-E540-8C06-2E03C192F632}" destId="{A1DF45A6-D5AE-1342-B722-B8FB2DD6BAF6}" srcOrd="2" destOrd="0" presId="urn:microsoft.com/office/officeart/2005/8/layout/hProcess4"/>
    <dgm:cxn modelId="{538D0FC7-50AD-1D4C-8F08-9C2CA53F3EF1}" type="presParOf" srcId="{F33C5EEC-F68F-E540-8C06-2E03C192F632}" destId="{2BF7D9A3-BFD2-7743-9B45-7057CB47AF7F}" srcOrd="3" destOrd="0" presId="urn:microsoft.com/office/officeart/2005/8/layout/hProcess4"/>
    <dgm:cxn modelId="{62AC4FE8-D71E-7448-A534-316148D7C7CF}" type="presParOf" srcId="{F33C5EEC-F68F-E540-8C06-2E03C192F632}" destId="{1547C19C-EB88-6B42-820C-DC31A4947538}" srcOrd="4" destOrd="0" presId="urn:microsoft.com/office/officeart/2005/8/layout/hProcess4"/>
    <dgm:cxn modelId="{FFA07D4F-1AC7-8042-B0BD-951E6599F46D}" type="presParOf" srcId="{39673CF5-94EC-F44E-9926-E5FBB1A6A3D9}" destId="{E256F509-5867-934E-97EC-30588C5A2780}" srcOrd="1" destOrd="0" presId="urn:microsoft.com/office/officeart/2005/8/layout/hProcess4"/>
    <dgm:cxn modelId="{1D60358C-B01B-C74F-84B6-181DD7D8DEA1}" type="presParOf" srcId="{39673CF5-94EC-F44E-9926-E5FBB1A6A3D9}" destId="{FC048632-F403-2C4C-9475-AA7FE420F2A8}" srcOrd="2" destOrd="0" presId="urn:microsoft.com/office/officeart/2005/8/layout/hProcess4"/>
    <dgm:cxn modelId="{BD370A36-2523-C348-8472-14AFBD32E619}" type="presParOf" srcId="{FC048632-F403-2C4C-9475-AA7FE420F2A8}" destId="{7B594843-2AA3-C041-854B-DD117B344D93}" srcOrd="0" destOrd="0" presId="urn:microsoft.com/office/officeart/2005/8/layout/hProcess4"/>
    <dgm:cxn modelId="{9DFF6286-B41F-4D48-ADA2-92E7DE3B58A8}" type="presParOf" srcId="{FC048632-F403-2C4C-9475-AA7FE420F2A8}" destId="{75B2E6F7-E0B5-144D-91B5-B959CCEFFAC4}" srcOrd="1" destOrd="0" presId="urn:microsoft.com/office/officeart/2005/8/layout/hProcess4"/>
    <dgm:cxn modelId="{E3083837-4CE0-A84F-86F9-BB3B86640C70}" type="presParOf" srcId="{FC048632-F403-2C4C-9475-AA7FE420F2A8}" destId="{43703F08-D796-7E4E-A5FC-ED0BEE916F40}" srcOrd="2" destOrd="0" presId="urn:microsoft.com/office/officeart/2005/8/layout/hProcess4"/>
    <dgm:cxn modelId="{023EA5EF-82AB-0346-98C7-E025E0EFFB20}" type="presParOf" srcId="{FC048632-F403-2C4C-9475-AA7FE420F2A8}" destId="{17F65302-F467-BB48-85FE-12DD7205CD1B}" srcOrd="3" destOrd="0" presId="urn:microsoft.com/office/officeart/2005/8/layout/hProcess4"/>
    <dgm:cxn modelId="{18099956-4B18-A048-818A-1ADC908B9159}" type="presParOf" srcId="{FC048632-F403-2C4C-9475-AA7FE420F2A8}" destId="{C287779B-09D1-6E41-A357-FCAE7C9E9A73}" srcOrd="4" destOrd="0" presId="urn:microsoft.com/office/officeart/2005/8/layout/hProcess4"/>
    <dgm:cxn modelId="{039324DA-D499-B94A-A4EF-485B617B3FDF}" type="presParOf" srcId="{39673CF5-94EC-F44E-9926-E5FBB1A6A3D9}" destId="{329133A4-3513-764C-A741-1C4F79457007}" srcOrd="3" destOrd="0" presId="urn:microsoft.com/office/officeart/2005/8/layout/hProcess4"/>
    <dgm:cxn modelId="{29DBB574-2C41-8942-AAAC-F8DFB5906BAB}" type="presParOf" srcId="{39673CF5-94EC-F44E-9926-E5FBB1A6A3D9}" destId="{6A731CA0-17C1-CA4E-B850-B64E1D64F908}" srcOrd="4" destOrd="0" presId="urn:microsoft.com/office/officeart/2005/8/layout/hProcess4"/>
    <dgm:cxn modelId="{DB3B0E20-D36E-DD45-9A65-27DF22A037D3}" type="presParOf" srcId="{6A731CA0-17C1-CA4E-B850-B64E1D64F908}" destId="{924F7562-08AB-864E-A769-EB6989375A64}" srcOrd="0" destOrd="0" presId="urn:microsoft.com/office/officeart/2005/8/layout/hProcess4"/>
    <dgm:cxn modelId="{004D5949-AAA7-B74C-B978-9FF054E863A0}" type="presParOf" srcId="{6A731CA0-17C1-CA4E-B850-B64E1D64F908}" destId="{BC5C0FA7-FD5E-AA4A-BEFA-1852D2563B01}" srcOrd="1" destOrd="0" presId="urn:microsoft.com/office/officeart/2005/8/layout/hProcess4"/>
    <dgm:cxn modelId="{E8B91E46-52F8-F847-A651-1EDCAB65BCF4}" type="presParOf" srcId="{6A731CA0-17C1-CA4E-B850-B64E1D64F908}" destId="{F5BA604C-DC3E-0B48-A2A1-48D5F6631EEC}" srcOrd="2" destOrd="0" presId="urn:microsoft.com/office/officeart/2005/8/layout/hProcess4"/>
    <dgm:cxn modelId="{66FBB57E-5766-3249-87DE-099DABF4AF6F}" type="presParOf" srcId="{6A731CA0-17C1-CA4E-B850-B64E1D64F908}" destId="{F5B3A4A1-1ED2-1B4A-BB36-E60182A494C0}" srcOrd="3" destOrd="0" presId="urn:microsoft.com/office/officeart/2005/8/layout/hProcess4"/>
    <dgm:cxn modelId="{9136F50B-402D-CD4D-A5D5-01B8AE19337F}" type="presParOf" srcId="{6A731CA0-17C1-CA4E-B850-B64E1D64F908}" destId="{6C65FDDC-EA8D-E544-A023-DBB77A1B891C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2B51442-84FC-0847-8E52-EB0A126DDD06}" type="doc">
      <dgm:prSet loTypeId="urn:microsoft.com/office/officeart/2005/8/layout/venn2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1B519A-9433-F040-B85E-2050BA715C24}">
      <dgm:prSet phldrT="[Text]"/>
      <dgm:spPr/>
      <dgm:t>
        <a:bodyPr/>
        <a:lstStyle/>
        <a:p>
          <a:r>
            <a:rPr lang="en-US" dirty="0" smtClean="0"/>
            <a:t>Can be objective or subjective</a:t>
          </a:r>
          <a:endParaRPr lang="en-US" dirty="0"/>
        </a:p>
      </dgm:t>
    </dgm:pt>
    <dgm:pt modelId="{C970C183-DE0C-3A40-B5BE-1C01E5FD5303}" type="parTrans" cxnId="{BA3AF3F4-8211-2442-9648-9E209C63349E}">
      <dgm:prSet/>
      <dgm:spPr/>
      <dgm:t>
        <a:bodyPr/>
        <a:lstStyle/>
        <a:p>
          <a:endParaRPr lang="en-US"/>
        </a:p>
      </dgm:t>
    </dgm:pt>
    <dgm:pt modelId="{AF88E906-3AD8-0B4A-A273-072DF50C89D8}" type="sibTrans" cxnId="{BA3AF3F4-8211-2442-9648-9E209C63349E}">
      <dgm:prSet/>
      <dgm:spPr/>
      <dgm:t>
        <a:bodyPr/>
        <a:lstStyle/>
        <a:p>
          <a:endParaRPr lang="en-US"/>
        </a:p>
      </dgm:t>
    </dgm:pt>
    <dgm:pt modelId="{F275D593-0DFD-3342-85F0-0CED6E05E64A}">
      <dgm:prSet phldrT="[Text]"/>
      <dgm:spPr/>
      <dgm:t>
        <a:bodyPr/>
        <a:lstStyle/>
        <a:p>
          <a:r>
            <a:rPr lang="en-US" dirty="0" smtClean="0"/>
            <a:t>Creates pictures and images</a:t>
          </a:r>
          <a:endParaRPr lang="en-US" dirty="0"/>
        </a:p>
      </dgm:t>
    </dgm:pt>
    <dgm:pt modelId="{2CDE855C-8208-EF45-B89C-180026B93968}" type="parTrans" cxnId="{B7A4C8B8-A6E2-DB49-B8A4-F6189023AA57}">
      <dgm:prSet/>
      <dgm:spPr/>
      <dgm:t>
        <a:bodyPr/>
        <a:lstStyle/>
        <a:p>
          <a:endParaRPr lang="en-US"/>
        </a:p>
      </dgm:t>
    </dgm:pt>
    <dgm:pt modelId="{4D132086-44F4-C148-9274-71BCF58A3504}" type="sibTrans" cxnId="{B7A4C8B8-A6E2-DB49-B8A4-F6189023AA57}">
      <dgm:prSet/>
      <dgm:spPr/>
      <dgm:t>
        <a:bodyPr/>
        <a:lstStyle/>
        <a:p>
          <a:endParaRPr lang="en-US"/>
        </a:p>
      </dgm:t>
    </dgm:pt>
    <dgm:pt modelId="{E65DA2A0-6EF3-E243-9849-82502F7DE9F4}">
      <dgm:prSet phldrT="[Text]"/>
      <dgm:spPr/>
      <dgm:t>
        <a:bodyPr/>
        <a:lstStyle/>
        <a:p>
          <a:r>
            <a:rPr lang="en-US" dirty="0" smtClean="0"/>
            <a:t>Arouses Emotions</a:t>
          </a:r>
          <a:endParaRPr lang="en-US" dirty="0"/>
        </a:p>
      </dgm:t>
    </dgm:pt>
    <dgm:pt modelId="{43C5FBCC-0840-DF41-8B29-E4B7AE70B7A5}" type="parTrans" cxnId="{1A7A5974-4272-B849-9727-5CB15E29DA5E}">
      <dgm:prSet/>
      <dgm:spPr/>
      <dgm:t>
        <a:bodyPr/>
        <a:lstStyle/>
        <a:p>
          <a:endParaRPr lang="en-US"/>
        </a:p>
      </dgm:t>
    </dgm:pt>
    <dgm:pt modelId="{712D0E5E-A575-3A42-B7A6-CA9A08BBAF86}" type="sibTrans" cxnId="{1A7A5974-4272-B849-9727-5CB15E29DA5E}">
      <dgm:prSet/>
      <dgm:spPr/>
      <dgm:t>
        <a:bodyPr/>
        <a:lstStyle/>
        <a:p>
          <a:endParaRPr lang="en-US"/>
        </a:p>
      </dgm:t>
    </dgm:pt>
    <dgm:pt modelId="{FAB9DDAF-3DF7-1645-BA21-9A48B569E010}">
      <dgm:prSet phldrT="[Text]"/>
      <dgm:spPr/>
      <dgm:t>
        <a:bodyPr/>
        <a:lstStyle/>
        <a:p>
          <a:r>
            <a:rPr lang="en-US" dirty="0" smtClean="0"/>
            <a:t>Escape</a:t>
          </a:r>
          <a:endParaRPr lang="en-US" dirty="0"/>
        </a:p>
      </dgm:t>
    </dgm:pt>
    <dgm:pt modelId="{0B424DB0-3D42-6140-A712-BFB926779AB9}" type="parTrans" cxnId="{ABD1A5A2-24AF-7B49-9A34-ADE9641D11EF}">
      <dgm:prSet/>
      <dgm:spPr/>
      <dgm:t>
        <a:bodyPr/>
        <a:lstStyle/>
        <a:p>
          <a:endParaRPr lang="en-US"/>
        </a:p>
      </dgm:t>
    </dgm:pt>
    <dgm:pt modelId="{433DB2DD-6532-734C-9F3E-EAA1AF1016A5}" type="sibTrans" cxnId="{ABD1A5A2-24AF-7B49-9A34-ADE9641D11EF}">
      <dgm:prSet/>
      <dgm:spPr/>
      <dgm:t>
        <a:bodyPr/>
        <a:lstStyle/>
        <a:p>
          <a:endParaRPr lang="en-US"/>
        </a:p>
      </dgm:t>
    </dgm:pt>
    <dgm:pt modelId="{F7F47F4B-DC61-EC4D-9622-7577EFCA5EB0}" type="pres">
      <dgm:prSet presAssocID="{D2B51442-84FC-0847-8E52-EB0A126DDD06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E6FEF6-33F4-5A4C-B269-5932F74FEEDD}" type="pres">
      <dgm:prSet presAssocID="{D2B51442-84FC-0847-8E52-EB0A126DDD06}" presName="comp1" presStyleCnt="0"/>
      <dgm:spPr/>
    </dgm:pt>
    <dgm:pt modelId="{BB09F58C-B097-ED47-8C12-C263C0166061}" type="pres">
      <dgm:prSet presAssocID="{D2B51442-84FC-0847-8E52-EB0A126DDD06}" presName="circle1" presStyleLbl="node1" presStyleIdx="0" presStyleCnt="4"/>
      <dgm:spPr/>
      <dgm:t>
        <a:bodyPr/>
        <a:lstStyle/>
        <a:p>
          <a:endParaRPr lang="en-US"/>
        </a:p>
      </dgm:t>
    </dgm:pt>
    <dgm:pt modelId="{5E71A1CE-0AAD-9540-BDC9-44D2AAE7260B}" type="pres">
      <dgm:prSet presAssocID="{D2B51442-84FC-0847-8E52-EB0A126DDD06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85E970-C5F2-214C-980C-660D59A1531E}" type="pres">
      <dgm:prSet presAssocID="{D2B51442-84FC-0847-8E52-EB0A126DDD06}" presName="comp2" presStyleCnt="0"/>
      <dgm:spPr/>
    </dgm:pt>
    <dgm:pt modelId="{F0D20BD9-7101-B548-A3FB-C012AD9F63F1}" type="pres">
      <dgm:prSet presAssocID="{D2B51442-84FC-0847-8E52-EB0A126DDD06}" presName="circle2" presStyleLbl="node1" presStyleIdx="1" presStyleCnt="4"/>
      <dgm:spPr/>
      <dgm:t>
        <a:bodyPr/>
        <a:lstStyle/>
        <a:p>
          <a:endParaRPr lang="en-US"/>
        </a:p>
      </dgm:t>
    </dgm:pt>
    <dgm:pt modelId="{7213DA7A-70F2-1A42-B62C-EE471CAFBB91}" type="pres">
      <dgm:prSet presAssocID="{D2B51442-84FC-0847-8E52-EB0A126DDD06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BD3072-3A97-8A46-BD89-F5377FB61E7C}" type="pres">
      <dgm:prSet presAssocID="{D2B51442-84FC-0847-8E52-EB0A126DDD06}" presName="comp3" presStyleCnt="0"/>
      <dgm:spPr/>
    </dgm:pt>
    <dgm:pt modelId="{6C4CA6C6-5859-8E42-B3DA-96699373037D}" type="pres">
      <dgm:prSet presAssocID="{D2B51442-84FC-0847-8E52-EB0A126DDD06}" presName="circle3" presStyleLbl="node1" presStyleIdx="2" presStyleCnt="4"/>
      <dgm:spPr/>
      <dgm:t>
        <a:bodyPr/>
        <a:lstStyle/>
        <a:p>
          <a:endParaRPr lang="en-US"/>
        </a:p>
      </dgm:t>
    </dgm:pt>
    <dgm:pt modelId="{90BFB756-8296-824B-81F7-4A8ADDD97968}" type="pres">
      <dgm:prSet presAssocID="{D2B51442-84FC-0847-8E52-EB0A126DDD06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173AE3-393C-084C-936D-21976AE6A478}" type="pres">
      <dgm:prSet presAssocID="{D2B51442-84FC-0847-8E52-EB0A126DDD06}" presName="comp4" presStyleCnt="0"/>
      <dgm:spPr/>
    </dgm:pt>
    <dgm:pt modelId="{2E26A180-190E-074D-9A25-7D87F7195B38}" type="pres">
      <dgm:prSet presAssocID="{D2B51442-84FC-0847-8E52-EB0A126DDD06}" presName="circle4" presStyleLbl="node1" presStyleIdx="3" presStyleCnt="4"/>
      <dgm:spPr/>
      <dgm:t>
        <a:bodyPr/>
        <a:lstStyle/>
        <a:p>
          <a:endParaRPr lang="en-US"/>
        </a:p>
      </dgm:t>
    </dgm:pt>
    <dgm:pt modelId="{4003C0F7-F833-9646-AD90-B66E76BD3B84}" type="pres">
      <dgm:prSet presAssocID="{D2B51442-84FC-0847-8E52-EB0A126DDD06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A488C8B-ECB3-6E42-8BA6-10BB684E9F76}" type="presOf" srcId="{E65DA2A0-6EF3-E243-9849-82502F7DE9F4}" destId="{6C4CA6C6-5859-8E42-B3DA-96699373037D}" srcOrd="0" destOrd="0" presId="urn:microsoft.com/office/officeart/2005/8/layout/venn2"/>
    <dgm:cxn modelId="{645E3AEE-1999-C44C-8FC8-317E2BA1ACE2}" type="presOf" srcId="{FAB9DDAF-3DF7-1645-BA21-9A48B569E010}" destId="{4003C0F7-F833-9646-AD90-B66E76BD3B84}" srcOrd="1" destOrd="0" presId="urn:microsoft.com/office/officeart/2005/8/layout/venn2"/>
    <dgm:cxn modelId="{B7A4C8B8-A6E2-DB49-B8A4-F6189023AA57}" srcId="{D2B51442-84FC-0847-8E52-EB0A126DDD06}" destId="{F275D593-0DFD-3342-85F0-0CED6E05E64A}" srcOrd="1" destOrd="0" parTransId="{2CDE855C-8208-EF45-B89C-180026B93968}" sibTransId="{4D132086-44F4-C148-9274-71BCF58A3504}"/>
    <dgm:cxn modelId="{ABD1A5A2-24AF-7B49-9A34-ADE9641D11EF}" srcId="{D2B51442-84FC-0847-8E52-EB0A126DDD06}" destId="{FAB9DDAF-3DF7-1645-BA21-9A48B569E010}" srcOrd="3" destOrd="0" parTransId="{0B424DB0-3D42-6140-A712-BFB926779AB9}" sibTransId="{433DB2DD-6532-734C-9F3E-EAA1AF1016A5}"/>
    <dgm:cxn modelId="{4E0074C2-A65D-D944-960A-9D0F22AD76CA}" type="presOf" srcId="{D31B519A-9433-F040-B85E-2050BA715C24}" destId="{5E71A1CE-0AAD-9540-BDC9-44D2AAE7260B}" srcOrd="1" destOrd="0" presId="urn:microsoft.com/office/officeart/2005/8/layout/venn2"/>
    <dgm:cxn modelId="{5F279264-26C3-7E47-ABCA-90C86D91DEEA}" type="presOf" srcId="{D31B519A-9433-F040-B85E-2050BA715C24}" destId="{BB09F58C-B097-ED47-8C12-C263C0166061}" srcOrd="0" destOrd="0" presId="urn:microsoft.com/office/officeart/2005/8/layout/venn2"/>
    <dgm:cxn modelId="{D6817563-2D1E-8741-B0D1-5FD1718D187F}" type="presOf" srcId="{D2B51442-84FC-0847-8E52-EB0A126DDD06}" destId="{F7F47F4B-DC61-EC4D-9622-7577EFCA5EB0}" srcOrd="0" destOrd="0" presId="urn:microsoft.com/office/officeart/2005/8/layout/venn2"/>
    <dgm:cxn modelId="{BA3AF3F4-8211-2442-9648-9E209C63349E}" srcId="{D2B51442-84FC-0847-8E52-EB0A126DDD06}" destId="{D31B519A-9433-F040-B85E-2050BA715C24}" srcOrd="0" destOrd="0" parTransId="{C970C183-DE0C-3A40-B5BE-1C01E5FD5303}" sibTransId="{AF88E906-3AD8-0B4A-A273-072DF50C89D8}"/>
    <dgm:cxn modelId="{2F5F6C73-633B-1048-A5FF-FF69BE817B04}" type="presOf" srcId="{FAB9DDAF-3DF7-1645-BA21-9A48B569E010}" destId="{2E26A180-190E-074D-9A25-7D87F7195B38}" srcOrd="0" destOrd="0" presId="urn:microsoft.com/office/officeart/2005/8/layout/venn2"/>
    <dgm:cxn modelId="{047B46AE-D179-844C-BF7B-07490E35D906}" type="presOf" srcId="{F275D593-0DFD-3342-85F0-0CED6E05E64A}" destId="{7213DA7A-70F2-1A42-B62C-EE471CAFBB91}" srcOrd="1" destOrd="0" presId="urn:microsoft.com/office/officeart/2005/8/layout/venn2"/>
    <dgm:cxn modelId="{97487629-BC4E-C542-ABFE-2BCBB5242611}" type="presOf" srcId="{E65DA2A0-6EF3-E243-9849-82502F7DE9F4}" destId="{90BFB756-8296-824B-81F7-4A8ADDD97968}" srcOrd="1" destOrd="0" presId="urn:microsoft.com/office/officeart/2005/8/layout/venn2"/>
    <dgm:cxn modelId="{CD9E1AFD-035A-BB42-9CA6-B44DECD6C349}" type="presOf" srcId="{F275D593-0DFD-3342-85F0-0CED6E05E64A}" destId="{F0D20BD9-7101-B548-A3FB-C012AD9F63F1}" srcOrd="0" destOrd="0" presId="urn:microsoft.com/office/officeart/2005/8/layout/venn2"/>
    <dgm:cxn modelId="{1A7A5974-4272-B849-9727-5CB15E29DA5E}" srcId="{D2B51442-84FC-0847-8E52-EB0A126DDD06}" destId="{E65DA2A0-6EF3-E243-9849-82502F7DE9F4}" srcOrd="2" destOrd="0" parTransId="{43C5FBCC-0840-DF41-8B29-E4B7AE70B7A5}" sibTransId="{712D0E5E-A575-3A42-B7A6-CA9A08BBAF86}"/>
    <dgm:cxn modelId="{A1A7ADDD-CD8B-174A-8642-6FEF7952B1FE}" type="presParOf" srcId="{F7F47F4B-DC61-EC4D-9622-7577EFCA5EB0}" destId="{34E6FEF6-33F4-5A4C-B269-5932F74FEEDD}" srcOrd="0" destOrd="0" presId="urn:microsoft.com/office/officeart/2005/8/layout/venn2"/>
    <dgm:cxn modelId="{C884B2E3-AB06-D645-A78A-0173D10FDB2F}" type="presParOf" srcId="{34E6FEF6-33F4-5A4C-B269-5932F74FEEDD}" destId="{BB09F58C-B097-ED47-8C12-C263C0166061}" srcOrd="0" destOrd="0" presId="urn:microsoft.com/office/officeart/2005/8/layout/venn2"/>
    <dgm:cxn modelId="{6B21A0EC-0167-D442-B291-F8F2E186CC90}" type="presParOf" srcId="{34E6FEF6-33F4-5A4C-B269-5932F74FEEDD}" destId="{5E71A1CE-0AAD-9540-BDC9-44D2AAE7260B}" srcOrd="1" destOrd="0" presId="urn:microsoft.com/office/officeart/2005/8/layout/venn2"/>
    <dgm:cxn modelId="{0D262B06-CC00-0F48-8133-A6951CA2F295}" type="presParOf" srcId="{F7F47F4B-DC61-EC4D-9622-7577EFCA5EB0}" destId="{3F85E970-C5F2-214C-980C-660D59A1531E}" srcOrd="1" destOrd="0" presId="urn:microsoft.com/office/officeart/2005/8/layout/venn2"/>
    <dgm:cxn modelId="{FCBBC497-543A-994F-9A66-55E73A6C8390}" type="presParOf" srcId="{3F85E970-C5F2-214C-980C-660D59A1531E}" destId="{F0D20BD9-7101-B548-A3FB-C012AD9F63F1}" srcOrd="0" destOrd="0" presId="urn:microsoft.com/office/officeart/2005/8/layout/venn2"/>
    <dgm:cxn modelId="{94E4F51C-500C-A344-912C-473C8953A08A}" type="presParOf" srcId="{3F85E970-C5F2-214C-980C-660D59A1531E}" destId="{7213DA7A-70F2-1A42-B62C-EE471CAFBB91}" srcOrd="1" destOrd="0" presId="urn:microsoft.com/office/officeart/2005/8/layout/venn2"/>
    <dgm:cxn modelId="{2B480D16-D8BD-AA47-9B65-194D2D382CE8}" type="presParOf" srcId="{F7F47F4B-DC61-EC4D-9622-7577EFCA5EB0}" destId="{05BD3072-3A97-8A46-BD89-F5377FB61E7C}" srcOrd="2" destOrd="0" presId="urn:microsoft.com/office/officeart/2005/8/layout/venn2"/>
    <dgm:cxn modelId="{F932A7F9-0AF9-364E-956A-7DC8DED89E47}" type="presParOf" srcId="{05BD3072-3A97-8A46-BD89-F5377FB61E7C}" destId="{6C4CA6C6-5859-8E42-B3DA-96699373037D}" srcOrd="0" destOrd="0" presId="urn:microsoft.com/office/officeart/2005/8/layout/venn2"/>
    <dgm:cxn modelId="{315D0140-95C2-4E4D-9779-55819A2CB57A}" type="presParOf" srcId="{05BD3072-3A97-8A46-BD89-F5377FB61E7C}" destId="{90BFB756-8296-824B-81F7-4A8ADDD97968}" srcOrd="1" destOrd="0" presId="urn:microsoft.com/office/officeart/2005/8/layout/venn2"/>
    <dgm:cxn modelId="{A7BC01F8-25D3-6B46-A376-A3BFE81DED52}" type="presParOf" srcId="{F7F47F4B-DC61-EC4D-9622-7577EFCA5EB0}" destId="{ED173AE3-393C-084C-936D-21976AE6A478}" srcOrd="3" destOrd="0" presId="urn:microsoft.com/office/officeart/2005/8/layout/venn2"/>
    <dgm:cxn modelId="{F4CBB8A8-743A-BB4E-8F7F-D985762351C9}" type="presParOf" srcId="{ED173AE3-393C-084C-936D-21976AE6A478}" destId="{2E26A180-190E-074D-9A25-7D87F7195B38}" srcOrd="0" destOrd="0" presId="urn:microsoft.com/office/officeart/2005/8/layout/venn2"/>
    <dgm:cxn modelId="{A7515972-2982-1E44-B724-182E62AD31EE}" type="presParOf" srcId="{ED173AE3-393C-084C-936D-21976AE6A478}" destId="{4003C0F7-F833-9646-AD90-B66E76BD3B84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9CEFF24-08C6-1343-A37B-C48EDDF0A0A8}" type="doc">
      <dgm:prSet loTypeId="urn:microsoft.com/office/officeart/2005/8/layout/venn1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3CC030-C5FF-0548-B74E-29E8ACA7EEEF}">
      <dgm:prSet phldrT="[Text]"/>
      <dgm:spPr/>
      <dgm:t>
        <a:bodyPr/>
        <a:lstStyle/>
        <a:p>
          <a:r>
            <a:rPr lang="en-US" dirty="0" smtClean="0"/>
            <a:t>Personal experience, very subjective</a:t>
          </a:r>
          <a:endParaRPr lang="en-US" dirty="0"/>
        </a:p>
      </dgm:t>
    </dgm:pt>
    <dgm:pt modelId="{284371A8-0623-AF4B-8830-45FFBB2ECF96}" type="parTrans" cxnId="{E09FA7E4-8A86-DE47-ABDD-408678F3EC16}">
      <dgm:prSet/>
      <dgm:spPr/>
      <dgm:t>
        <a:bodyPr/>
        <a:lstStyle/>
        <a:p>
          <a:endParaRPr lang="en-US"/>
        </a:p>
      </dgm:t>
    </dgm:pt>
    <dgm:pt modelId="{EEF811F0-8C24-EA48-9F93-01A800430A34}" type="sibTrans" cxnId="{E09FA7E4-8A86-DE47-ABDD-408678F3EC16}">
      <dgm:prSet/>
      <dgm:spPr/>
      <dgm:t>
        <a:bodyPr/>
        <a:lstStyle/>
        <a:p>
          <a:endParaRPr lang="en-US"/>
        </a:p>
      </dgm:t>
    </dgm:pt>
    <dgm:pt modelId="{763EF917-D5EB-894B-ADE2-C9A378CFBB4E}">
      <dgm:prSet phldrT="[Text]"/>
      <dgm:spPr/>
      <dgm:t>
        <a:bodyPr/>
        <a:lstStyle/>
        <a:p>
          <a:r>
            <a:rPr lang="en-US" dirty="0" smtClean="0"/>
            <a:t>We write for ourselves not others</a:t>
          </a:r>
          <a:endParaRPr lang="en-US" dirty="0"/>
        </a:p>
      </dgm:t>
    </dgm:pt>
    <dgm:pt modelId="{AA08C7F5-9774-B64C-82E6-97C91E55B74F}" type="parTrans" cxnId="{ED768BC5-1CB3-E145-BED2-724D449AAD68}">
      <dgm:prSet/>
      <dgm:spPr/>
      <dgm:t>
        <a:bodyPr/>
        <a:lstStyle/>
        <a:p>
          <a:endParaRPr lang="en-US"/>
        </a:p>
      </dgm:t>
    </dgm:pt>
    <dgm:pt modelId="{185B0FA8-4EB8-5644-B674-5D7D279B1571}" type="sibTrans" cxnId="{ED768BC5-1CB3-E145-BED2-724D449AAD68}">
      <dgm:prSet/>
      <dgm:spPr/>
      <dgm:t>
        <a:bodyPr/>
        <a:lstStyle/>
        <a:p>
          <a:endParaRPr lang="en-US"/>
        </a:p>
      </dgm:t>
    </dgm:pt>
    <dgm:pt modelId="{CD5DF522-8986-CB4A-8A0C-1843E11758E7}">
      <dgm:prSet phldrT="[Text]"/>
      <dgm:spPr/>
      <dgm:t>
        <a:bodyPr/>
        <a:lstStyle/>
        <a:p>
          <a:r>
            <a:rPr lang="en-US" dirty="0" smtClean="0"/>
            <a:t>Feelings and emotions</a:t>
          </a:r>
          <a:endParaRPr lang="en-US" dirty="0"/>
        </a:p>
      </dgm:t>
    </dgm:pt>
    <dgm:pt modelId="{3D9103D3-C176-8546-86A5-3FCE9E0A57B0}" type="parTrans" cxnId="{F2914BB0-ACEA-8242-BCD2-B8700FD3357B}">
      <dgm:prSet/>
      <dgm:spPr/>
      <dgm:t>
        <a:bodyPr/>
        <a:lstStyle/>
        <a:p>
          <a:endParaRPr lang="en-US"/>
        </a:p>
      </dgm:t>
    </dgm:pt>
    <dgm:pt modelId="{7063B3AA-BE26-1E4C-B3FB-DF3EA74B26EC}" type="sibTrans" cxnId="{F2914BB0-ACEA-8242-BCD2-B8700FD3357B}">
      <dgm:prSet/>
      <dgm:spPr/>
      <dgm:t>
        <a:bodyPr/>
        <a:lstStyle/>
        <a:p>
          <a:endParaRPr lang="en-US"/>
        </a:p>
      </dgm:t>
    </dgm:pt>
    <dgm:pt modelId="{F724836A-3CCE-9D43-8035-0403502E641E}" type="pres">
      <dgm:prSet presAssocID="{79CEFF24-08C6-1343-A37B-C48EDDF0A0A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999901D-7A06-924B-923A-68DD73C5CDA7}" type="pres">
      <dgm:prSet presAssocID="{993CC030-C5FF-0548-B74E-29E8ACA7EEEF}" presName="circ1" presStyleLbl="vennNode1" presStyleIdx="0" presStyleCnt="3"/>
      <dgm:spPr/>
      <dgm:t>
        <a:bodyPr/>
        <a:lstStyle/>
        <a:p>
          <a:endParaRPr lang="en-US"/>
        </a:p>
      </dgm:t>
    </dgm:pt>
    <dgm:pt modelId="{A02FF909-BEDD-3441-99EA-0517266D302F}" type="pres">
      <dgm:prSet presAssocID="{993CC030-C5FF-0548-B74E-29E8ACA7EEE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B3989D-2F56-764F-8EC1-C0FDDB9C3535}" type="pres">
      <dgm:prSet presAssocID="{763EF917-D5EB-894B-ADE2-C9A378CFBB4E}" presName="circ2" presStyleLbl="vennNode1" presStyleIdx="1" presStyleCnt="3"/>
      <dgm:spPr/>
      <dgm:t>
        <a:bodyPr/>
        <a:lstStyle/>
        <a:p>
          <a:endParaRPr lang="en-US"/>
        </a:p>
      </dgm:t>
    </dgm:pt>
    <dgm:pt modelId="{866699C9-47E2-9549-ABAB-3DC9CE6888AC}" type="pres">
      <dgm:prSet presAssocID="{763EF917-D5EB-894B-ADE2-C9A378CFBB4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B116A1-0DCC-804F-8292-8200DCACE624}" type="pres">
      <dgm:prSet presAssocID="{CD5DF522-8986-CB4A-8A0C-1843E11758E7}" presName="circ3" presStyleLbl="vennNode1" presStyleIdx="2" presStyleCnt="3"/>
      <dgm:spPr/>
      <dgm:t>
        <a:bodyPr/>
        <a:lstStyle/>
        <a:p>
          <a:endParaRPr lang="en-US"/>
        </a:p>
      </dgm:t>
    </dgm:pt>
    <dgm:pt modelId="{BC9A756F-FB92-D249-8554-44C1FB742875}" type="pres">
      <dgm:prSet presAssocID="{CD5DF522-8986-CB4A-8A0C-1843E11758E7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BF03C7-40AD-AC49-950B-4B99A94B55AB}" type="presOf" srcId="{CD5DF522-8986-CB4A-8A0C-1843E11758E7}" destId="{8BB116A1-0DCC-804F-8292-8200DCACE624}" srcOrd="0" destOrd="0" presId="urn:microsoft.com/office/officeart/2005/8/layout/venn1"/>
    <dgm:cxn modelId="{ED768BC5-1CB3-E145-BED2-724D449AAD68}" srcId="{79CEFF24-08C6-1343-A37B-C48EDDF0A0A8}" destId="{763EF917-D5EB-894B-ADE2-C9A378CFBB4E}" srcOrd="1" destOrd="0" parTransId="{AA08C7F5-9774-B64C-82E6-97C91E55B74F}" sibTransId="{185B0FA8-4EB8-5644-B674-5D7D279B1571}"/>
    <dgm:cxn modelId="{DA2FC502-77A0-B142-9E52-D51EB881827C}" type="presOf" srcId="{763EF917-D5EB-894B-ADE2-C9A378CFBB4E}" destId="{866699C9-47E2-9549-ABAB-3DC9CE6888AC}" srcOrd="1" destOrd="0" presId="urn:microsoft.com/office/officeart/2005/8/layout/venn1"/>
    <dgm:cxn modelId="{F2914BB0-ACEA-8242-BCD2-B8700FD3357B}" srcId="{79CEFF24-08C6-1343-A37B-C48EDDF0A0A8}" destId="{CD5DF522-8986-CB4A-8A0C-1843E11758E7}" srcOrd="2" destOrd="0" parTransId="{3D9103D3-C176-8546-86A5-3FCE9E0A57B0}" sibTransId="{7063B3AA-BE26-1E4C-B3FB-DF3EA74B26EC}"/>
    <dgm:cxn modelId="{3741589D-5FAD-B049-92EF-6D6885AB2115}" type="presOf" srcId="{993CC030-C5FF-0548-B74E-29E8ACA7EEEF}" destId="{A999901D-7A06-924B-923A-68DD73C5CDA7}" srcOrd="0" destOrd="0" presId="urn:microsoft.com/office/officeart/2005/8/layout/venn1"/>
    <dgm:cxn modelId="{D4BE62D9-A0F2-FD40-81DF-B5396E512775}" type="presOf" srcId="{993CC030-C5FF-0548-B74E-29E8ACA7EEEF}" destId="{A02FF909-BEDD-3441-99EA-0517266D302F}" srcOrd="1" destOrd="0" presId="urn:microsoft.com/office/officeart/2005/8/layout/venn1"/>
    <dgm:cxn modelId="{3D448125-EEDE-B447-817A-EC2044EF030A}" type="presOf" srcId="{CD5DF522-8986-CB4A-8A0C-1843E11758E7}" destId="{BC9A756F-FB92-D249-8554-44C1FB742875}" srcOrd="1" destOrd="0" presId="urn:microsoft.com/office/officeart/2005/8/layout/venn1"/>
    <dgm:cxn modelId="{B81FEE39-E291-814B-A0A9-B02FC6A2B347}" type="presOf" srcId="{79CEFF24-08C6-1343-A37B-C48EDDF0A0A8}" destId="{F724836A-3CCE-9D43-8035-0403502E641E}" srcOrd="0" destOrd="0" presId="urn:microsoft.com/office/officeart/2005/8/layout/venn1"/>
    <dgm:cxn modelId="{0844ACA8-1215-944D-89AC-BD527D599F18}" type="presOf" srcId="{763EF917-D5EB-894B-ADE2-C9A378CFBB4E}" destId="{D5B3989D-2F56-764F-8EC1-C0FDDB9C3535}" srcOrd="0" destOrd="0" presId="urn:microsoft.com/office/officeart/2005/8/layout/venn1"/>
    <dgm:cxn modelId="{E09FA7E4-8A86-DE47-ABDD-408678F3EC16}" srcId="{79CEFF24-08C6-1343-A37B-C48EDDF0A0A8}" destId="{993CC030-C5FF-0548-B74E-29E8ACA7EEEF}" srcOrd="0" destOrd="0" parTransId="{284371A8-0623-AF4B-8830-45FFBB2ECF96}" sibTransId="{EEF811F0-8C24-EA48-9F93-01A800430A34}"/>
    <dgm:cxn modelId="{9B816F36-CA8D-0949-BEB1-4D25AC2E8155}" type="presParOf" srcId="{F724836A-3CCE-9D43-8035-0403502E641E}" destId="{A999901D-7A06-924B-923A-68DD73C5CDA7}" srcOrd="0" destOrd="0" presId="urn:microsoft.com/office/officeart/2005/8/layout/venn1"/>
    <dgm:cxn modelId="{C137B09A-E2F1-0947-8830-E9A32E64A30E}" type="presParOf" srcId="{F724836A-3CCE-9D43-8035-0403502E641E}" destId="{A02FF909-BEDD-3441-99EA-0517266D302F}" srcOrd="1" destOrd="0" presId="urn:microsoft.com/office/officeart/2005/8/layout/venn1"/>
    <dgm:cxn modelId="{33BEA134-52F5-FC48-B2CD-BE9D67BB4473}" type="presParOf" srcId="{F724836A-3CCE-9D43-8035-0403502E641E}" destId="{D5B3989D-2F56-764F-8EC1-C0FDDB9C3535}" srcOrd="2" destOrd="0" presId="urn:microsoft.com/office/officeart/2005/8/layout/venn1"/>
    <dgm:cxn modelId="{6D3C3844-A13C-414B-8B53-03B8D7A2BD56}" type="presParOf" srcId="{F724836A-3CCE-9D43-8035-0403502E641E}" destId="{866699C9-47E2-9549-ABAB-3DC9CE6888AC}" srcOrd="3" destOrd="0" presId="urn:microsoft.com/office/officeart/2005/8/layout/venn1"/>
    <dgm:cxn modelId="{4E567198-6BEF-324A-B9A7-5D76AB55766B}" type="presParOf" srcId="{F724836A-3CCE-9D43-8035-0403502E641E}" destId="{8BB116A1-0DCC-804F-8292-8200DCACE624}" srcOrd="4" destOrd="0" presId="urn:microsoft.com/office/officeart/2005/8/layout/venn1"/>
    <dgm:cxn modelId="{82DDAFCE-6476-7B40-963C-56F46BC1C940}" type="presParOf" srcId="{F724836A-3CCE-9D43-8035-0403502E641E}" destId="{BC9A756F-FB92-D249-8554-44C1FB742875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0C09C5B-68EF-A146-A131-0BBCFC0F5BE1}" type="doc">
      <dgm:prSet loTypeId="urn:microsoft.com/office/officeart/2005/8/layout/matrix1" loCatId="matrix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78CD940-64E2-9645-A4E1-DDC8DFE7E6CF}">
      <dgm:prSet phldrT="[Text]"/>
      <dgm:spPr/>
      <dgm:t>
        <a:bodyPr/>
        <a:lstStyle/>
        <a:p>
          <a:r>
            <a:rPr lang="en-US" dirty="0" smtClean="0"/>
            <a:t>Change the mind of others</a:t>
          </a:r>
          <a:endParaRPr lang="en-US" dirty="0"/>
        </a:p>
      </dgm:t>
    </dgm:pt>
    <dgm:pt modelId="{329B2AE9-1A9F-9848-99B7-25037AA57D20}" type="parTrans" cxnId="{4F3482AB-BADD-7F4D-BFF8-369F8798EE88}">
      <dgm:prSet/>
      <dgm:spPr/>
      <dgm:t>
        <a:bodyPr/>
        <a:lstStyle/>
        <a:p>
          <a:endParaRPr lang="en-US"/>
        </a:p>
      </dgm:t>
    </dgm:pt>
    <dgm:pt modelId="{00C7F17E-019B-3B4B-957E-2DF9ABAA6350}" type="sibTrans" cxnId="{4F3482AB-BADD-7F4D-BFF8-369F8798EE88}">
      <dgm:prSet/>
      <dgm:spPr/>
      <dgm:t>
        <a:bodyPr/>
        <a:lstStyle/>
        <a:p>
          <a:endParaRPr lang="en-US"/>
        </a:p>
      </dgm:t>
    </dgm:pt>
    <dgm:pt modelId="{0D91B19A-F464-694F-AB84-63E91E73D203}">
      <dgm:prSet phldrT="[Text]"/>
      <dgm:spPr/>
      <dgm:t>
        <a:bodyPr/>
        <a:lstStyle/>
        <a:p>
          <a:r>
            <a:rPr lang="en-US" dirty="0" smtClean="0"/>
            <a:t>Subjective opinion</a:t>
          </a:r>
          <a:endParaRPr lang="en-US" dirty="0"/>
        </a:p>
      </dgm:t>
    </dgm:pt>
    <dgm:pt modelId="{23702D63-6BEE-1147-A3A3-BAE449699BD5}" type="parTrans" cxnId="{27A79140-19EE-6842-BD86-7431C202931B}">
      <dgm:prSet/>
      <dgm:spPr/>
      <dgm:t>
        <a:bodyPr/>
        <a:lstStyle/>
        <a:p>
          <a:endParaRPr lang="en-US"/>
        </a:p>
      </dgm:t>
    </dgm:pt>
    <dgm:pt modelId="{02D4B6B5-A12C-E14D-BE08-D469B7A27743}" type="sibTrans" cxnId="{27A79140-19EE-6842-BD86-7431C202931B}">
      <dgm:prSet/>
      <dgm:spPr/>
      <dgm:t>
        <a:bodyPr/>
        <a:lstStyle/>
        <a:p>
          <a:endParaRPr lang="en-US"/>
        </a:p>
      </dgm:t>
    </dgm:pt>
    <dgm:pt modelId="{B7722A77-A87B-5749-A554-53AC193E1525}">
      <dgm:prSet phldrT="[Text]"/>
      <dgm:spPr/>
      <dgm:t>
        <a:bodyPr/>
        <a:lstStyle/>
        <a:p>
          <a:r>
            <a:rPr lang="en-US" dirty="0" smtClean="0"/>
            <a:t>Can use both emotion or logic</a:t>
          </a:r>
          <a:endParaRPr lang="en-US" dirty="0"/>
        </a:p>
      </dgm:t>
    </dgm:pt>
    <dgm:pt modelId="{81FAE5A9-16BD-8341-9891-1325B88BF348}" type="parTrans" cxnId="{27CC0B0F-44A5-754F-9047-79D9823DD4AD}">
      <dgm:prSet/>
      <dgm:spPr/>
      <dgm:t>
        <a:bodyPr/>
        <a:lstStyle/>
        <a:p>
          <a:endParaRPr lang="en-US"/>
        </a:p>
      </dgm:t>
    </dgm:pt>
    <dgm:pt modelId="{9DA54D3F-05A9-F148-9A01-58E673C11500}" type="sibTrans" cxnId="{27CC0B0F-44A5-754F-9047-79D9823DD4AD}">
      <dgm:prSet/>
      <dgm:spPr/>
      <dgm:t>
        <a:bodyPr/>
        <a:lstStyle/>
        <a:p>
          <a:endParaRPr lang="en-US"/>
        </a:p>
      </dgm:t>
    </dgm:pt>
    <dgm:pt modelId="{BD44C06A-A030-1C43-8489-110EC4B92D2C}">
      <dgm:prSet phldrT="[Text]"/>
      <dgm:spPr/>
      <dgm:t>
        <a:bodyPr/>
        <a:lstStyle/>
        <a:p>
          <a:r>
            <a:rPr lang="en-US" dirty="0" smtClean="0"/>
            <a:t>Can be formal or informal</a:t>
          </a:r>
          <a:endParaRPr lang="en-US" dirty="0"/>
        </a:p>
      </dgm:t>
    </dgm:pt>
    <dgm:pt modelId="{EBEDE60F-D579-E44A-A8F8-6494D6630E9B}" type="parTrans" cxnId="{4E148754-9A81-5945-B5A6-E98A42944DFA}">
      <dgm:prSet/>
      <dgm:spPr/>
      <dgm:t>
        <a:bodyPr/>
        <a:lstStyle/>
        <a:p>
          <a:endParaRPr lang="en-US"/>
        </a:p>
      </dgm:t>
    </dgm:pt>
    <dgm:pt modelId="{AB02D72E-1025-FA4D-BA56-988A5E444E11}" type="sibTrans" cxnId="{4E148754-9A81-5945-B5A6-E98A42944DFA}">
      <dgm:prSet/>
      <dgm:spPr/>
      <dgm:t>
        <a:bodyPr/>
        <a:lstStyle/>
        <a:p>
          <a:endParaRPr lang="en-US"/>
        </a:p>
      </dgm:t>
    </dgm:pt>
    <dgm:pt modelId="{95A35FE8-502A-3946-AB55-5DABC0B14341}">
      <dgm:prSet phldrT="[Text]"/>
      <dgm:spPr/>
      <dgm:t>
        <a:bodyPr/>
        <a:lstStyle/>
        <a:p>
          <a:r>
            <a:rPr lang="en-US" dirty="0" smtClean="0"/>
            <a:t>The most important of all language skills for your success</a:t>
          </a:r>
          <a:endParaRPr lang="en-US" dirty="0"/>
        </a:p>
      </dgm:t>
    </dgm:pt>
    <dgm:pt modelId="{4E66C3D2-8823-D541-8C9C-E252685FE289}" type="parTrans" cxnId="{5C119334-6CFF-EB44-9307-A23BC5E0E679}">
      <dgm:prSet/>
      <dgm:spPr/>
      <dgm:t>
        <a:bodyPr/>
        <a:lstStyle/>
        <a:p>
          <a:endParaRPr lang="en-US"/>
        </a:p>
      </dgm:t>
    </dgm:pt>
    <dgm:pt modelId="{BA83FED5-BA58-B742-A4C5-585484BD0633}" type="sibTrans" cxnId="{5C119334-6CFF-EB44-9307-A23BC5E0E679}">
      <dgm:prSet/>
      <dgm:spPr/>
      <dgm:t>
        <a:bodyPr/>
        <a:lstStyle/>
        <a:p>
          <a:endParaRPr lang="en-US"/>
        </a:p>
      </dgm:t>
    </dgm:pt>
    <dgm:pt modelId="{5A9EF8E2-7B0A-0740-A4FE-6947830F3DDE}" type="pres">
      <dgm:prSet presAssocID="{10C09C5B-68EF-A146-A131-0BBCFC0F5BE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EB8A0C4-602F-F841-99F7-05235D5C714A}" type="pres">
      <dgm:prSet presAssocID="{10C09C5B-68EF-A146-A131-0BBCFC0F5BE1}" presName="matrix" presStyleCnt="0"/>
      <dgm:spPr/>
    </dgm:pt>
    <dgm:pt modelId="{FB89FF8F-22ED-9B4E-9DDF-55A290BB0BF7}" type="pres">
      <dgm:prSet presAssocID="{10C09C5B-68EF-A146-A131-0BBCFC0F5BE1}" presName="tile1" presStyleLbl="node1" presStyleIdx="0" presStyleCnt="4"/>
      <dgm:spPr/>
      <dgm:t>
        <a:bodyPr/>
        <a:lstStyle/>
        <a:p>
          <a:endParaRPr lang="en-US"/>
        </a:p>
      </dgm:t>
    </dgm:pt>
    <dgm:pt modelId="{E6E16201-BD6A-D04A-B77E-D86588EA379A}" type="pres">
      <dgm:prSet presAssocID="{10C09C5B-68EF-A146-A131-0BBCFC0F5BE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D06268-AD99-C345-838C-99C61EEEA161}" type="pres">
      <dgm:prSet presAssocID="{10C09C5B-68EF-A146-A131-0BBCFC0F5BE1}" presName="tile2" presStyleLbl="node1" presStyleIdx="1" presStyleCnt="4"/>
      <dgm:spPr/>
      <dgm:t>
        <a:bodyPr/>
        <a:lstStyle/>
        <a:p>
          <a:endParaRPr lang="en-US"/>
        </a:p>
      </dgm:t>
    </dgm:pt>
    <dgm:pt modelId="{118F8B12-BB11-B946-B4AF-9A1B32D315F8}" type="pres">
      <dgm:prSet presAssocID="{10C09C5B-68EF-A146-A131-0BBCFC0F5BE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C8A3B4-A77B-1341-8FD8-8975D428D884}" type="pres">
      <dgm:prSet presAssocID="{10C09C5B-68EF-A146-A131-0BBCFC0F5BE1}" presName="tile3" presStyleLbl="node1" presStyleIdx="2" presStyleCnt="4"/>
      <dgm:spPr/>
      <dgm:t>
        <a:bodyPr/>
        <a:lstStyle/>
        <a:p>
          <a:endParaRPr lang="en-US"/>
        </a:p>
      </dgm:t>
    </dgm:pt>
    <dgm:pt modelId="{404130F5-9CBD-C64F-898B-710855330C2A}" type="pres">
      <dgm:prSet presAssocID="{10C09C5B-68EF-A146-A131-0BBCFC0F5BE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47C693-A529-D44D-93A3-643BB9C72EFC}" type="pres">
      <dgm:prSet presAssocID="{10C09C5B-68EF-A146-A131-0BBCFC0F5BE1}" presName="tile4" presStyleLbl="node1" presStyleIdx="3" presStyleCnt="4"/>
      <dgm:spPr/>
      <dgm:t>
        <a:bodyPr/>
        <a:lstStyle/>
        <a:p>
          <a:endParaRPr lang="en-US"/>
        </a:p>
      </dgm:t>
    </dgm:pt>
    <dgm:pt modelId="{78D8F4B0-33B8-8C4E-8B57-E3DA6E640F3D}" type="pres">
      <dgm:prSet presAssocID="{10C09C5B-68EF-A146-A131-0BBCFC0F5BE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738391-87B6-0E48-99E0-8D3D770A6DA5}" type="pres">
      <dgm:prSet presAssocID="{10C09C5B-68EF-A146-A131-0BBCFC0F5BE1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5C119334-6CFF-EB44-9307-A23BC5E0E679}" srcId="{F78CD940-64E2-9645-A4E1-DDC8DFE7E6CF}" destId="{95A35FE8-502A-3946-AB55-5DABC0B14341}" srcOrd="3" destOrd="0" parTransId="{4E66C3D2-8823-D541-8C9C-E252685FE289}" sibTransId="{BA83FED5-BA58-B742-A4C5-585484BD0633}"/>
    <dgm:cxn modelId="{3C14186E-1150-A947-A784-80CD2FF5608A}" type="presOf" srcId="{95A35FE8-502A-3946-AB55-5DABC0B14341}" destId="{C647C693-A529-D44D-93A3-643BB9C72EFC}" srcOrd="0" destOrd="0" presId="urn:microsoft.com/office/officeart/2005/8/layout/matrix1"/>
    <dgm:cxn modelId="{2222E759-9B74-D647-AE6B-084068316780}" type="presOf" srcId="{B7722A77-A87B-5749-A554-53AC193E1525}" destId="{118F8B12-BB11-B946-B4AF-9A1B32D315F8}" srcOrd="1" destOrd="0" presId="urn:microsoft.com/office/officeart/2005/8/layout/matrix1"/>
    <dgm:cxn modelId="{A185BAA0-1CF4-EE4A-A7AD-2C20D52EF1B5}" type="presOf" srcId="{B7722A77-A87B-5749-A554-53AC193E1525}" destId="{04D06268-AD99-C345-838C-99C61EEEA161}" srcOrd="0" destOrd="0" presId="urn:microsoft.com/office/officeart/2005/8/layout/matrix1"/>
    <dgm:cxn modelId="{4F3482AB-BADD-7F4D-BFF8-369F8798EE88}" srcId="{10C09C5B-68EF-A146-A131-0BBCFC0F5BE1}" destId="{F78CD940-64E2-9645-A4E1-DDC8DFE7E6CF}" srcOrd="0" destOrd="0" parTransId="{329B2AE9-1A9F-9848-99B7-25037AA57D20}" sibTransId="{00C7F17E-019B-3B4B-957E-2DF9ABAA6350}"/>
    <dgm:cxn modelId="{C7E5DF1D-F03E-3B46-A3CA-893CB0505615}" type="presOf" srcId="{95A35FE8-502A-3946-AB55-5DABC0B14341}" destId="{78D8F4B0-33B8-8C4E-8B57-E3DA6E640F3D}" srcOrd="1" destOrd="0" presId="urn:microsoft.com/office/officeart/2005/8/layout/matrix1"/>
    <dgm:cxn modelId="{77454BD1-95F9-F649-A986-64C3276E4CF2}" type="presOf" srcId="{10C09C5B-68EF-A146-A131-0BBCFC0F5BE1}" destId="{5A9EF8E2-7B0A-0740-A4FE-6947830F3DDE}" srcOrd="0" destOrd="0" presId="urn:microsoft.com/office/officeart/2005/8/layout/matrix1"/>
    <dgm:cxn modelId="{7A1A5029-BFF4-2948-A652-305B97772BA8}" type="presOf" srcId="{F78CD940-64E2-9645-A4E1-DDC8DFE7E6CF}" destId="{6D738391-87B6-0E48-99E0-8D3D770A6DA5}" srcOrd="0" destOrd="0" presId="urn:microsoft.com/office/officeart/2005/8/layout/matrix1"/>
    <dgm:cxn modelId="{D64CB882-0B05-2744-BF5F-8B29D2C7AD12}" type="presOf" srcId="{BD44C06A-A030-1C43-8489-110EC4B92D2C}" destId="{404130F5-9CBD-C64F-898B-710855330C2A}" srcOrd="1" destOrd="0" presId="urn:microsoft.com/office/officeart/2005/8/layout/matrix1"/>
    <dgm:cxn modelId="{61B98EE2-3CF5-AB4D-BF0A-C46A4F567E2C}" type="presOf" srcId="{BD44C06A-A030-1C43-8489-110EC4B92D2C}" destId="{9AC8A3B4-A77B-1341-8FD8-8975D428D884}" srcOrd="0" destOrd="0" presId="urn:microsoft.com/office/officeart/2005/8/layout/matrix1"/>
    <dgm:cxn modelId="{4E148754-9A81-5945-B5A6-E98A42944DFA}" srcId="{F78CD940-64E2-9645-A4E1-DDC8DFE7E6CF}" destId="{BD44C06A-A030-1C43-8489-110EC4B92D2C}" srcOrd="2" destOrd="0" parTransId="{EBEDE60F-D579-E44A-A8F8-6494D6630E9B}" sibTransId="{AB02D72E-1025-FA4D-BA56-988A5E444E11}"/>
    <dgm:cxn modelId="{27CC0B0F-44A5-754F-9047-79D9823DD4AD}" srcId="{F78CD940-64E2-9645-A4E1-DDC8DFE7E6CF}" destId="{B7722A77-A87B-5749-A554-53AC193E1525}" srcOrd="1" destOrd="0" parTransId="{81FAE5A9-16BD-8341-9891-1325B88BF348}" sibTransId="{9DA54D3F-05A9-F148-9A01-58E673C11500}"/>
    <dgm:cxn modelId="{109E31E0-1431-F643-8CEF-4CC4A2EA9BE6}" type="presOf" srcId="{0D91B19A-F464-694F-AB84-63E91E73D203}" destId="{FB89FF8F-22ED-9B4E-9DDF-55A290BB0BF7}" srcOrd="0" destOrd="0" presId="urn:microsoft.com/office/officeart/2005/8/layout/matrix1"/>
    <dgm:cxn modelId="{27A79140-19EE-6842-BD86-7431C202931B}" srcId="{F78CD940-64E2-9645-A4E1-DDC8DFE7E6CF}" destId="{0D91B19A-F464-694F-AB84-63E91E73D203}" srcOrd="0" destOrd="0" parTransId="{23702D63-6BEE-1147-A3A3-BAE449699BD5}" sibTransId="{02D4B6B5-A12C-E14D-BE08-D469B7A27743}"/>
    <dgm:cxn modelId="{DB8CB40D-3E54-244D-BAEE-628554F32F3E}" type="presOf" srcId="{0D91B19A-F464-694F-AB84-63E91E73D203}" destId="{E6E16201-BD6A-D04A-B77E-D86588EA379A}" srcOrd="1" destOrd="0" presId="urn:microsoft.com/office/officeart/2005/8/layout/matrix1"/>
    <dgm:cxn modelId="{6768A106-11EB-844B-9844-6EBDA9E6775F}" type="presParOf" srcId="{5A9EF8E2-7B0A-0740-A4FE-6947830F3DDE}" destId="{9EB8A0C4-602F-F841-99F7-05235D5C714A}" srcOrd="0" destOrd="0" presId="urn:microsoft.com/office/officeart/2005/8/layout/matrix1"/>
    <dgm:cxn modelId="{5A09AFB2-5DA1-E84E-BFE6-D696320C6603}" type="presParOf" srcId="{9EB8A0C4-602F-F841-99F7-05235D5C714A}" destId="{FB89FF8F-22ED-9B4E-9DDF-55A290BB0BF7}" srcOrd="0" destOrd="0" presId="urn:microsoft.com/office/officeart/2005/8/layout/matrix1"/>
    <dgm:cxn modelId="{FDFA81E5-3794-5647-8D0C-BB63D5142425}" type="presParOf" srcId="{9EB8A0C4-602F-F841-99F7-05235D5C714A}" destId="{E6E16201-BD6A-D04A-B77E-D86588EA379A}" srcOrd="1" destOrd="0" presId="urn:microsoft.com/office/officeart/2005/8/layout/matrix1"/>
    <dgm:cxn modelId="{2ADF17DB-DC4F-AD48-A70A-578A67633EDB}" type="presParOf" srcId="{9EB8A0C4-602F-F841-99F7-05235D5C714A}" destId="{04D06268-AD99-C345-838C-99C61EEEA161}" srcOrd="2" destOrd="0" presId="urn:microsoft.com/office/officeart/2005/8/layout/matrix1"/>
    <dgm:cxn modelId="{40421754-8BB4-3644-BDF9-F93175CE165D}" type="presParOf" srcId="{9EB8A0C4-602F-F841-99F7-05235D5C714A}" destId="{118F8B12-BB11-B946-B4AF-9A1B32D315F8}" srcOrd="3" destOrd="0" presId="urn:microsoft.com/office/officeart/2005/8/layout/matrix1"/>
    <dgm:cxn modelId="{0C4C4DEC-6F21-264E-8F6C-F7EE675B6D72}" type="presParOf" srcId="{9EB8A0C4-602F-F841-99F7-05235D5C714A}" destId="{9AC8A3B4-A77B-1341-8FD8-8975D428D884}" srcOrd="4" destOrd="0" presId="urn:microsoft.com/office/officeart/2005/8/layout/matrix1"/>
    <dgm:cxn modelId="{F0C81A5B-B26C-4247-A4A3-911055502B74}" type="presParOf" srcId="{9EB8A0C4-602F-F841-99F7-05235D5C714A}" destId="{404130F5-9CBD-C64F-898B-710855330C2A}" srcOrd="5" destOrd="0" presId="urn:microsoft.com/office/officeart/2005/8/layout/matrix1"/>
    <dgm:cxn modelId="{39986C0A-1D81-A544-9CD6-1ABE4965352F}" type="presParOf" srcId="{9EB8A0C4-602F-F841-99F7-05235D5C714A}" destId="{C647C693-A529-D44D-93A3-643BB9C72EFC}" srcOrd="6" destOrd="0" presId="urn:microsoft.com/office/officeart/2005/8/layout/matrix1"/>
    <dgm:cxn modelId="{B404071E-5DAC-EB4D-859C-293BB0BF7686}" type="presParOf" srcId="{9EB8A0C4-602F-F841-99F7-05235D5C714A}" destId="{78D8F4B0-33B8-8C4E-8B57-E3DA6E640F3D}" srcOrd="7" destOrd="0" presId="urn:microsoft.com/office/officeart/2005/8/layout/matrix1"/>
    <dgm:cxn modelId="{C825AD8C-CA1E-1349-B6A9-7D440BC12C55}" type="presParOf" srcId="{5A9EF8E2-7B0A-0740-A4FE-6947830F3DDE}" destId="{6D738391-87B6-0E48-99E0-8D3D770A6DA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C9F6846-BE11-D344-A2C1-034993284E83}" type="doc">
      <dgm:prSet loTypeId="urn:microsoft.com/office/officeart/2005/8/layout/cycle7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B42DD0-883B-E242-BC4E-4558D7A97A95}">
      <dgm:prSet phldrT="[Text]"/>
      <dgm:spPr/>
      <dgm:t>
        <a:bodyPr/>
        <a:lstStyle/>
        <a:p>
          <a:r>
            <a:rPr lang="en-US" dirty="0" smtClean="0"/>
            <a:t>Look at a subject from multiple perspectives</a:t>
          </a:r>
          <a:endParaRPr lang="en-US" dirty="0"/>
        </a:p>
      </dgm:t>
    </dgm:pt>
    <dgm:pt modelId="{527251C3-5DC2-2B43-84C6-D41F65FE6D8C}" type="parTrans" cxnId="{7A66C376-0560-3148-A7C3-FF4BEAE89707}">
      <dgm:prSet/>
      <dgm:spPr/>
      <dgm:t>
        <a:bodyPr/>
        <a:lstStyle/>
        <a:p>
          <a:endParaRPr lang="en-US"/>
        </a:p>
      </dgm:t>
    </dgm:pt>
    <dgm:pt modelId="{79C0BBF6-5ACC-084F-B625-5117BB0586D9}" type="sibTrans" cxnId="{7A66C376-0560-3148-A7C3-FF4BEAE89707}">
      <dgm:prSet/>
      <dgm:spPr/>
      <dgm:t>
        <a:bodyPr/>
        <a:lstStyle/>
        <a:p>
          <a:endParaRPr lang="en-US"/>
        </a:p>
      </dgm:t>
    </dgm:pt>
    <dgm:pt modelId="{75B53EF9-3222-DF46-8085-BA2A17B9BC70}">
      <dgm:prSet phldrT="[Text]"/>
      <dgm:spPr/>
      <dgm:t>
        <a:bodyPr/>
        <a:lstStyle/>
        <a:p>
          <a:r>
            <a:rPr lang="en-US" dirty="0" smtClean="0"/>
            <a:t>Analyze each perspective finding strengths and weaknesses </a:t>
          </a:r>
          <a:endParaRPr lang="en-US" dirty="0"/>
        </a:p>
      </dgm:t>
    </dgm:pt>
    <dgm:pt modelId="{4DD8342E-7842-FE41-B704-AF395E0BBE91}" type="parTrans" cxnId="{DEA39423-3F2F-AC45-B693-91F4E702F12F}">
      <dgm:prSet/>
      <dgm:spPr/>
      <dgm:t>
        <a:bodyPr/>
        <a:lstStyle/>
        <a:p>
          <a:endParaRPr lang="en-US"/>
        </a:p>
      </dgm:t>
    </dgm:pt>
    <dgm:pt modelId="{7CACF855-5B56-9F49-8235-6A04DD4D55A6}" type="sibTrans" cxnId="{DEA39423-3F2F-AC45-B693-91F4E702F12F}">
      <dgm:prSet/>
      <dgm:spPr/>
      <dgm:t>
        <a:bodyPr/>
        <a:lstStyle/>
        <a:p>
          <a:endParaRPr lang="en-US"/>
        </a:p>
      </dgm:t>
    </dgm:pt>
    <dgm:pt modelId="{BF6E6B2B-1386-E046-AE1B-F427F4527813}">
      <dgm:prSet phldrT="[Text]"/>
      <dgm:spPr/>
      <dgm:t>
        <a:bodyPr/>
        <a:lstStyle/>
        <a:p>
          <a:r>
            <a:rPr lang="en-US" dirty="0" smtClean="0"/>
            <a:t>Pass judgment. Share that information with others.</a:t>
          </a:r>
          <a:endParaRPr lang="en-US" dirty="0"/>
        </a:p>
      </dgm:t>
    </dgm:pt>
    <dgm:pt modelId="{ED528729-B131-0C46-804C-7EFE9B74066B}" type="parTrans" cxnId="{F28D1B2F-F5F6-AC44-8E61-9B4B25954CC1}">
      <dgm:prSet/>
      <dgm:spPr/>
      <dgm:t>
        <a:bodyPr/>
        <a:lstStyle/>
        <a:p>
          <a:endParaRPr lang="en-US"/>
        </a:p>
      </dgm:t>
    </dgm:pt>
    <dgm:pt modelId="{8C79576B-2F6C-7446-8366-8E61544CA42E}" type="sibTrans" cxnId="{F28D1B2F-F5F6-AC44-8E61-9B4B25954CC1}">
      <dgm:prSet/>
      <dgm:spPr/>
      <dgm:t>
        <a:bodyPr/>
        <a:lstStyle/>
        <a:p>
          <a:endParaRPr lang="en-US"/>
        </a:p>
      </dgm:t>
    </dgm:pt>
    <dgm:pt modelId="{CC064CD8-8979-B646-9B2B-974E78A9D4F3}" type="pres">
      <dgm:prSet presAssocID="{7C9F6846-BE11-D344-A2C1-034993284E8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6AD1FF-EEC9-B94D-ABDF-F53B5038EB85}" type="pres">
      <dgm:prSet presAssocID="{86B42DD0-883B-E242-BC4E-4558D7A97A9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8B04EF-59DF-8D41-8AAA-5BF5A59D6337}" type="pres">
      <dgm:prSet presAssocID="{79C0BBF6-5ACC-084F-B625-5117BB0586D9}" presName="sibTrans" presStyleLbl="sibTrans2D1" presStyleIdx="0" presStyleCnt="3"/>
      <dgm:spPr/>
      <dgm:t>
        <a:bodyPr/>
        <a:lstStyle/>
        <a:p>
          <a:endParaRPr lang="en-US"/>
        </a:p>
      </dgm:t>
    </dgm:pt>
    <dgm:pt modelId="{04449864-4039-E546-8685-6D36E9610088}" type="pres">
      <dgm:prSet presAssocID="{79C0BBF6-5ACC-084F-B625-5117BB0586D9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9E67F928-E76E-5241-83F9-4F0106575310}" type="pres">
      <dgm:prSet presAssocID="{75B53EF9-3222-DF46-8085-BA2A17B9BC70}" presName="node" presStyleLbl="node1" presStyleIdx="1" presStyleCnt="3" custRadScaleRad="100666" custRadScaleInc="-3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8CE552-768D-1847-B020-5464B6042029}" type="pres">
      <dgm:prSet presAssocID="{7CACF855-5B56-9F49-8235-6A04DD4D55A6}" presName="sibTrans" presStyleLbl="sibTrans2D1" presStyleIdx="1" presStyleCnt="3"/>
      <dgm:spPr/>
      <dgm:t>
        <a:bodyPr/>
        <a:lstStyle/>
        <a:p>
          <a:endParaRPr lang="en-US"/>
        </a:p>
      </dgm:t>
    </dgm:pt>
    <dgm:pt modelId="{E95C8479-0023-9D4D-B91E-0E596ECA2EF6}" type="pres">
      <dgm:prSet presAssocID="{7CACF855-5B56-9F49-8235-6A04DD4D55A6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E36181AB-C302-AB4A-A432-46FF08E88AE4}" type="pres">
      <dgm:prSet presAssocID="{BF6E6B2B-1386-E046-AE1B-F427F452781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0B81A9-862A-124D-82D9-C0077A7FE74F}" type="pres">
      <dgm:prSet presAssocID="{8C79576B-2F6C-7446-8366-8E61544CA42E}" presName="sibTrans" presStyleLbl="sibTrans2D1" presStyleIdx="2" presStyleCnt="3"/>
      <dgm:spPr/>
      <dgm:t>
        <a:bodyPr/>
        <a:lstStyle/>
        <a:p>
          <a:endParaRPr lang="en-US"/>
        </a:p>
      </dgm:t>
    </dgm:pt>
    <dgm:pt modelId="{714AC51D-D13E-9D4E-B146-24FB7E1B3BC8}" type="pres">
      <dgm:prSet presAssocID="{8C79576B-2F6C-7446-8366-8E61544CA42E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E1E55D1D-D8FD-B04B-B34F-803E440B3CE4}" type="presOf" srcId="{86B42DD0-883B-E242-BC4E-4558D7A97A95}" destId="{E56AD1FF-EEC9-B94D-ABDF-F53B5038EB85}" srcOrd="0" destOrd="0" presId="urn:microsoft.com/office/officeart/2005/8/layout/cycle7"/>
    <dgm:cxn modelId="{025634EF-791E-814D-BD2F-B54B6C2C8DF5}" type="presOf" srcId="{8C79576B-2F6C-7446-8366-8E61544CA42E}" destId="{2E0B81A9-862A-124D-82D9-C0077A7FE74F}" srcOrd="0" destOrd="0" presId="urn:microsoft.com/office/officeart/2005/8/layout/cycle7"/>
    <dgm:cxn modelId="{DEA39423-3F2F-AC45-B693-91F4E702F12F}" srcId="{7C9F6846-BE11-D344-A2C1-034993284E83}" destId="{75B53EF9-3222-DF46-8085-BA2A17B9BC70}" srcOrd="1" destOrd="0" parTransId="{4DD8342E-7842-FE41-B704-AF395E0BBE91}" sibTransId="{7CACF855-5B56-9F49-8235-6A04DD4D55A6}"/>
    <dgm:cxn modelId="{4E06EFBE-F440-E14D-9781-450695EBC92F}" type="presOf" srcId="{75B53EF9-3222-DF46-8085-BA2A17B9BC70}" destId="{9E67F928-E76E-5241-83F9-4F0106575310}" srcOrd="0" destOrd="0" presId="urn:microsoft.com/office/officeart/2005/8/layout/cycle7"/>
    <dgm:cxn modelId="{A09DD940-507B-5145-8DCF-B965116D7F03}" type="presOf" srcId="{8C79576B-2F6C-7446-8366-8E61544CA42E}" destId="{714AC51D-D13E-9D4E-B146-24FB7E1B3BC8}" srcOrd="1" destOrd="0" presId="urn:microsoft.com/office/officeart/2005/8/layout/cycle7"/>
    <dgm:cxn modelId="{E2B0D763-57E2-0B42-A2E3-55544AE744A7}" type="presOf" srcId="{7C9F6846-BE11-D344-A2C1-034993284E83}" destId="{CC064CD8-8979-B646-9B2B-974E78A9D4F3}" srcOrd="0" destOrd="0" presId="urn:microsoft.com/office/officeart/2005/8/layout/cycle7"/>
    <dgm:cxn modelId="{0D1B50C1-F861-764A-8A86-8D7178C08C95}" type="presOf" srcId="{79C0BBF6-5ACC-084F-B625-5117BB0586D9}" destId="{04449864-4039-E546-8685-6D36E9610088}" srcOrd="1" destOrd="0" presId="urn:microsoft.com/office/officeart/2005/8/layout/cycle7"/>
    <dgm:cxn modelId="{7A66C376-0560-3148-A7C3-FF4BEAE89707}" srcId="{7C9F6846-BE11-D344-A2C1-034993284E83}" destId="{86B42DD0-883B-E242-BC4E-4558D7A97A95}" srcOrd="0" destOrd="0" parTransId="{527251C3-5DC2-2B43-84C6-D41F65FE6D8C}" sibTransId="{79C0BBF6-5ACC-084F-B625-5117BB0586D9}"/>
    <dgm:cxn modelId="{B8598C9A-4D1A-0B42-9536-2BBFEBD27D4F}" type="presOf" srcId="{7CACF855-5B56-9F49-8235-6A04DD4D55A6}" destId="{E95C8479-0023-9D4D-B91E-0E596ECA2EF6}" srcOrd="1" destOrd="0" presId="urn:microsoft.com/office/officeart/2005/8/layout/cycle7"/>
    <dgm:cxn modelId="{F28D1B2F-F5F6-AC44-8E61-9B4B25954CC1}" srcId="{7C9F6846-BE11-D344-A2C1-034993284E83}" destId="{BF6E6B2B-1386-E046-AE1B-F427F4527813}" srcOrd="2" destOrd="0" parTransId="{ED528729-B131-0C46-804C-7EFE9B74066B}" sibTransId="{8C79576B-2F6C-7446-8366-8E61544CA42E}"/>
    <dgm:cxn modelId="{6FCAC655-182D-704D-BFAE-7DF48E14C535}" type="presOf" srcId="{79C0BBF6-5ACC-084F-B625-5117BB0586D9}" destId="{D28B04EF-59DF-8D41-8AAA-5BF5A59D6337}" srcOrd="0" destOrd="0" presId="urn:microsoft.com/office/officeart/2005/8/layout/cycle7"/>
    <dgm:cxn modelId="{2F10D5C8-A2F0-A343-9318-60C50A99D169}" type="presOf" srcId="{7CACF855-5B56-9F49-8235-6A04DD4D55A6}" destId="{778CE552-768D-1847-B020-5464B6042029}" srcOrd="0" destOrd="0" presId="urn:microsoft.com/office/officeart/2005/8/layout/cycle7"/>
    <dgm:cxn modelId="{FFC04D21-2E3B-164E-900D-C4766D9E4F51}" type="presOf" srcId="{BF6E6B2B-1386-E046-AE1B-F427F4527813}" destId="{E36181AB-C302-AB4A-A432-46FF08E88AE4}" srcOrd="0" destOrd="0" presId="urn:microsoft.com/office/officeart/2005/8/layout/cycle7"/>
    <dgm:cxn modelId="{36FAB61E-A5D9-6446-B4E8-197C46B87FE9}" type="presParOf" srcId="{CC064CD8-8979-B646-9B2B-974E78A9D4F3}" destId="{E56AD1FF-EEC9-B94D-ABDF-F53B5038EB85}" srcOrd="0" destOrd="0" presId="urn:microsoft.com/office/officeart/2005/8/layout/cycle7"/>
    <dgm:cxn modelId="{FF02F8EE-B867-8246-B590-A82C3A09AB81}" type="presParOf" srcId="{CC064CD8-8979-B646-9B2B-974E78A9D4F3}" destId="{D28B04EF-59DF-8D41-8AAA-5BF5A59D6337}" srcOrd="1" destOrd="0" presId="urn:microsoft.com/office/officeart/2005/8/layout/cycle7"/>
    <dgm:cxn modelId="{7F93654B-2ED5-2746-99FC-36F98B94FDD9}" type="presParOf" srcId="{D28B04EF-59DF-8D41-8AAA-5BF5A59D6337}" destId="{04449864-4039-E546-8685-6D36E9610088}" srcOrd="0" destOrd="0" presId="urn:microsoft.com/office/officeart/2005/8/layout/cycle7"/>
    <dgm:cxn modelId="{62AFA702-F472-6444-8555-B7C814BFBE74}" type="presParOf" srcId="{CC064CD8-8979-B646-9B2B-974E78A9D4F3}" destId="{9E67F928-E76E-5241-83F9-4F0106575310}" srcOrd="2" destOrd="0" presId="urn:microsoft.com/office/officeart/2005/8/layout/cycle7"/>
    <dgm:cxn modelId="{C2967E0E-7836-554C-AE1C-DEF1F53849B4}" type="presParOf" srcId="{CC064CD8-8979-B646-9B2B-974E78A9D4F3}" destId="{778CE552-768D-1847-B020-5464B6042029}" srcOrd="3" destOrd="0" presId="urn:microsoft.com/office/officeart/2005/8/layout/cycle7"/>
    <dgm:cxn modelId="{276FE704-D8A1-8C48-94EB-221595A08492}" type="presParOf" srcId="{778CE552-768D-1847-B020-5464B6042029}" destId="{E95C8479-0023-9D4D-B91E-0E596ECA2EF6}" srcOrd="0" destOrd="0" presId="urn:microsoft.com/office/officeart/2005/8/layout/cycle7"/>
    <dgm:cxn modelId="{651194DE-03AA-5B43-9571-B2AE7644F066}" type="presParOf" srcId="{CC064CD8-8979-B646-9B2B-974E78A9D4F3}" destId="{E36181AB-C302-AB4A-A432-46FF08E88AE4}" srcOrd="4" destOrd="0" presId="urn:microsoft.com/office/officeart/2005/8/layout/cycle7"/>
    <dgm:cxn modelId="{A1060D1C-397A-8846-9716-EE419BB2E50F}" type="presParOf" srcId="{CC064CD8-8979-B646-9B2B-974E78A9D4F3}" destId="{2E0B81A9-862A-124D-82D9-C0077A7FE74F}" srcOrd="5" destOrd="0" presId="urn:microsoft.com/office/officeart/2005/8/layout/cycle7"/>
    <dgm:cxn modelId="{6F73084B-CE73-4D43-B2E2-B35815B582BD}" type="presParOf" srcId="{2E0B81A9-862A-124D-82D9-C0077A7FE74F}" destId="{714AC51D-D13E-9D4E-B146-24FB7E1B3BC8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A399D107-A15E-944B-BFE6-323F29C748F0}" type="doc">
      <dgm:prSet loTypeId="urn:microsoft.com/office/officeart/2005/8/layout/balance1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1FA84E2-560E-F547-B0C5-649AAF7E84F3}">
      <dgm:prSet phldrT="[Text]"/>
      <dgm:spPr/>
      <dgm:t>
        <a:bodyPr/>
        <a:lstStyle/>
        <a:p>
          <a:r>
            <a:rPr lang="en-US" dirty="0" smtClean="0"/>
            <a:t>Critical thinking</a:t>
          </a:r>
          <a:endParaRPr lang="en-US" dirty="0"/>
        </a:p>
      </dgm:t>
    </dgm:pt>
    <dgm:pt modelId="{C6CCC79F-DF13-0D46-89D9-51D989B36D71}" type="parTrans" cxnId="{C6DDDC88-2449-A646-9815-1C9B0F0714B6}">
      <dgm:prSet/>
      <dgm:spPr/>
      <dgm:t>
        <a:bodyPr/>
        <a:lstStyle/>
        <a:p>
          <a:endParaRPr lang="en-US"/>
        </a:p>
      </dgm:t>
    </dgm:pt>
    <dgm:pt modelId="{25FE40F8-F76A-5742-8DB9-92E5DCB6BFBC}" type="sibTrans" cxnId="{C6DDDC88-2449-A646-9815-1C9B0F0714B6}">
      <dgm:prSet/>
      <dgm:spPr/>
      <dgm:t>
        <a:bodyPr/>
        <a:lstStyle/>
        <a:p>
          <a:endParaRPr lang="en-US"/>
        </a:p>
      </dgm:t>
    </dgm:pt>
    <dgm:pt modelId="{48CA323F-0D8A-5A47-90F0-4F86E95FA9FD}">
      <dgm:prSet phldrT="[Text]"/>
      <dgm:spPr/>
      <dgm:t>
        <a:bodyPr/>
        <a:lstStyle/>
        <a:p>
          <a:r>
            <a:rPr lang="en-US" dirty="0" smtClean="0"/>
            <a:t>Solves problems</a:t>
          </a:r>
          <a:endParaRPr lang="en-US" dirty="0"/>
        </a:p>
      </dgm:t>
    </dgm:pt>
    <dgm:pt modelId="{DAEABEDD-93AC-2A4E-AFB9-5BCFA7F9B9B7}" type="parTrans" cxnId="{E052D3B2-D59F-624F-81D1-D274D09DFA8E}">
      <dgm:prSet/>
      <dgm:spPr/>
      <dgm:t>
        <a:bodyPr/>
        <a:lstStyle/>
        <a:p>
          <a:endParaRPr lang="en-US"/>
        </a:p>
      </dgm:t>
    </dgm:pt>
    <dgm:pt modelId="{21DAA09C-B6B7-924D-9AF7-694AC7B6F17F}" type="sibTrans" cxnId="{E052D3B2-D59F-624F-81D1-D274D09DFA8E}">
      <dgm:prSet/>
      <dgm:spPr/>
      <dgm:t>
        <a:bodyPr/>
        <a:lstStyle/>
        <a:p>
          <a:endParaRPr lang="en-US"/>
        </a:p>
      </dgm:t>
    </dgm:pt>
    <dgm:pt modelId="{4AC685E0-03F7-E243-B675-D0348D6F7650}">
      <dgm:prSet phldrT="[Text]"/>
      <dgm:spPr/>
      <dgm:t>
        <a:bodyPr/>
        <a:lstStyle/>
        <a:p>
          <a:r>
            <a:rPr lang="en-US" dirty="0" smtClean="0"/>
            <a:t>Creates new thinking</a:t>
          </a:r>
          <a:endParaRPr lang="en-US" dirty="0"/>
        </a:p>
      </dgm:t>
    </dgm:pt>
    <dgm:pt modelId="{9719DED1-4559-D448-9B5B-EF452833E915}" type="parTrans" cxnId="{3FF5DC9B-8DC6-F040-A619-D6722C001B29}">
      <dgm:prSet/>
      <dgm:spPr/>
      <dgm:t>
        <a:bodyPr/>
        <a:lstStyle/>
        <a:p>
          <a:endParaRPr lang="en-US"/>
        </a:p>
      </dgm:t>
    </dgm:pt>
    <dgm:pt modelId="{30432EE8-44D8-3A42-9D45-4026D63612B1}" type="sibTrans" cxnId="{3FF5DC9B-8DC6-F040-A619-D6722C001B29}">
      <dgm:prSet/>
      <dgm:spPr/>
      <dgm:t>
        <a:bodyPr/>
        <a:lstStyle/>
        <a:p>
          <a:endParaRPr lang="en-US"/>
        </a:p>
      </dgm:t>
    </dgm:pt>
    <dgm:pt modelId="{986B7ED6-6784-1B42-87CD-45BA1C49D3D1}">
      <dgm:prSet phldrT="[Text]"/>
      <dgm:spPr/>
      <dgm:t>
        <a:bodyPr/>
        <a:lstStyle/>
        <a:p>
          <a:r>
            <a:rPr lang="en-US" dirty="0" smtClean="0"/>
            <a:t>The ability to persuade</a:t>
          </a:r>
          <a:endParaRPr lang="en-US" dirty="0"/>
        </a:p>
      </dgm:t>
    </dgm:pt>
    <dgm:pt modelId="{079DB4BF-A591-294D-AE6C-31004054477E}" type="parTrans" cxnId="{759669E1-4885-C543-9491-636EA541D2C8}">
      <dgm:prSet/>
      <dgm:spPr/>
      <dgm:t>
        <a:bodyPr/>
        <a:lstStyle/>
        <a:p>
          <a:endParaRPr lang="en-US"/>
        </a:p>
      </dgm:t>
    </dgm:pt>
    <dgm:pt modelId="{46D77264-21F7-384A-9838-F6A3E0B82731}" type="sibTrans" cxnId="{759669E1-4885-C543-9491-636EA541D2C8}">
      <dgm:prSet/>
      <dgm:spPr/>
      <dgm:t>
        <a:bodyPr/>
        <a:lstStyle/>
        <a:p>
          <a:endParaRPr lang="en-US"/>
        </a:p>
      </dgm:t>
    </dgm:pt>
    <dgm:pt modelId="{B0891A61-F548-0144-AF3D-B4D1FB02D844}">
      <dgm:prSet phldrT="[Text]"/>
      <dgm:spPr/>
      <dgm:t>
        <a:bodyPr/>
        <a:lstStyle/>
        <a:p>
          <a:r>
            <a:rPr lang="en-US" dirty="0" smtClean="0"/>
            <a:t>Success in </a:t>
          </a:r>
          <a:r>
            <a:rPr lang="en-US" smtClean="0"/>
            <a:t>personal life</a:t>
          </a:r>
          <a:endParaRPr lang="en-US"/>
        </a:p>
      </dgm:t>
    </dgm:pt>
    <dgm:pt modelId="{9EA3F5ED-4311-0143-8B7E-A302435AEC9F}" type="parTrans" cxnId="{FFB35648-FD94-C948-B574-0CACEE49E80B}">
      <dgm:prSet/>
      <dgm:spPr/>
      <dgm:t>
        <a:bodyPr/>
        <a:lstStyle/>
        <a:p>
          <a:endParaRPr lang="en-US"/>
        </a:p>
      </dgm:t>
    </dgm:pt>
    <dgm:pt modelId="{6BE50404-820A-6743-982F-D17F22B15C40}" type="sibTrans" cxnId="{FFB35648-FD94-C948-B574-0CACEE49E80B}">
      <dgm:prSet/>
      <dgm:spPr/>
      <dgm:t>
        <a:bodyPr/>
        <a:lstStyle/>
        <a:p>
          <a:endParaRPr lang="en-US"/>
        </a:p>
      </dgm:t>
    </dgm:pt>
    <dgm:pt modelId="{53F1E8BD-471A-BB41-A9F9-90109F617105}">
      <dgm:prSet phldrT="[Text]"/>
      <dgm:spPr/>
      <dgm:t>
        <a:bodyPr/>
        <a:lstStyle/>
        <a:p>
          <a:r>
            <a:rPr lang="en-US" dirty="0" smtClean="0"/>
            <a:t>Success in politics</a:t>
          </a:r>
          <a:endParaRPr lang="en-US" dirty="0"/>
        </a:p>
      </dgm:t>
    </dgm:pt>
    <dgm:pt modelId="{ACC15789-EE91-0249-BA4F-FE0036FC91BE}" type="parTrans" cxnId="{96C33E6F-CEE9-8D49-A5BB-1D5727209211}">
      <dgm:prSet/>
      <dgm:spPr/>
      <dgm:t>
        <a:bodyPr/>
        <a:lstStyle/>
        <a:p>
          <a:endParaRPr lang="en-US"/>
        </a:p>
      </dgm:t>
    </dgm:pt>
    <dgm:pt modelId="{E7BFB93D-34AA-F247-8FBB-19973EF8215C}" type="sibTrans" cxnId="{96C33E6F-CEE9-8D49-A5BB-1D5727209211}">
      <dgm:prSet/>
      <dgm:spPr/>
      <dgm:t>
        <a:bodyPr/>
        <a:lstStyle/>
        <a:p>
          <a:endParaRPr lang="en-US"/>
        </a:p>
      </dgm:t>
    </dgm:pt>
    <dgm:pt modelId="{7A40DFBB-DC4B-FC4D-B502-A38B81C10B78}">
      <dgm:prSet phldrT="[Text]"/>
      <dgm:spPr/>
      <dgm:t>
        <a:bodyPr/>
        <a:lstStyle/>
        <a:p>
          <a:r>
            <a:rPr lang="en-US" dirty="0" smtClean="0"/>
            <a:t>Success in business</a:t>
          </a:r>
          <a:endParaRPr lang="en-US" dirty="0"/>
        </a:p>
      </dgm:t>
    </dgm:pt>
    <dgm:pt modelId="{E1F8D246-4210-034A-9AB8-5C9247EA16DF}" type="parTrans" cxnId="{71991052-6EB2-774E-81CC-7BF038C65596}">
      <dgm:prSet/>
      <dgm:spPr/>
      <dgm:t>
        <a:bodyPr/>
        <a:lstStyle/>
        <a:p>
          <a:endParaRPr lang="en-US"/>
        </a:p>
      </dgm:t>
    </dgm:pt>
    <dgm:pt modelId="{9B2D53AA-4E49-4B41-9319-F5A5E8F22D0F}" type="sibTrans" cxnId="{71991052-6EB2-774E-81CC-7BF038C65596}">
      <dgm:prSet/>
      <dgm:spPr/>
      <dgm:t>
        <a:bodyPr/>
        <a:lstStyle/>
        <a:p>
          <a:endParaRPr lang="en-US"/>
        </a:p>
      </dgm:t>
    </dgm:pt>
    <dgm:pt modelId="{8BCBCD27-9301-7244-A2DE-962C8A426D4E}" type="pres">
      <dgm:prSet presAssocID="{A399D107-A15E-944B-BFE6-323F29C748F0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AAF22B2-D9E6-984F-9FB1-77C2D4FAB789}" type="pres">
      <dgm:prSet presAssocID="{A399D107-A15E-944B-BFE6-323F29C748F0}" presName="dummyMaxCanvas" presStyleCnt="0"/>
      <dgm:spPr/>
    </dgm:pt>
    <dgm:pt modelId="{7744D297-460B-C845-AC9F-DCC63C6D4C54}" type="pres">
      <dgm:prSet presAssocID="{A399D107-A15E-944B-BFE6-323F29C748F0}" presName="parentComposite" presStyleCnt="0"/>
      <dgm:spPr/>
    </dgm:pt>
    <dgm:pt modelId="{E4C25A1B-D839-6840-A590-A2E9383BE31C}" type="pres">
      <dgm:prSet presAssocID="{A399D107-A15E-944B-BFE6-323F29C748F0}" presName="parent1" presStyleLbl="alignAccFollowNode1" presStyleIdx="0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716097A6-F680-6241-B156-2432E2544717}" type="pres">
      <dgm:prSet presAssocID="{A399D107-A15E-944B-BFE6-323F29C748F0}" presName="parent2" presStyleLbl="alignAccFollowNode1" presStyleIdx="1" presStyleCnt="4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2E7224B7-5B36-D244-89C1-E827538277F6}" type="pres">
      <dgm:prSet presAssocID="{A399D107-A15E-944B-BFE6-323F29C748F0}" presName="childrenComposite" presStyleCnt="0"/>
      <dgm:spPr/>
    </dgm:pt>
    <dgm:pt modelId="{D4C19C47-5E3B-B242-858A-A481AF9543C5}" type="pres">
      <dgm:prSet presAssocID="{A399D107-A15E-944B-BFE6-323F29C748F0}" presName="dummyMaxCanvas_ChildArea" presStyleCnt="0"/>
      <dgm:spPr/>
    </dgm:pt>
    <dgm:pt modelId="{97FD6A02-63FD-1A4E-A4C6-263C1F7BA4FF}" type="pres">
      <dgm:prSet presAssocID="{A399D107-A15E-944B-BFE6-323F29C748F0}" presName="fulcrum" presStyleLbl="alignAccFollowNode1" presStyleIdx="2" presStyleCnt="4"/>
      <dgm:spPr/>
    </dgm:pt>
    <dgm:pt modelId="{6785832E-D8B9-D141-8982-ED654DD4D189}" type="pres">
      <dgm:prSet presAssocID="{A399D107-A15E-944B-BFE6-323F29C748F0}" presName="balance_23" presStyleLbl="alignAccFollowNode1" presStyleIdx="3" presStyleCnt="4">
        <dgm:presLayoutVars>
          <dgm:bulletEnabled val="1"/>
        </dgm:presLayoutVars>
      </dgm:prSet>
      <dgm:spPr/>
    </dgm:pt>
    <dgm:pt modelId="{F6CBB93F-0291-0F4C-A2DB-B96ACADDCAE6}" type="pres">
      <dgm:prSet presAssocID="{A399D107-A15E-944B-BFE6-323F29C748F0}" presName="right_23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9535D7-B147-E14D-B54B-5B30E60BC857}" type="pres">
      <dgm:prSet presAssocID="{A399D107-A15E-944B-BFE6-323F29C748F0}" presName="right_23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173A5-2E8F-5D43-A6BC-5C7EF41D6CEB}" type="pres">
      <dgm:prSet presAssocID="{A399D107-A15E-944B-BFE6-323F29C748F0}" presName="right_23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DE44DE-2232-ED45-A020-39CCF9CAD938}" type="pres">
      <dgm:prSet presAssocID="{A399D107-A15E-944B-BFE6-323F29C748F0}" presName="left_23_1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2E2D54-3441-7D4A-BD3F-2D72B25BEEB8}" type="pres">
      <dgm:prSet presAssocID="{A399D107-A15E-944B-BFE6-323F29C748F0}" presName="left_23_2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CA70E0-7F8F-8946-83BB-549D2F98A1E4}" type="presOf" srcId="{986B7ED6-6784-1B42-87CD-45BA1C49D3D1}" destId="{716097A6-F680-6241-B156-2432E2544717}" srcOrd="0" destOrd="0" presId="urn:microsoft.com/office/officeart/2005/8/layout/balance1"/>
    <dgm:cxn modelId="{EDD8C0F5-4C30-8F4F-8CEA-09BADE15736B}" type="presOf" srcId="{53F1E8BD-471A-BB41-A9F9-90109F617105}" destId="{C89535D7-B147-E14D-B54B-5B30E60BC857}" srcOrd="0" destOrd="0" presId="urn:microsoft.com/office/officeart/2005/8/layout/balance1"/>
    <dgm:cxn modelId="{71991052-6EB2-774E-81CC-7BF038C65596}" srcId="{986B7ED6-6784-1B42-87CD-45BA1C49D3D1}" destId="{7A40DFBB-DC4B-FC4D-B502-A38B81C10B78}" srcOrd="2" destOrd="0" parTransId="{E1F8D246-4210-034A-9AB8-5C9247EA16DF}" sibTransId="{9B2D53AA-4E49-4B41-9319-F5A5E8F22D0F}"/>
    <dgm:cxn modelId="{E052D3B2-D59F-624F-81D1-D274D09DFA8E}" srcId="{F1FA84E2-560E-F547-B0C5-649AAF7E84F3}" destId="{48CA323F-0D8A-5A47-90F0-4F86E95FA9FD}" srcOrd="0" destOrd="0" parTransId="{DAEABEDD-93AC-2A4E-AFB9-5BCFA7F9B9B7}" sibTransId="{21DAA09C-B6B7-924D-9AF7-694AC7B6F17F}"/>
    <dgm:cxn modelId="{C6DDDC88-2449-A646-9815-1C9B0F0714B6}" srcId="{A399D107-A15E-944B-BFE6-323F29C748F0}" destId="{F1FA84E2-560E-F547-B0C5-649AAF7E84F3}" srcOrd="0" destOrd="0" parTransId="{C6CCC79F-DF13-0D46-89D9-51D989B36D71}" sibTransId="{25FE40F8-F76A-5742-8DB9-92E5DCB6BFBC}"/>
    <dgm:cxn modelId="{07538BAF-5096-474E-BE3E-C2967EABBF98}" type="presOf" srcId="{B0891A61-F548-0144-AF3D-B4D1FB02D844}" destId="{F6CBB93F-0291-0F4C-A2DB-B96ACADDCAE6}" srcOrd="0" destOrd="0" presId="urn:microsoft.com/office/officeart/2005/8/layout/balance1"/>
    <dgm:cxn modelId="{72716CCB-CFC0-854A-9EDD-4F1E24165D96}" type="presOf" srcId="{48CA323F-0D8A-5A47-90F0-4F86E95FA9FD}" destId="{27DE44DE-2232-ED45-A020-39CCF9CAD938}" srcOrd="0" destOrd="0" presId="urn:microsoft.com/office/officeart/2005/8/layout/balance1"/>
    <dgm:cxn modelId="{3FF5DC9B-8DC6-F040-A619-D6722C001B29}" srcId="{F1FA84E2-560E-F547-B0C5-649AAF7E84F3}" destId="{4AC685E0-03F7-E243-B675-D0348D6F7650}" srcOrd="1" destOrd="0" parTransId="{9719DED1-4559-D448-9B5B-EF452833E915}" sibTransId="{30432EE8-44D8-3A42-9D45-4026D63612B1}"/>
    <dgm:cxn modelId="{AC001B9F-EE25-084D-A90D-2B3B9C723879}" type="presOf" srcId="{F1FA84E2-560E-F547-B0C5-649AAF7E84F3}" destId="{E4C25A1B-D839-6840-A590-A2E9383BE31C}" srcOrd="0" destOrd="0" presId="urn:microsoft.com/office/officeart/2005/8/layout/balance1"/>
    <dgm:cxn modelId="{759669E1-4885-C543-9491-636EA541D2C8}" srcId="{A399D107-A15E-944B-BFE6-323F29C748F0}" destId="{986B7ED6-6784-1B42-87CD-45BA1C49D3D1}" srcOrd="1" destOrd="0" parTransId="{079DB4BF-A591-294D-AE6C-31004054477E}" sibTransId="{46D77264-21F7-384A-9838-F6A3E0B82731}"/>
    <dgm:cxn modelId="{85A111A1-2E8D-374B-98BB-5A7D5DA0DED8}" type="presOf" srcId="{7A40DFBB-DC4B-FC4D-B502-A38B81C10B78}" destId="{C63173A5-2E8F-5D43-A6BC-5C7EF41D6CEB}" srcOrd="0" destOrd="0" presId="urn:microsoft.com/office/officeart/2005/8/layout/balance1"/>
    <dgm:cxn modelId="{1BA08871-E6A8-8749-B43F-28012799911B}" type="presOf" srcId="{A399D107-A15E-944B-BFE6-323F29C748F0}" destId="{8BCBCD27-9301-7244-A2DE-962C8A426D4E}" srcOrd="0" destOrd="0" presId="urn:microsoft.com/office/officeart/2005/8/layout/balance1"/>
    <dgm:cxn modelId="{FFB35648-FD94-C948-B574-0CACEE49E80B}" srcId="{986B7ED6-6784-1B42-87CD-45BA1C49D3D1}" destId="{B0891A61-F548-0144-AF3D-B4D1FB02D844}" srcOrd="0" destOrd="0" parTransId="{9EA3F5ED-4311-0143-8B7E-A302435AEC9F}" sibTransId="{6BE50404-820A-6743-982F-D17F22B15C40}"/>
    <dgm:cxn modelId="{96C33E6F-CEE9-8D49-A5BB-1D5727209211}" srcId="{986B7ED6-6784-1B42-87CD-45BA1C49D3D1}" destId="{53F1E8BD-471A-BB41-A9F9-90109F617105}" srcOrd="1" destOrd="0" parTransId="{ACC15789-EE91-0249-BA4F-FE0036FC91BE}" sibTransId="{E7BFB93D-34AA-F247-8FBB-19973EF8215C}"/>
    <dgm:cxn modelId="{28F54A1F-88AC-3047-A686-9E0D1B2C522E}" type="presOf" srcId="{4AC685E0-03F7-E243-B675-D0348D6F7650}" destId="{262E2D54-3441-7D4A-BD3F-2D72B25BEEB8}" srcOrd="0" destOrd="0" presId="urn:microsoft.com/office/officeart/2005/8/layout/balance1"/>
    <dgm:cxn modelId="{2764A5EA-9881-A14F-88C7-CC2CD09FAECB}" type="presParOf" srcId="{8BCBCD27-9301-7244-A2DE-962C8A426D4E}" destId="{DAAF22B2-D9E6-984F-9FB1-77C2D4FAB789}" srcOrd="0" destOrd="0" presId="urn:microsoft.com/office/officeart/2005/8/layout/balance1"/>
    <dgm:cxn modelId="{8037D2C8-3520-604C-8E6F-67CA8B2F511D}" type="presParOf" srcId="{8BCBCD27-9301-7244-A2DE-962C8A426D4E}" destId="{7744D297-460B-C845-AC9F-DCC63C6D4C54}" srcOrd="1" destOrd="0" presId="urn:microsoft.com/office/officeart/2005/8/layout/balance1"/>
    <dgm:cxn modelId="{3B434C91-9081-524B-A126-8FB5E76C025E}" type="presParOf" srcId="{7744D297-460B-C845-AC9F-DCC63C6D4C54}" destId="{E4C25A1B-D839-6840-A590-A2E9383BE31C}" srcOrd="0" destOrd="0" presId="urn:microsoft.com/office/officeart/2005/8/layout/balance1"/>
    <dgm:cxn modelId="{EBD5A43C-502A-1943-93DF-C49EE15DAEEA}" type="presParOf" srcId="{7744D297-460B-C845-AC9F-DCC63C6D4C54}" destId="{716097A6-F680-6241-B156-2432E2544717}" srcOrd="1" destOrd="0" presId="urn:microsoft.com/office/officeart/2005/8/layout/balance1"/>
    <dgm:cxn modelId="{AC334353-CD67-A34B-AA14-93855A5206BC}" type="presParOf" srcId="{8BCBCD27-9301-7244-A2DE-962C8A426D4E}" destId="{2E7224B7-5B36-D244-89C1-E827538277F6}" srcOrd="2" destOrd="0" presId="urn:microsoft.com/office/officeart/2005/8/layout/balance1"/>
    <dgm:cxn modelId="{FDD91D5E-83D9-3F45-88C0-89D8E7EA1622}" type="presParOf" srcId="{2E7224B7-5B36-D244-89C1-E827538277F6}" destId="{D4C19C47-5E3B-B242-858A-A481AF9543C5}" srcOrd="0" destOrd="0" presId="urn:microsoft.com/office/officeart/2005/8/layout/balance1"/>
    <dgm:cxn modelId="{50975025-3DA1-2E40-9FA3-94F94920B513}" type="presParOf" srcId="{2E7224B7-5B36-D244-89C1-E827538277F6}" destId="{97FD6A02-63FD-1A4E-A4C6-263C1F7BA4FF}" srcOrd="1" destOrd="0" presId="urn:microsoft.com/office/officeart/2005/8/layout/balance1"/>
    <dgm:cxn modelId="{594BEEE4-709D-654F-9B16-BDD554EA69A3}" type="presParOf" srcId="{2E7224B7-5B36-D244-89C1-E827538277F6}" destId="{6785832E-D8B9-D141-8982-ED654DD4D189}" srcOrd="2" destOrd="0" presId="urn:microsoft.com/office/officeart/2005/8/layout/balance1"/>
    <dgm:cxn modelId="{C36FD53F-3FEC-E34F-B8DF-2969DCBA5CC2}" type="presParOf" srcId="{2E7224B7-5B36-D244-89C1-E827538277F6}" destId="{F6CBB93F-0291-0F4C-A2DB-B96ACADDCAE6}" srcOrd="3" destOrd="0" presId="urn:microsoft.com/office/officeart/2005/8/layout/balance1"/>
    <dgm:cxn modelId="{A3956217-5B8F-9A41-9878-CC9E8437732E}" type="presParOf" srcId="{2E7224B7-5B36-D244-89C1-E827538277F6}" destId="{C89535D7-B147-E14D-B54B-5B30E60BC857}" srcOrd="4" destOrd="0" presId="urn:microsoft.com/office/officeart/2005/8/layout/balance1"/>
    <dgm:cxn modelId="{525092A6-744B-E340-B7EA-ECAC3904DF2C}" type="presParOf" srcId="{2E7224B7-5B36-D244-89C1-E827538277F6}" destId="{C63173A5-2E8F-5D43-A6BC-5C7EF41D6CEB}" srcOrd="5" destOrd="0" presId="urn:microsoft.com/office/officeart/2005/8/layout/balance1"/>
    <dgm:cxn modelId="{311ECCBC-1297-E149-A4C2-D181DF9CF3DD}" type="presParOf" srcId="{2E7224B7-5B36-D244-89C1-E827538277F6}" destId="{27DE44DE-2232-ED45-A020-39CCF9CAD938}" srcOrd="6" destOrd="0" presId="urn:microsoft.com/office/officeart/2005/8/layout/balance1"/>
    <dgm:cxn modelId="{AF48B16E-2B6A-3C41-B8E7-6599099290B0}" type="presParOf" srcId="{2E7224B7-5B36-D244-89C1-E827538277F6}" destId="{262E2D54-3441-7D4A-BD3F-2D72B25BEEB8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FC6B28-0837-9B47-B4EC-F6F8A43C3A95}" type="doc">
      <dgm:prSet loTypeId="urn:microsoft.com/office/officeart/2005/8/layout/radial4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D01037-291E-BA41-B51C-7F76F6D36E30}">
      <dgm:prSet phldrT="[Text]"/>
      <dgm:spPr/>
      <dgm:t>
        <a:bodyPr/>
        <a:lstStyle/>
        <a:p>
          <a:r>
            <a:rPr lang="en-US" dirty="0" smtClean="0"/>
            <a:t>Language</a:t>
          </a:r>
          <a:endParaRPr lang="en-US" dirty="0"/>
        </a:p>
      </dgm:t>
    </dgm:pt>
    <dgm:pt modelId="{10CF0A5F-0485-4E4C-A92A-08DEBC613B56}" type="parTrans" cxnId="{BD109B90-754B-1647-9374-C13B794965A6}">
      <dgm:prSet/>
      <dgm:spPr/>
      <dgm:t>
        <a:bodyPr/>
        <a:lstStyle/>
        <a:p>
          <a:endParaRPr lang="en-US"/>
        </a:p>
      </dgm:t>
    </dgm:pt>
    <dgm:pt modelId="{4465F50B-88BD-454E-B409-62D96A5F623C}" type="sibTrans" cxnId="{BD109B90-754B-1647-9374-C13B794965A6}">
      <dgm:prSet/>
      <dgm:spPr/>
      <dgm:t>
        <a:bodyPr/>
        <a:lstStyle/>
        <a:p>
          <a:endParaRPr lang="en-US"/>
        </a:p>
      </dgm:t>
    </dgm:pt>
    <dgm:pt modelId="{382EC63A-A694-1B44-8032-CD61F3410E33}">
      <dgm:prSet phldrT="[Text]"/>
      <dgm:spPr/>
      <dgm:t>
        <a:bodyPr/>
        <a:lstStyle/>
        <a:p>
          <a:r>
            <a:rPr lang="en-US" dirty="0" smtClean="0"/>
            <a:t>Science</a:t>
          </a:r>
          <a:endParaRPr lang="en-US" dirty="0"/>
        </a:p>
      </dgm:t>
    </dgm:pt>
    <dgm:pt modelId="{62A4B0FD-C7B3-F844-A201-DE0B5E3F6590}" type="parTrans" cxnId="{B6B90278-125C-D745-AE45-8C21A7158259}">
      <dgm:prSet/>
      <dgm:spPr/>
      <dgm:t>
        <a:bodyPr/>
        <a:lstStyle/>
        <a:p>
          <a:endParaRPr lang="en-US"/>
        </a:p>
      </dgm:t>
    </dgm:pt>
    <dgm:pt modelId="{802A4FC1-AD8E-B344-90BF-A6C1CC687924}" type="sibTrans" cxnId="{B6B90278-125C-D745-AE45-8C21A7158259}">
      <dgm:prSet/>
      <dgm:spPr/>
      <dgm:t>
        <a:bodyPr/>
        <a:lstStyle/>
        <a:p>
          <a:endParaRPr lang="en-US"/>
        </a:p>
      </dgm:t>
    </dgm:pt>
    <dgm:pt modelId="{5DDBF094-AEC1-164E-9B85-1CECA50F082C}">
      <dgm:prSet phldrT="[Text]"/>
      <dgm:spPr/>
      <dgm:t>
        <a:bodyPr/>
        <a:lstStyle/>
        <a:p>
          <a:r>
            <a:rPr lang="en-US" dirty="0" smtClean="0"/>
            <a:t>Math </a:t>
          </a:r>
          <a:endParaRPr lang="en-US" dirty="0"/>
        </a:p>
      </dgm:t>
    </dgm:pt>
    <dgm:pt modelId="{6AFC8BE9-486D-D446-94FD-659A0DFA87DE}" type="parTrans" cxnId="{3108FFE0-843B-D147-AB49-430D3FDFCBF1}">
      <dgm:prSet/>
      <dgm:spPr/>
      <dgm:t>
        <a:bodyPr/>
        <a:lstStyle/>
        <a:p>
          <a:endParaRPr lang="en-US"/>
        </a:p>
      </dgm:t>
    </dgm:pt>
    <dgm:pt modelId="{3B68273B-6B96-8142-B7FD-84376BFB4F42}" type="sibTrans" cxnId="{3108FFE0-843B-D147-AB49-430D3FDFCBF1}">
      <dgm:prSet/>
      <dgm:spPr/>
      <dgm:t>
        <a:bodyPr/>
        <a:lstStyle/>
        <a:p>
          <a:endParaRPr lang="en-US"/>
        </a:p>
      </dgm:t>
    </dgm:pt>
    <dgm:pt modelId="{4FA4D57D-A42E-544E-8D91-8971FAE19451}">
      <dgm:prSet phldrT="[Text]"/>
      <dgm:spPr/>
      <dgm:t>
        <a:bodyPr/>
        <a:lstStyle/>
        <a:p>
          <a:r>
            <a:rPr lang="en-US" dirty="0" smtClean="0"/>
            <a:t>History</a:t>
          </a:r>
          <a:endParaRPr lang="en-US" dirty="0"/>
        </a:p>
      </dgm:t>
    </dgm:pt>
    <dgm:pt modelId="{61E8CB5C-03FB-284B-971D-1D670197A73F}" type="parTrans" cxnId="{61A0E32F-D810-EB40-9CA3-CBD10F37B6F4}">
      <dgm:prSet/>
      <dgm:spPr/>
      <dgm:t>
        <a:bodyPr/>
        <a:lstStyle/>
        <a:p>
          <a:endParaRPr lang="en-US"/>
        </a:p>
      </dgm:t>
    </dgm:pt>
    <dgm:pt modelId="{F0497359-2549-804C-986D-582648D82E73}" type="sibTrans" cxnId="{61A0E32F-D810-EB40-9CA3-CBD10F37B6F4}">
      <dgm:prSet/>
      <dgm:spPr/>
      <dgm:t>
        <a:bodyPr/>
        <a:lstStyle/>
        <a:p>
          <a:endParaRPr lang="en-US"/>
        </a:p>
      </dgm:t>
    </dgm:pt>
    <dgm:pt modelId="{DC72B29F-9825-FA4E-A351-B8AD1DBBA685}" type="pres">
      <dgm:prSet presAssocID="{BAFC6B28-0837-9B47-B4EC-F6F8A43C3A9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DBB82D-197E-1D4F-B198-F5CD5E0D573C}" type="pres">
      <dgm:prSet presAssocID="{DCD01037-291E-BA41-B51C-7F76F6D36E30}" presName="centerShape" presStyleLbl="node0" presStyleIdx="0" presStyleCnt="1"/>
      <dgm:spPr/>
      <dgm:t>
        <a:bodyPr/>
        <a:lstStyle/>
        <a:p>
          <a:endParaRPr lang="en-US"/>
        </a:p>
      </dgm:t>
    </dgm:pt>
    <dgm:pt modelId="{4EA95927-560D-F84E-AEA3-10AA980EA388}" type="pres">
      <dgm:prSet presAssocID="{62A4B0FD-C7B3-F844-A201-DE0B5E3F6590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57EF1C5B-A530-7542-B9F9-004A83B1A052}" type="pres">
      <dgm:prSet presAssocID="{382EC63A-A694-1B44-8032-CD61F3410E3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E30978-9556-EF46-B6A3-0AB38E5832FC}" type="pres">
      <dgm:prSet presAssocID="{6AFC8BE9-486D-D446-94FD-659A0DFA87DE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A3103974-F802-ED42-901F-8E44E0303BC3}" type="pres">
      <dgm:prSet presAssocID="{5DDBF094-AEC1-164E-9B85-1CECA50F082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E1AEB8-A407-AD4F-A0F2-6C541F0BB672}" type="pres">
      <dgm:prSet presAssocID="{61E8CB5C-03FB-284B-971D-1D670197A73F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0D8FC947-D838-D746-B40D-FB2CE61C2533}" type="pres">
      <dgm:prSet presAssocID="{4FA4D57D-A42E-544E-8D91-8971FAE1945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A0E32F-D810-EB40-9CA3-CBD10F37B6F4}" srcId="{DCD01037-291E-BA41-B51C-7F76F6D36E30}" destId="{4FA4D57D-A42E-544E-8D91-8971FAE19451}" srcOrd="2" destOrd="0" parTransId="{61E8CB5C-03FB-284B-971D-1D670197A73F}" sibTransId="{F0497359-2549-804C-986D-582648D82E73}"/>
    <dgm:cxn modelId="{93BA9844-DFA8-B848-A2BB-48F678E47D93}" type="presOf" srcId="{61E8CB5C-03FB-284B-971D-1D670197A73F}" destId="{90E1AEB8-A407-AD4F-A0F2-6C541F0BB672}" srcOrd="0" destOrd="0" presId="urn:microsoft.com/office/officeart/2005/8/layout/radial4"/>
    <dgm:cxn modelId="{CC198621-3A1A-A14B-9B09-10DF5C41635E}" type="presOf" srcId="{382EC63A-A694-1B44-8032-CD61F3410E33}" destId="{57EF1C5B-A530-7542-B9F9-004A83B1A052}" srcOrd="0" destOrd="0" presId="urn:microsoft.com/office/officeart/2005/8/layout/radial4"/>
    <dgm:cxn modelId="{233C0689-BC8A-1943-8884-F069A8CAD610}" type="presOf" srcId="{6AFC8BE9-486D-D446-94FD-659A0DFA87DE}" destId="{13E30978-9556-EF46-B6A3-0AB38E5832FC}" srcOrd="0" destOrd="0" presId="urn:microsoft.com/office/officeart/2005/8/layout/radial4"/>
    <dgm:cxn modelId="{5CFB814C-45CC-964E-B960-932E4C2A6288}" type="presOf" srcId="{5DDBF094-AEC1-164E-9B85-1CECA50F082C}" destId="{A3103974-F802-ED42-901F-8E44E0303BC3}" srcOrd="0" destOrd="0" presId="urn:microsoft.com/office/officeart/2005/8/layout/radial4"/>
    <dgm:cxn modelId="{B6B90278-125C-D745-AE45-8C21A7158259}" srcId="{DCD01037-291E-BA41-B51C-7F76F6D36E30}" destId="{382EC63A-A694-1B44-8032-CD61F3410E33}" srcOrd="0" destOrd="0" parTransId="{62A4B0FD-C7B3-F844-A201-DE0B5E3F6590}" sibTransId="{802A4FC1-AD8E-B344-90BF-A6C1CC687924}"/>
    <dgm:cxn modelId="{BD109B90-754B-1647-9374-C13B794965A6}" srcId="{BAFC6B28-0837-9B47-B4EC-F6F8A43C3A95}" destId="{DCD01037-291E-BA41-B51C-7F76F6D36E30}" srcOrd="0" destOrd="0" parTransId="{10CF0A5F-0485-4E4C-A92A-08DEBC613B56}" sibTransId="{4465F50B-88BD-454E-B409-62D96A5F623C}"/>
    <dgm:cxn modelId="{3108FFE0-843B-D147-AB49-430D3FDFCBF1}" srcId="{DCD01037-291E-BA41-B51C-7F76F6D36E30}" destId="{5DDBF094-AEC1-164E-9B85-1CECA50F082C}" srcOrd="1" destOrd="0" parTransId="{6AFC8BE9-486D-D446-94FD-659A0DFA87DE}" sibTransId="{3B68273B-6B96-8142-B7FD-84376BFB4F42}"/>
    <dgm:cxn modelId="{4A3ADB7F-0B2B-F64F-9183-302D521726BB}" type="presOf" srcId="{DCD01037-291E-BA41-B51C-7F76F6D36E30}" destId="{62DBB82D-197E-1D4F-B198-F5CD5E0D573C}" srcOrd="0" destOrd="0" presId="urn:microsoft.com/office/officeart/2005/8/layout/radial4"/>
    <dgm:cxn modelId="{C80C42C8-EC94-B84E-91E9-E76054F3901C}" type="presOf" srcId="{62A4B0FD-C7B3-F844-A201-DE0B5E3F6590}" destId="{4EA95927-560D-F84E-AEA3-10AA980EA388}" srcOrd="0" destOrd="0" presId="urn:microsoft.com/office/officeart/2005/8/layout/radial4"/>
    <dgm:cxn modelId="{7167F543-3518-2847-A474-EA5486FECAF7}" type="presOf" srcId="{BAFC6B28-0837-9B47-B4EC-F6F8A43C3A95}" destId="{DC72B29F-9825-FA4E-A351-B8AD1DBBA685}" srcOrd="0" destOrd="0" presId="urn:microsoft.com/office/officeart/2005/8/layout/radial4"/>
    <dgm:cxn modelId="{D1D9010D-DD44-1549-AB09-0FA06A23ADE2}" type="presOf" srcId="{4FA4D57D-A42E-544E-8D91-8971FAE19451}" destId="{0D8FC947-D838-D746-B40D-FB2CE61C2533}" srcOrd="0" destOrd="0" presId="urn:microsoft.com/office/officeart/2005/8/layout/radial4"/>
    <dgm:cxn modelId="{6BF12A7F-212A-6D4B-9AEE-521AAD9D714D}" type="presParOf" srcId="{DC72B29F-9825-FA4E-A351-B8AD1DBBA685}" destId="{62DBB82D-197E-1D4F-B198-F5CD5E0D573C}" srcOrd="0" destOrd="0" presId="urn:microsoft.com/office/officeart/2005/8/layout/radial4"/>
    <dgm:cxn modelId="{542358A4-4917-1D41-A2AB-FE413507DB39}" type="presParOf" srcId="{DC72B29F-9825-FA4E-A351-B8AD1DBBA685}" destId="{4EA95927-560D-F84E-AEA3-10AA980EA388}" srcOrd="1" destOrd="0" presId="urn:microsoft.com/office/officeart/2005/8/layout/radial4"/>
    <dgm:cxn modelId="{16FAEB12-2404-2E42-8A34-78323DA5413A}" type="presParOf" srcId="{DC72B29F-9825-FA4E-A351-B8AD1DBBA685}" destId="{57EF1C5B-A530-7542-B9F9-004A83B1A052}" srcOrd="2" destOrd="0" presId="urn:microsoft.com/office/officeart/2005/8/layout/radial4"/>
    <dgm:cxn modelId="{A97D4B12-FDF2-AC4F-8952-26FF896122A2}" type="presParOf" srcId="{DC72B29F-9825-FA4E-A351-B8AD1DBBA685}" destId="{13E30978-9556-EF46-B6A3-0AB38E5832FC}" srcOrd="3" destOrd="0" presId="urn:microsoft.com/office/officeart/2005/8/layout/radial4"/>
    <dgm:cxn modelId="{6DD3AFEB-DC7D-7D42-BD4A-0C16BDDA7F78}" type="presParOf" srcId="{DC72B29F-9825-FA4E-A351-B8AD1DBBA685}" destId="{A3103974-F802-ED42-901F-8E44E0303BC3}" srcOrd="4" destOrd="0" presId="urn:microsoft.com/office/officeart/2005/8/layout/radial4"/>
    <dgm:cxn modelId="{68212317-B493-4C4B-B19F-11E7BED509B8}" type="presParOf" srcId="{DC72B29F-9825-FA4E-A351-B8AD1DBBA685}" destId="{90E1AEB8-A407-AD4F-A0F2-6C541F0BB672}" srcOrd="5" destOrd="0" presId="urn:microsoft.com/office/officeart/2005/8/layout/radial4"/>
    <dgm:cxn modelId="{4B37A80F-A1FD-9B49-8A58-DB00FC1E560F}" type="presParOf" srcId="{DC72B29F-9825-FA4E-A351-B8AD1DBBA685}" destId="{0D8FC947-D838-D746-B40D-FB2CE61C2533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086A7D-F731-B548-99FF-726831B7725B}" type="doc">
      <dgm:prSet loTypeId="urn:microsoft.com/office/officeart/2005/8/layout/equation1" loCatId="relationship" qsTypeId="urn:microsoft.com/office/officeart/2005/8/quickstyle/simple4" qsCatId="simple" csTypeId="urn:microsoft.com/office/officeart/2005/8/colors/accent1_2" csCatId="accent1" phldr="1"/>
      <dgm:spPr/>
    </dgm:pt>
    <dgm:pt modelId="{A5B2C72B-4521-9F4F-B074-4BADE6A34989}">
      <dgm:prSet phldrT="[Text]"/>
      <dgm:spPr/>
      <dgm:t>
        <a:bodyPr/>
        <a:lstStyle/>
        <a:p>
          <a:r>
            <a:rPr lang="en-US" dirty="0" smtClean="0"/>
            <a:t>People with good communication skills get the best jobs</a:t>
          </a:r>
          <a:endParaRPr lang="en-US" dirty="0"/>
        </a:p>
      </dgm:t>
    </dgm:pt>
    <dgm:pt modelId="{BA30850F-F174-8348-B1DA-9BB656DBBDA5}" type="parTrans" cxnId="{C19A5742-AEE8-D147-823F-2D626CBA6D5C}">
      <dgm:prSet/>
      <dgm:spPr/>
      <dgm:t>
        <a:bodyPr/>
        <a:lstStyle/>
        <a:p>
          <a:endParaRPr lang="en-US"/>
        </a:p>
      </dgm:t>
    </dgm:pt>
    <dgm:pt modelId="{94FDF40A-9269-EF4F-AC5B-89EA4D239037}" type="sibTrans" cxnId="{C19A5742-AEE8-D147-823F-2D626CBA6D5C}">
      <dgm:prSet/>
      <dgm:spPr/>
      <dgm:t>
        <a:bodyPr/>
        <a:lstStyle/>
        <a:p>
          <a:endParaRPr lang="en-US"/>
        </a:p>
      </dgm:t>
    </dgm:pt>
    <dgm:pt modelId="{50C302B7-7666-364F-AA9A-D23B364FA39C}">
      <dgm:prSet phldrT="[Text]"/>
      <dgm:spPr/>
      <dgm:t>
        <a:bodyPr/>
        <a:lstStyle/>
        <a:p>
          <a:r>
            <a:rPr lang="en-US" dirty="0" smtClean="0"/>
            <a:t>People with good communication skills get the most promotions</a:t>
          </a:r>
          <a:endParaRPr lang="en-US" dirty="0"/>
        </a:p>
      </dgm:t>
    </dgm:pt>
    <dgm:pt modelId="{58F7F93C-8056-8A44-87E7-CD54B6C55B8F}" type="parTrans" cxnId="{768D11FC-C36C-DD4C-AA84-2E3EA24E68AF}">
      <dgm:prSet/>
      <dgm:spPr/>
      <dgm:t>
        <a:bodyPr/>
        <a:lstStyle/>
        <a:p>
          <a:endParaRPr lang="en-US"/>
        </a:p>
      </dgm:t>
    </dgm:pt>
    <dgm:pt modelId="{1245A425-31C9-904A-94A9-E11A012101C8}" type="sibTrans" cxnId="{768D11FC-C36C-DD4C-AA84-2E3EA24E68AF}">
      <dgm:prSet/>
      <dgm:spPr/>
      <dgm:t>
        <a:bodyPr/>
        <a:lstStyle/>
        <a:p>
          <a:endParaRPr lang="en-US"/>
        </a:p>
      </dgm:t>
    </dgm:pt>
    <dgm:pt modelId="{377921FC-E5F5-1546-AEC9-C2CC14BE9A80}">
      <dgm:prSet phldrT="[Text]"/>
      <dgm:spPr/>
      <dgm:t>
        <a:bodyPr/>
        <a:lstStyle/>
        <a:p>
          <a:r>
            <a:rPr lang="en-US" dirty="0" smtClean="0"/>
            <a:t>Future Success</a:t>
          </a:r>
          <a:endParaRPr lang="en-US" dirty="0"/>
        </a:p>
      </dgm:t>
    </dgm:pt>
    <dgm:pt modelId="{DCF1F4EA-83F5-0642-8952-E82F1CD08FA0}" type="parTrans" cxnId="{A51827FA-64DE-334D-9C8E-E586200FDD32}">
      <dgm:prSet/>
      <dgm:spPr/>
      <dgm:t>
        <a:bodyPr/>
        <a:lstStyle/>
        <a:p>
          <a:endParaRPr lang="en-US"/>
        </a:p>
      </dgm:t>
    </dgm:pt>
    <dgm:pt modelId="{7C856E98-6767-7349-A754-02AB59CEB3F6}" type="sibTrans" cxnId="{A51827FA-64DE-334D-9C8E-E586200FDD32}">
      <dgm:prSet/>
      <dgm:spPr/>
      <dgm:t>
        <a:bodyPr/>
        <a:lstStyle/>
        <a:p>
          <a:endParaRPr lang="en-US"/>
        </a:p>
      </dgm:t>
    </dgm:pt>
    <dgm:pt modelId="{CA839512-3372-CE4E-ACC1-6CEAAD5902D0}" type="pres">
      <dgm:prSet presAssocID="{B2086A7D-F731-B548-99FF-726831B7725B}" presName="linearFlow" presStyleCnt="0">
        <dgm:presLayoutVars>
          <dgm:dir/>
          <dgm:resizeHandles val="exact"/>
        </dgm:presLayoutVars>
      </dgm:prSet>
      <dgm:spPr/>
    </dgm:pt>
    <dgm:pt modelId="{3812D66C-F9B4-CA43-BFD7-DC9F3740C79F}" type="pres">
      <dgm:prSet presAssocID="{A5B2C72B-4521-9F4F-B074-4BADE6A3498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CDBF81-12AE-4043-A734-1E0BC2A2C35F}" type="pres">
      <dgm:prSet presAssocID="{94FDF40A-9269-EF4F-AC5B-89EA4D239037}" presName="spacerL" presStyleCnt="0"/>
      <dgm:spPr/>
    </dgm:pt>
    <dgm:pt modelId="{2D144D16-B9E0-DE4E-8F2D-063B73265DBB}" type="pres">
      <dgm:prSet presAssocID="{94FDF40A-9269-EF4F-AC5B-89EA4D239037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04F971A-C8D1-F944-9502-1BA3AE4EE660}" type="pres">
      <dgm:prSet presAssocID="{94FDF40A-9269-EF4F-AC5B-89EA4D239037}" presName="spacerR" presStyleCnt="0"/>
      <dgm:spPr/>
    </dgm:pt>
    <dgm:pt modelId="{5524A615-B7C1-AA40-ABF4-B4FBA828FC6F}" type="pres">
      <dgm:prSet presAssocID="{50C302B7-7666-364F-AA9A-D23B364FA39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593EF8-856A-8E46-B26A-30EF8A8C55BD}" type="pres">
      <dgm:prSet presAssocID="{1245A425-31C9-904A-94A9-E11A012101C8}" presName="spacerL" presStyleCnt="0"/>
      <dgm:spPr/>
    </dgm:pt>
    <dgm:pt modelId="{3C685F8F-5C2A-384D-A258-44E848015B6B}" type="pres">
      <dgm:prSet presAssocID="{1245A425-31C9-904A-94A9-E11A012101C8}" presName="sibTrans" presStyleLbl="sibTrans2D1" presStyleIdx="1" presStyleCnt="2"/>
      <dgm:spPr/>
      <dgm:t>
        <a:bodyPr/>
        <a:lstStyle/>
        <a:p>
          <a:endParaRPr lang="en-US"/>
        </a:p>
      </dgm:t>
    </dgm:pt>
    <dgm:pt modelId="{85268FF1-09CF-8245-B82D-678A3F02C496}" type="pres">
      <dgm:prSet presAssocID="{1245A425-31C9-904A-94A9-E11A012101C8}" presName="spacerR" presStyleCnt="0"/>
      <dgm:spPr/>
    </dgm:pt>
    <dgm:pt modelId="{A5AFCE5F-B49C-8740-BBA3-97E9F07E9711}" type="pres">
      <dgm:prSet presAssocID="{377921FC-E5F5-1546-AEC9-C2CC14BE9A8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1827FA-64DE-334D-9C8E-E586200FDD32}" srcId="{B2086A7D-F731-B548-99FF-726831B7725B}" destId="{377921FC-E5F5-1546-AEC9-C2CC14BE9A80}" srcOrd="2" destOrd="0" parTransId="{DCF1F4EA-83F5-0642-8952-E82F1CD08FA0}" sibTransId="{7C856E98-6767-7349-A754-02AB59CEB3F6}"/>
    <dgm:cxn modelId="{C19A5742-AEE8-D147-823F-2D626CBA6D5C}" srcId="{B2086A7D-F731-B548-99FF-726831B7725B}" destId="{A5B2C72B-4521-9F4F-B074-4BADE6A34989}" srcOrd="0" destOrd="0" parTransId="{BA30850F-F174-8348-B1DA-9BB656DBBDA5}" sibTransId="{94FDF40A-9269-EF4F-AC5B-89EA4D239037}"/>
    <dgm:cxn modelId="{9B25EE6A-4835-8C48-BBE9-872DACE42EDE}" type="presOf" srcId="{A5B2C72B-4521-9F4F-B074-4BADE6A34989}" destId="{3812D66C-F9B4-CA43-BFD7-DC9F3740C79F}" srcOrd="0" destOrd="0" presId="urn:microsoft.com/office/officeart/2005/8/layout/equation1"/>
    <dgm:cxn modelId="{772D23AC-B7D6-C246-B286-4CB07816FE39}" type="presOf" srcId="{377921FC-E5F5-1546-AEC9-C2CC14BE9A80}" destId="{A5AFCE5F-B49C-8740-BBA3-97E9F07E9711}" srcOrd="0" destOrd="0" presId="urn:microsoft.com/office/officeart/2005/8/layout/equation1"/>
    <dgm:cxn modelId="{841AB32C-D72C-2C45-A88E-2C5D63D7847C}" type="presOf" srcId="{B2086A7D-F731-B548-99FF-726831B7725B}" destId="{CA839512-3372-CE4E-ACC1-6CEAAD5902D0}" srcOrd="0" destOrd="0" presId="urn:microsoft.com/office/officeart/2005/8/layout/equation1"/>
    <dgm:cxn modelId="{B251BE8C-94A3-1A42-B734-11651FD699C0}" type="presOf" srcId="{50C302B7-7666-364F-AA9A-D23B364FA39C}" destId="{5524A615-B7C1-AA40-ABF4-B4FBA828FC6F}" srcOrd="0" destOrd="0" presId="urn:microsoft.com/office/officeart/2005/8/layout/equation1"/>
    <dgm:cxn modelId="{2A76D5EF-3C23-484B-BED4-BAA74E0AF6D9}" type="presOf" srcId="{1245A425-31C9-904A-94A9-E11A012101C8}" destId="{3C685F8F-5C2A-384D-A258-44E848015B6B}" srcOrd="0" destOrd="0" presId="urn:microsoft.com/office/officeart/2005/8/layout/equation1"/>
    <dgm:cxn modelId="{768D11FC-C36C-DD4C-AA84-2E3EA24E68AF}" srcId="{B2086A7D-F731-B548-99FF-726831B7725B}" destId="{50C302B7-7666-364F-AA9A-D23B364FA39C}" srcOrd="1" destOrd="0" parTransId="{58F7F93C-8056-8A44-87E7-CD54B6C55B8F}" sibTransId="{1245A425-31C9-904A-94A9-E11A012101C8}"/>
    <dgm:cxn modelId="{7BD28826-7A7B-0C45-8253-19DE7EC0EA28}" type="presOf" srcId="{94FDF40A-9269-EF4F-AC5B-89EA4D239037}" destId="{2D144D16-B9E0-DE4E-8F2D-063B73265DBB}" srcOrd="0" destOrd="0" presId="urn:microsoft.com/office/officeart/2005/8/layout/equation1"/>
    <dgm:cxn modelId="{B7653111-55E1-4947-AE80-4E473576C637}" type="presParOf" srcId="{CA839512-3372-CE4E-ACC1-6CEAAD5902D0}" destId="{3812D66C-F9B4-CA43-BFD7-DC9F3740C79F}" srcOrd="0" destOrd="0" presId="urn:microsoft.com/office/officeart/2005/8/layout/equation1"/>
    <dgm:cxn modelId="{45A8BEB0-1CCD-A049-BC60-4B4FF07D46A3}" type="presParOf" srcId="{CA839512-3372-CE4E-ACC1-6CEAAD5902D0}" destId="{04CDBF81-12AE-4043-A734-1E0BC2A2C35F}" srcOrd="1" destOrd="0" presId="urn:microsoft.com/office/officeart/2005/8/layout/equation1"/>
    <dgm:cxn modelId="{2747A838-0222-CF44-89AB-E9FF97B945C2}" type="presParOf" srcId="{CA839512-3372-CE4E-ACC1-6CEAAD5902D0}" destId="{2D144D16-B9E0-DE4E-8F2D-063B73265DBB}" srcOrd="2" destOrd="0" presId="urn:microsoft.com/office/officeart/2005/8/layout/equation1"/>
    <dgm:cxn modelId="{2E03A426-E9EE-6B43-9581-F4EACF04AADF}" type="presParOf" srcId="{CA839512-3372-CE4E-ACC1-6CEAAD5902D0}" destId="{B04F971A-C8D1-F944-9502-1BA3AE4EE660}" srcOrd="3" destOrd="0" presId="urn:microsoft.com/office/officeart/2005/8/layout/equation1"/>
    <dgm:cxn modelId="{0687E735-1ABC-6647-B6A8-A3ECFA373F3D}" type="presParOf" srcId="{CA839512-3372-CE4E-ACC1-6CEAAD5902D0}" destId="{5524A615-B7C1-AA40-ABF4-B4FBA828FC6F}" srcOrd="4" destOrd="0" presId="urn:microsoft.com/office/officeart/2005/8/layout/equation1"/>
    <dgm:cxn modelId="{437142E9-F2D3-5140-9BF5-193F5F091B77}" type="presParOf" srcId="{CA839512-3372-CE4E-ACC1-6CEAAD5902D0}" destId="{3D593EF8-856A-8E46-B26A-30EF8A8C55BD}" srcOrd="5" destOrd="0" presId="urn:microsoft.com/office/officeart/2005/8/layout/equation1"/>
    <dgm:cxn modelId="{44A3EC07-F5BA-A14D-A5BE-38D8E572F252}" type="presParOf" srcId="{CA839512-3372-CE4E-ACC1-6CEAAD5902D0}" destId="{3C685F8F-5C2A-384D-A258-44E848015B6B}" srcOrd="6" destOrd="0" presId="urn:microsoft.com/office/officeart/2005/8/layout/equation1"/>
    <dgm:cxn modelId="{8E361E94-6C28-FE47-B94B-480877885828}" type="presParOf" srcId="{CA839512-3372-CE4E-ACC1-6CEAAD5902D0}" destId="{85268FF1-09CF-8245-B82D-678A3F02C496}" srcOrd="7" destOrd="0" presId="urn:microsoft.com/office/officeart/2005/8/layout/equation1"/>
    <dgm:cxn modelId="{8E89105E-F044-EA4D-AB48-5CB16076AFFE}" type="presParOf" srcId="{CA839512-3372-CE4E-ACC1-6CEAAD5902D0}" destId="{A5AFCE5F-B49C-8740-BBA3-97E9F07E9711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FA038A-8695-8F40-AD9A-980F5234B145}" type="doc">
      <dgm:prSet loTypeId="urn:microsoft.com/office/officeart/2005/8/layout/arrow5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4D1447-D36A-394E-B1C6-3F652FB4E361}">
      <dgm:prSet phldrT="[Text]"/>
      <dgm:spPr/>
      <dgm:t>
        <a:bodyPr/>
        <a:lstStyle/>
        <a:p>
          <a:r>
            <a:rPr lang="en-US" dirty="0" smtClean="0"/>
            <a:t>There is a direct connection between how many words you know</a:t>
          </a:r>
          <a:endParaRPr lang="en-US" dirty="0"/>
        </a:p>
      </dgm:t>
    </dgm:pt>
    <dgm:pt modelId="{19891F8D-C461-0C49-A8CF-C5D7AD63C23B}" type="parTrans" cxnId="{F94CF5B4-6BB2-144B-A59A-15381C5B4302}">
      <dgm:prSet/>
      <dgm:spPr/>
      <dgm:t>
        <a:bodyPr/>
        <a:lstStyle/>
        <a:p>
          <a:endParaRPr lang="en-US"/>
        </a:p>
      </dgm:t>
    </dgm:pt>
    <dgm:pt modelId="{93EFE9E1-4E33-3548-86A6-50D8203A7CFB}" type="sibTrans" cxnId="{F94CF5B4-6BB2-144B-A59A-15381C5B4302}">
      <dgm:prSet/>
      <dgm:spPr/>
      <dgm:t>
        <a:bodyPr/>
        <a:lstStyle/>
        <a:p>
          <a:endParaRPr lang="en-US"/>
        </a:p>
      </dgm:t>
    </dgm:pt>
    <dgm:pt modelId="{5142644A-CA77-0840-A145-7D01D24C62A5}">
      <dgm:prSet phldrT="[Text]"/>
      <dgm:spPr/>
      <dgm:t>
        <a:bodyPr/>
        <a:lstStyle/>
        <a:p>
          <a:r>
            <a:rPr lang="en-US" dirty="0" smtClean="0"/>
            <a:t>And how much money you will earn in  your lifetime.</a:t>
          </a:r>
          <a:endParaRPr lang="en-US" dirty="0"/>
        </a:p>
      </dgm:t>
    </dgm:pt>
    <dgm:pt modelId="{2DCB780D-736F-DF42-9B1F-4DBEBD6AC1AF}" type="parTrans" cxnId="{CEA5F62F-F702-8547-A10E-6BDA8E489373}">
      <dgm:prSet/>
      <dgm:spPr/>
      <dgm:t>
        <a:bodyPr/>
        <a:lstStyle/>
        <a:p>
          <a:endParaRPr lang="en-US"/>
        </a:p>
      </dgm:t>
    </dgm:pt>
    <dgm:pt modelId="{800BE2E6-5124-3549-A624-EBBC33EF4154}" type="sibTrans" cxnId="{CEA5F62F-F702-8547-A10E-6BDA8E489373}">
      <dgm:prSet/>
      <dgm:spPr/>
      <dgm:t>
        <a:bodyPr/>
        <a:lstStyle/>
        <a:p>
          <a:endParaRPr lang="en-US"/>
        </a:p>
      </dgm:t>
    </dgm:pt>
    <dgm:pt modelId="{44264886-DE9A-274E-9544-C586A585D519}" type="pres">
      <dgm:prSet presAssocID="{C0FA038A-8695-8F40-AD9A-980F5234B14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C1BD36-3D5B-1D4D-84BD-CFDDBC4FF397}" type="pres">
      <dgm:prSet presAssocID="{DC4D1447-D36A-394E-B1C6-3F652FB4E361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C4A6F9-7676-D546-88A4-0B52E2709D84}" type="pres">
      <dgm:prSet presAssocID="{5142644A-CA77-0840-A145-7D01D24C62A5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4CF5B4-6BB2-144B-A59A-15381C5B4302}" srcId="{C0FA038A-8695-8F40-AD9A-980F5234B145}" destId="{DC4D1447-D36A-394E-B1C6-3F652FB4E361}" srcOrd="0" destOrd="0" parTransId="{19891F8D-C461-0C49-A8CF-C5D7AD63C23B}" sibTransId="{93EFE9E1-4E33-3548-86A6-50D8203A7CFB}"/>
    <dgm:cxn modelId="{6F6A9B8E-3603-604E-BE8D-6FDE85A30836}" type="presOf" srcId="{C0FA038A-8695-8F40-AD9A-980F5234B145}" destId="{44264886-DE9A-274E-9544-C586A585D519}" srcOrd="0" destOrd="0" presId="urn:microsoft.com/office/officeart/2005/8/layout/arrow5"/>
    <dgm:cxn modelId="{846478FF-4845-844B-8D22-3A13482F11F0}" type="presOf" srcId="{5142644A-CA77-0840-A145-7D01D24C62A5}" destId="{A0C4A6F9-7676-D546-88A4-0B52E2709D84}" srcOrd="0" destOrd="0" presId="urn:microsoft.com/office/officeart/2005/8/layout/arrow5"/>
    <dgm:cxn modelId="{ECB9BF5B-39DC-9545-BC88-C7DE31A9CF42}" type="presOf" srcId="{DC4D1447-D36A-394E-B1C6-3F652FB4E361}" destId="{9CC1BD36-3D5B-1D4D-84BD-CFDDBC4FF397}" srcOrd="0" destOrd="0" presId="urn:microsoft.com/office/officeart/2005/8/layout/arrow5"/>
    <dgm:cxn modelId="{CEA5F62F-F702-8547-A10E-6BDA8E489373}" srcId="{C0FA038A-8695-8F40-AD9A-980F5234B145}" destId="{5142644A-CA77-0840-A145-7D01D24C62A5}" srcOrd="1" destOrd="0" parTransId="{2DCB780D-736F-DF42-9B1F-4DBEBD6AC1AF}" sibTransId="{800BE2E6-5124-3549-A624-EBBC33EF4154}"/>
    <dgm:cxn modelId="{7077FC8F-653A-654F-B04C-27B9943AD99E}" type="presParOf" srcId="{44264886-DE9A-274E-9544-C586A585D519}" destId="{9CC1BD36-3D5B-1D4D-84BD-CFDDBC4FF397}" srcOrd="0" destOrd="0" presId="urn:microsoft.com/office/officeart/2005/8/layout/arrow5"/>
    <dgm:cxn modelId="{87EDA769-3B3C-8E48-9712-7E9DCC8DA6A3}" type="presParOf" srcId="{44264886-DE9A-274E-9544-C586A585D519}" destId="{A0C4A6F9-7676-D546-88A4-0B52E2709D84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0FA5075-0D51-254A-9E50-7660D5681933}" type="doc">
      <dgm:prSet loTypeId="urn:microsoft.com/office/officeart/2005/8/layout/cycle3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2ABE96B-669A-7A4B-BBE6-290979DCD5B4}">
      <dgm:prSet phldrT="[Text]"/>
      <dgm:spPr/>
      <dgm:t>
        <a:bodyPr/>
        <a:lstStyle/>
        <a:p>
          <a:r>
            <a:rPr lang="en-US" dirty="0" smtClean="0"/>
            <a:t>Language</a:t>
          </a:r>
          <a:endParaRPr lang="en-US" dirty="0"/>
        </a:p>
      </dgm:t>
    </dgm:pt>
    <dgm:pt modelId="{FB02B42E-7B0B-854B-A7B9-C6AF98946018}" type="parTrans" cxnId="{56FC66A1-38B6-0440-9DF3-59299E06D4B7}">
      <dgm:prSet/>
      <dgm:spPr/>
      <dgm:t>
        <a:bodyPr/>
        <a:lstStyle/>
        <a:p>
          <a:endParaRPr lang="en-US"/>
        </a:p>
      </dgm:t>
    </dgm:pt>
    <dgm:pt modelId="{938F0C13-A809-6F43-87C1-671FDB1FBF1C}" type="sibTrans" cxnId="{56FC66A1-38B6-0440-9DF3-59299E06D4B7}">
      <dgm:prSet/>
      <dgm:spPr/>
      <dgm:t>
        <a:bodyPr/>
        <a:lstStyle/>
        <a:p>
          <a:endParaRPr lang="en-US"/>
        </a:p>
      </dgm:t>
    </dgm:pt>
    <dgm:pt modelId="{68181208-81B3-8743-909F-4AFA446C3D03}">
      <dgm:prSet phldrT="[Text]"/>
      <dgm:spPr/>
      <dgm:t>
        <a:bodyPr/>
        <a:lstStyle/>
        <a:p>
          <a:r>
            <a:rPr lang="en-US" dirty="0" smtClean="0"/>
            <a:t>Inform</a:t>
          </a:r>
          <a:endParaRPr lang="en-US" dirty="0"/>
        </a:p>
      </dgm:t>
    </dgm:pt>
    <dgm:pt modelId="{67EB6B0E-6EDE-CA4B-9298-825E55738E22}" type="parTrans" cxnId="{EEC74472-BC62-F240-9C1E-275BAF4AE4EC}">
      <dgm:prSet/>
      <dgm:spPr/>
      <dgm:t>
        <a:bodyPr/>
        <a:lstStyle/>
        <a:p>
          <a:endParaRPr lang="en-US"/>
        </a:p>
      </dgm:t>
    </dgm:pt>
    <dgm:pt modelId="{0E7D141D-6DB9-B24D-A072-C800DA393977}" type="sibTrans" cxnId="{EEC74472-BC62-F240-9C1E-275BAF4AE4EC}">
      <dgm:prSet/>
      <dgm:spPr/>
      <dgm:t>
        <a:bodyPr/>
        <a:lstStyle/>
        <a:p>
          <a:endParaRPr lang="en-US"/>
        </a:p>
      </dgm:t>
    </dgm:pt>
    <dgm:pt modelId="{38B79137-A7D3-BE41-8506-A70427559D8B}">
      <dgm:prSet phldrT="[Text]"/>
      <dgm:spPr/>
      <dgm:t>
        <a:bodyPr/>
        <a:lstStyle/>
        <a:p>
          <a:r>
            <a:rPr lang="en-US" dirty="0" smtClean="0"/>
            <a:t>Entertain</a:t>
          </a:r>
          <a:endParaRPr lang="en-US" dirty="0"/>
        </a:p>
      </dgm:t>
    </dgm:pt>
    <dgm:pt modelId="{00A00441-27A6-DC45-90E6-200658BF1550}" type="parTrans" cxnId="{404273A7-EBCF-7F46-9AD6-6212E53F38C2}">
      <dgm:prSet/>
      <dgm:spPr/>
      <dgm:t>
        <a:bodyPr/>
        <a:lstStyle/>
        <a:p>
          <a:endParaRPr lang="en-US"/>
        </a:p>
      </dgm:t>
    </dgm:pt>
    <dgm:pt modelId="{34174CB5-186F-D444-A9AC-B503C801D0B4}" type="sibTrans" cxnId="{404273A7-EBCF-7F46-9AD6-6212E53F38C2}">
      <dgm:prSet/>
      <dgm:spPr/>
      <dgm:t>
        <a:bodyPr/>
        <a:lstStyle/>
        <a:p>
          <a:endParaRPr lang="en-US"/>
        </a:p>
      </dgm:t>
    </dgm:pt>
    <dgm:pt modelId="{EA7CEFD3-5CDE-5F4F-9799-2791610C80D2}">
      <dgm:prSet phldrT="[Text]"/>
      <dgm:spPr/>
      <dgm:t>
        <a:bodyPr/>
        <a:lstStyle/>
        <a:p>
          <a:r>
            <a:rPr lang="en-US" dirty="0" smtClean="0"/>
            <a:t>Express Feeling</a:t>
          </a:r>
          <a:endParaRPr lang="en-US" dirty="0"/>
        </a:p>
      </dgm:t>
    </dgm:pt>
    <dgm:pt modelId="{715EA5FE-58D7-C341-98EB-FA2EB4C03D8B}" type="parTrans" cxnId="{57EE1E57-A5FE-C441-B021-38E2DB9B463C}">
      <dgm:prSet/>
      <dgm:spPr/>
      <dgm:t>
        <a:bodyPr/>
        <a:lstStyle/>
        <a:p>
          <a:endParaRPr lang="en-US"/>
        </a:p>
      </dgm:t>
    </dgm:pt>
    <dgm:pt modelId="{B20D5D1D-1867-6845-86B8-3DF798BAE768}" type="sibTrans" cxnId="{57EE1E57-A5FE-C441-B021-38E2DB9B463C}">
      <dgm:prSet/>
      <dgm:spPr/>
      <dgm:t>
        <a:bodyPr/>
        <a:lstStyle/>
        <a:p>
          <a:endParaRPr lang="en-US"/>
        </a:p>
      </dgm:t>
    </dgm:pt>
    <dgm:pt modelId="{CDF4387E-0FAD-E142-95B8-962650CD0975}">
      <dgm:prSet phldrT="[Text]"/>
      <dgm:spPr/>
      <dgm:t>
        <a:bodyPr/>
        <a:lstStyle/>
        <a:p>
          <a:r>
            <a:rPr lang="en-US" dirty="0" smtClean="0"/>
            <a:t>Persuade</a:t>
          </a:r>
          <a:endParaRPr lang="en-US" dirty="0"/>
        </a:p>
      </dgm:t>
    </dgm:pt>
    <dgm:pt modelId="{258EE247-01A9-FC4B-B6F5-E433116E147C}" type="parTrans" cxnId="{3616838E-3595-9E49-BE64-330A77BB2AA2}">
      <dgm:prSet/>
      <dgm:spPr/>
      <dgm:t>
        <a:bodyPr/>
        <a:lstStyle/>
        <a:p>
          <a:endParaRPr lang="en-US"/>
        </a:p>
      </dgm:t>
    </dgm:pt>
    <dgm:pt modelId="{5970C387-769F-3647-9919-3878173F8D27}" type="sibTrans" cxnId="{3616838E-3595-9E49-BE64-330A77BB2AA2}">
      <dgm:prSet/>
      <dgm:spPr/>
      <dgm:t>
        <a:bodyPr/>
        <a:lstStyle/>
        <a:p>
          <a:endParaRPr lang="en-US"/>
        </a:p>
      </dgm:t>
    </dgm:pt>
    <dgm:pt modelId="{FC5B3586-7A6A-2841-AF6B-4FE9DC0C6843}" type="pres">
      <dgm:prSet presAssocID="{20FA5075-0D51-254A-9E50-7660D568193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07CE3F-7372-1047-9FBF-566119179B11}" type="pres">
      <dgm:prSet presAssocID="{20FA5075-0D51-254A-9E50-7660D5681933}" presName="cycle" presStyleCnt="0"/>
      <dgm:spPr/>
    </dgm:pt>
    <dgm:pt modelId="{C30F51CA-1C86-904A-BC3C-D5AAABED92D3}" type="pres">
      <dgm:prSet presAssocID="{E2ABE96B-669A-7A4B-BBE6-290979DCD5B4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479FE3-D8EE-2141-9C5C-68BC0CE79EAF}" type="pres">
      <dgm:prSet presAssocID="{938F0C13-A809-6F43-87C1-671FDB1FBF1C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2650D91F-7CAF-0840-A7E9-263AC080B39F}" type="pres">
      <dgm:prSet presAssocID="{68181208-81B3-8743-909F-4AFA446C3D03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9CA2BB-8161-0841-8D0C-22F7B25CB4D6}" type="pres">
      <dgm:prSet presAssocID="{38B79137-A7D3-BE41-8506-A70427559D8B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571ED9-60CA-EB4F-B234-EE4FCF676DDF}" type="pres">
      <dgm:prSet presAssocID="{EA7CEFD3-5CDE-5F4F-9799-2791610C80D2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7C2AC5-A84E-CC49-BE6A-579C56D483C8}" type="pres">
      <dgm:prSet presAssocID="{CDF4387E-0FAD-E142-95B8-962650CD0975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C74472-BC62-F240-9C1E-275BAF4AE4EC}" srcId="{20FA5075-0D51-254A-9E50-7660D5681933}" destId="{68181208-81B3-8743-909F-4AFA446C3D03}" srcOrd="1" destOrd="0" parTransId="{67EB6B0E-6EDE-CA4B-9298-825E55738E22}" sibTransId="{0E7D141D-6DB9-B24D-A072-C800DA393977}"/>
    <dgm:cxn modelId="{404273A7-EBCF-7F46-9AD6-6212E53F38C2}" srcId="{20FA5075-0D51-254A-9E50-7660D5681933}" destId="{38B79137-A7D3-BE41-8506-A70427559D8B}" srcOrd="2" destOrd="0" parTransId="{00A00441-27A6-DC45-90E6-200658BF1550}" sibTransId="{34174CB5-186F-D444-A9AC-B503C801D0B4}"/>
    <dgm:cxn modelId="{3616838E-3595-9E49-BE64-330A77BB2AA2}" srcId="{20FA5075-0D51-254A-9E50-7660D5681933}" destId="{CDF4387E-0FAD-E142-95B8-962650CD0975}" srcOrd="4" destOrd="0" parTransId="{258EE247-01A9-FC4B-B6F5-E433116E147C}" sibTransId="{5970C387-769F-3647-9919-3878173F8D27}"/>
    <dgm:cxn modelId="{CE9BEFC9-DDC3-394A-82BA-36608BAF5C65}" type="presOf" srcId="{38B79137-A7D3-BE41-8506-A70427559D8B}" destId="{7E9CA2BB-8161-0841-8D0C-22F7B25CB4D6}" srcOrd="0" destOrd="0" presId="urn:microsoft.com/office/officeart/2005/8/layout/cycle3"/>
    <dgm:cxn modelId="{557BBF0E-ED22-B245-BEBF-551DCAE16A7B}" type="presOf" srcId="{68181208-81B3-8743-909F-4AFA446C3D03}" destId="{2650D91F-7CAF-0840-A7E9-263AC080B39F}" srcOrd="0" destOrd="0" presId="urn:microsoft.com/office/officeart/2005/8/layout/cycle3"/>
    <dgm:cxn modelId="{31F02606-3C87-6C47-A8BF-12E39526C7E0}" type="presOf" srcId="{20FA5075-0D51-254A-9E50-7660D5681933}" destId="{FC5B3586-7A6A-2841-AF6B-4FE9DC0C6843}" srcOrd="0" destOrd="0" presId="urn:microsoft.com/office/officeart/2005/8/layout/cycle3"/>
    <dgm:cxn modelId="{214709FC-E258-1349-8B46-B550F8A3DCB3}" type="presOf" srcId="{EA7CEFD3-5CDE-5F4F-9799-2791610C80D2}" destId="{47571ED9-60CA-EB4F-B234-EE4FCF676DDF}" srcOrd="0" destOrd="0" presId="urn:microsoft.com/office/officeart/2005/8/layout/cycle3"/>
    <dgm:cxn modelId="{2A47CDA1-BA13-9542-82BE-224E61FF1F82}" type="presOf" srcId="{E2ABE96B-669A-7A4B-BBE6-290979DCD5B4}" destId="{C30F51CA-1C86-904A-BC3C-D5AAABED92D3}" srcOrd="0" destOrd="0" presId="urn:microsoft.com/office/officeart/2005/8/layout/cycle3"/>
    <dgm:cxn modelId="{56FC66A1-38B6-0440-9DF3-59299E06D4B7}" srcId="{20FA5075-0D51-254A-9E50-7660D5681933}" destId="{E2ABE96B-669A-7A4B-BBE6-290979DCD5B4}" srcOrd="0" destOrd="0" parTransId="{FB02B42E-7B0B-854B-A7B9-C6AF98946018}" sibTransId="{938F0C13-A809-6F43-87C1-671FDB1FBF1C}"/>
    <dgm:cxn modelId="{57EE1E57-A5FE-C441-B021-38E2DB9B463C}" srcId="{20FA5075-0D51-254A-9E50-7660D5681933}" destId="{EA7CEFD3-5CDE-5F4F-9799-2791610C80D2}" srcOrd="3" destOrd="0" parTransId="{715EA5FE-58D7-C341-98EB-FA2EB4C03D8B}" sibTransId="{B20D5D1D-1867-6845-86B8-3DF798BAE768}"/>
    <dgm:cxn modelId="{710AE101-27A8-4C45-9D73-F8A715D7C516}" type="presOf" srcId="{938F0C13-A809-6F43-87C1-671FDB1FBF1C}" destId="{F2479FE3-D8EE-2141-9C5C-68BC0CE79EAF}" srcOrd="0" destOrd="0" presId="urn:microsoft.com/office/officeart/2005/8/layout/cycle3"/>
    <dgm:cxn modelId="{6752E6CE-0AD9-1F4B-907F-FD8585C45DEB}" type="presOf" srcId="{CDF4387E-0FAD-E142-95B8-962650CD0975}" destId="{F87C2AC5-A84E-CC49-BE6A-579C56D483C8}" srcOrd="0" destOrd="0" presId="urn:microsoft.com/office/officeart/2005/8/layout/cycle3"/>
    <dgm:cxn modelId="{10CA7285-8AD9-5246-A3B4-60025B58F5AB}" type="presParOf" srcId="{FC5B3586-7A6A-2841-AF6B-4FE9DC0C6843}" destId="{FE07CE3F-7372-1047-9FBF-566119179B11}" srcOrd="0" destOrd="0" presId="urn:microsoft.com/office/officeart/2005/8/layout/cycle3"/>
    <dgm:cxn modelId="{3A504C75-0702-894F-821D-B76D37757E4A}" type="presParOf" srcId="{FE07CE3F-7372-1047-9FBF-566119179B11}" destId="{C30F51CA-1C86-904A-BC3C-D5AAABED92D3}" srcOrd="0" destOrd="0" presId="urn:microsoft.com/office/officeart/2005/8/layout/cycle3"/>
    <dgm:cxn modelId="{9D743AF3-882A-AD45-A408-12D90A1948B4}" type="presParOf" srcId="{FE07CE3F-7372-1047-9FBF-566119179B11}" destId="{F2479FE3-D8EE-2141-9C5C-68BC0CE79EAF}" srcOrd="1" destOrd="0" presId="urn:microsoft.com/office/officeart/2005/8/layout/cycle3"/>
    <dgm:cxn modelId="{A72945EF-AA69-E743-B2F2-11A3CE5D77C1}" type="presParOf" srcId="{FE07CE3F-7372-1047-9FBF-566119179B11}" destId="{2650D91F-7CAF-0840-A7E9-263AC080B39F}" srcOrd="2" destOrd="0" presId="urn:microsoft.com/office/officeart/2005/8/layout/cycle3"/>
    <dgm:cxn modelId="{EA582239-E045-8545-AA9E-53DD01201A3B}" type="presParOf" srcId="{FE07CE3F-7372-1047-9FBF-566119179B11}" destId="{7E9CA2BB-8161-0841-8D0C-22F7B25CB4D6}" srcOrd="3" destOrd="0" presId="urn:microsoft.com/office/officeart/2005/8/layout/cycle3"/>
    <dgm:cxn modelId="{2B849E3D-CCD8-2046-AA25-D6A6668C38D3}" type="presParOf" srcId="{FE07CE3F-7372-1047-9FBF-566119179B11}" destId="{47571ED9-60CA-EB4F-B234-EE4FCF676DDF}" srcOrd="4" destOrd="0" presId="urn:microsoft.com/office/officeart/2005/8/layout/cycle3"/>
    <dgm:cxn modelId="{4E4F8A41-0FDA-8444-A2D4-37D351F52481}" type="presParOf" srcId="{FE07CE3F-7372-1047-9FBF-566119179B11}" destId="{F87C2AC5-A84E-CC49-BE6A-579C56D483C8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3D2D186-B06A-1C47-87E9-47F1A24B956D}" type="doc">
      <dgm:prSet loTypeId="urn:microsoft.com/office/officeart/2005/8/layout/b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E149B3A-BED5-FD49-B844-A55B2C67C0BD}">
      <dgm:prSet phldrT="[Text]"/>
      <dgm:spPr/>
      <dgm:t>
        <a:bodyPr/>
        <a:lstStyle/>
        <a:p>
          <a:r>
            <a:rPr lang="en-US" dirty="0" smtClean="0"/>
            <a:t>Newspaper Article</a:t>
          </a:r>
          <a:endParaRPr lang="en-US" dirty="0"/>
        </a:p>
      </dgm:t>
    </dgm:pt>
    <dgm:pt modelId="{D3600A57-E597-314A-84F1-DA55F62258A7}" type="parTrans" cxnId="{6E747C11-B3CB-3F43-A201-6AAB47AA6E63}">
      <dgm:prSet/>
      <dgm:spPr/>
      <dgm:t>
        <a:bodyPr/>
        <a:lstStyle/>
        <a:p>
          <a:endParaRPr lang="en-US"/>
        </a:p>
      </dgm:t>
    </dgm:pt>
    <dgm:pt modelId="{BE93CB80-C5AA-E04D-8601-5684D1B76F2F}" type="sibTrans" cxnId="{6E747C11-B3CB-3F43-A201-6AAB47AA6E63}">
      <dgm:prSet/>
      <dgm:spPr/>
      <dgm:t>
        <a:bodyPr/>
        <a:lstStyle/>
        <a:p>
          <a:endParaRPr lang="en-US"/>
        </a:p>
      </dgm:t>
    </dgm:pt>
    <dgm:pt modelId="{D79CA397-77C1-6941-BAA8-26A2CF878311}">
      <dgm:prSet phldrT="[Text]"/>
      <dgm:spPr/>
      <dgm:t>
        <a:bodyPr/>
        <a:lstStyle/>
        <a:p>
          <a:r>
            <a:rPr lang="en-US" dirty="0" smtClean="0"/>
            <a:t>Shopping </a:t>
          </a:r>
          <a:r>
            <a:rPr lang="en-US" dirty="0" smtClean="0"/>
            <a:t>List</a:t>
          </a:r>
          <a:endParaRPr lang="en-US" dirty="0"/>
        </a:p>
      </dgm:t>
    </dgm:pt>
    <dgm:pt modelId="{EBFA9F19-011D-1540-804C-7A65D5752C1A}" type="parTrans" cxnId="{487BC916-5804-1044-B1ED-A0E19C68AF6B}">
      <dgm:prSet/>
      <dgm:spPr/>
      <dgm:t>
        <a:bodyPr/>
        <a:lstStyle/>
        <a:p>
          <a:endParaRPr lang="en-US"/>
        </a:p>
      </dgm:t>
    </dgm:pt>
    <dgm:pt modelId="{15320576-CA0B-4F4D-8A30-50F6A3569B24}" type="sibTrans" cxnId="{487BC916-5804-1044-B1ED-A0E19C68AF6B}">
      <dgm:prSet/>
      <dgm:spPr/>
      <dgm:t>
        <a:bodyPr/>
        <a:lstStyle/>
        <a:p>
          <a:endParaRPr lang="en-US"/>
        </a:p>
      </dgm:t>
    </dgm:pt>
    <dgm:pt modelId="{AE3C6D7C-0D0A-F243-9D92-FE5DB2A60D04}">
      <dgm:prSet phldrT="[Text]"/>
      <dgm:spPr/>
      <dgm:t>
        <a:bodyPr/>
        <a:lstStyle/>
        <a:p>
          <a:r>
            <a:rPr lang="en-US" dirty="0" smtClean="0"/>
            <a:t>Essay </a:t>
          </a:r>
          <a:endParaRPr lang="en-US" dirty="0"/>
        </a:p>
      </dgm:t>
    </dgm:pt>
    <dgm:pt modelId="{793062F0-80EB-6B45-8E00-240D9322C423}" type="parTrans" cxnId="{85618F34-C28B-3D46-ABA2-7D316A6E45DA}">
      <dgm:prSet/>
      <dgm:spPr/>
      <dgm:t>
        <a:bodyPr/>
        <a:lstStyle/>
        <a:p>
          <a:endParaRPr lang="en-US"/>
        </a:p>
      </dgm:t>
    </dgm:pt>
    <dgm:pt modelId="{50AF3357-F65F-EB46-BE64-8688596A4E5C}" type="sibTrans" cxnId="{85618F34-C28B-3D46-ABA2-7D316A6E45DA}">
      <dgm:prSet/>
      <dgm:spPr/>
      <dgm:t>
        <a:bodyPr/>
        <a:lstStyle/>
        <a:p>
          <a:endParaRPr lang="en-US"/>
        </a:p>
      </dgm:t>
    </dgm:pt>
    <dgm:pt modelId="{84D95012-0AE3-C94B-AF7B-26480DA59893}">
      <dgm:prSet phldrT="[Text]"/>
      <dgm:spPr/>
      <dgm:t>
        <a:bodyPr/>
        <a:lstStyle/>
        <a:p>
          <a:r>
            <a:rPr lang="en-US" dirty="0" smtClean="0"/>
            <a:t>Tell a Joke</a:t>
          </a:r>
          <a:endParaRPr lang="en-US" dirty="0"/>
        </a:p>
      </dgm:t>
    </dgm:pt>
    <dgm:pt modelId="{CEE7B004-EB98-8848-BDD9-DCA2AE4011C5}" type="parTrans" cxnId="{A1929804-DCDC-FB48-A48C-9A47C83016A9}">
      <dgm:prSet/>
      <dgm:spPr/>
      <dgm:t>
        <a:bodyPr/>
        <a:lstStyle/>
        <a:p>
          <a:endParaRPr lang="en-US"/>
        </a:p>
      </dgm:t>
    </dgm:pt>
    <dgm:pt modelId="{EC346475-3D1F-DB40-9331-CC96CA3AB1E5}" type="sibTrans" cxnId="{A1929804-DCDC-FB48-A48C-9A47C83016A9}">
      <dgm:prSet/>
      <dgm:spPr/>
      <dgm:t>
        <a:bodyPr/>
        <a:lstStyle/>
        <a:p>
          <a:endParaRPr lang="en-US"/>
        </a:p>
      </dgm:t>
    </dgm:pt>
    <dgm:pt modelId="{B8B90687-0DAE-C44B-A539-631F18264333}">
      <dgm:prSet phldrT="[Text]"/>
      <dgm:spPr/>
      <dgm:t>
        <a:bodyPr/>
        <a:lstStyle/>
        <a:p>
          <a:r>
            <a:rPr lang="en-US" dirty="0" smtClean="0"/>
            <a:t>Magazine Article</a:t>
          </a:r>
          <a:endParaRPr lang="en-US" dirty="0"/>
        </a:p>
      </dgm:t>
    </dgm:pt>
    <dgm:pt modelId="{F5D7D880-ABB3-7D41-84E6-0009B0A4FA8A}" type="parTrans" cxnId="{1445256A-0CD1-6F48-8937-383733D9452F}">
      <dgm:prSet/>
      <dgm:spPr/>
      <dgm:t>
        <a:bodyPr/>
        <a:lstStyle/>
        <a:p>
          <a:endParaRPr lang="en-US"/>
        </a:p>
      </dgm:t>
    </dgm:pt>
    <dgm:pt modelId="{5D4361DC-4635-F443-B4D7-1CCDB9AEEB65}" type="sibTrans" cxnId="{1445256A-0CD1-6F48-8937-383733D9452F}">
      <dgm:prSet/>
      <dgm:spPr/>
      <dgm:t>
        <a:bodyPr/>
        <a:lstStyle/>
        <a:p>
          <a:endParaRPr lang="en-US"/>
        </a:p>
      </dgm:t>
    </dgm:pt>
    <dgm:pt modelId="{357CCB89-3407-C643-8B42-0273C2E3213E}">
      <dgm:prSet phldrT="[Text]"/>
      <dgm:spPr/>
      <dgm:t>
        <a:bodyPr/>
        <a:lstStyle/>
        <a:p>
          <a:r>
            <a:rPr lang="en-US" dirty="0" smtClean="0"/>
            <a:t>Poem</a:t>
          </a:r>
          <a:endParaRPr lang="en-US" dirty="0"/>
        </a:p>
      </dgm:t>
    </dgm:pt>
    <dgm:pt modelId="{37CA8D35-3ABE-F84D-95B5-839033FC46D9}" type="parTrans" cxnId="{7A69A698-946E-8843-A8CE-FC605389C33F}">
      <dgm:prSet/>
      <dgm:spPr/>
      <dgm:t>
        <a:bodyPr/>
        <a:lstStyle/>
        <a:p>
          <a:endParaRPr lang="en-US"/>
        </a:p>
      </dgm:t>
    </dgm:pt>
    <dgm:pt modelId="{7B35067D-5B60-464F-8C2B-4C4436200C41}" type="sibTrans" cxnId="{7A69A698-946E-8843-A8CE-FC605389C33F}">
      <dgm:prSet/>
      <dgm:spPr/>
      <dgm:t>
        <a:bodyPr/>
        <a:lstStyle/>
        <a:p>
          <a:endParaRPr lang="en-US"/>
        </a:p>
      </dgm:t>
    </dgm:pt>
    <dgm:pt modelId="{406131A3-16DA-D945-92AD-AF179BFF3B5E}">
      <dgm:prSet phldrT="[Text]"/>
      <dgm:spPr/>
      <dgm:t>
        <a:bodyPr/>
        <a:lstStyle/>
        <a:p>
          <a:r>
            <a:rPr lang="en-US" dirty="0" smtClean="0"/>
            <a:t>Novel</a:t>
          </a:r>
          <a:endParaRPr lang="en-US" dirty="0"/>
        </a:p>
      </dgm:t>
    </dgm:pt>
    <dgm:pt modelId="{D71C02FA-0CB1-A748-8787-36E98DACBEE8}" type="parTrans" cxnId="{C1402F18-717D-F348-B9AE-5E2D5421BCAA}">
      <dgm:prSet/>
      <dgm:spPr/>
      <dgm:t>
        <a:bodyPr/>
        <a:lstStyle/>
        <a:p>
          <a:endParaRPr lang="en-US"/>
        </a:p>
      </dgm:t>
    </dgm:pt>
    <dgm:pt modelId="{52FA87A7-5ED6-C346-BB80-CF81B58F6FBD}" type="sibTrans" cxnId="{C1402F18-717D-F348-B9AE-5E2D5421BCAA}">
      <dgm:prSet/>
      <dgm:spPr/>
      <dgm:t>
        <a:bodyPr/>
        <a:lstStyle/>
        <a:p>
          <a:endParaRPr lang="en-US"/>
        </a:p>
      </dgm:t>
    </dgm:pt>
    <dgm:pt modelId="{B002CD3F-8F75-1947-A587-1A3C1EB6AD09}">
      <dgm:prSet phldrT="[Text]"/>
      <dgm:spPr/>
      <dgm:t>
        <a:bodyPr/>
        <a:lstStyle/>
        <a:p>
          <a:r>
            <a:rPr lang="en-US" dirty="0" smtClean="0"/>
            <a:t>Instruction Manual</a:t>
          </a:r>
          <a:endParaRPr lang="en-US" dirty="0"/>
        </a:p>
      </dgm:t>
    </dgm:pt>
    <dgm:pt modelId="{31172E4E-A33D-9249-9372-1283B170CF8D}" type="parTrans" cxnId="{527C0F0D-2AC1-6647-9018-2D8A887EF81F}">
      <dgm:prSet/>
      <dgm:spPr/>
      <dgm:t>
        <a:bodyPr/>
        <a:lstStyle/>
        <a:p>
          <a:endParaRPr lang="en-US"/>
        </a:p>
      </dgm:t>
    </dgm:pt>
    <dgm:pt modelId="{7F672353-D36B-3C4E-9EBE-B22D2CB648AA}" type="sibTrans" cxnId="{527C0F0D-2AC1-6647-9018-2D8A887EF81F}">
      <dgm:prSet/>
      <dgm:spPr/>
      <dgm:t>
        <a:bodyPr/>
        <a:lstStyle/>
        <a:p>
          <a:endParaRPr lang="en-US"/>
        </a:p>
      </dgm:t>
    </dgm:pt>
    <dgm:pt modelId="{28206253-6EA1-3644-9F93-BC7D3528B851}">
      <dgm:prSet phldrT="[Text]"/>
      <dgm:spPr/>
      <dgm:t>
        <a:bodyPr/>
        <a:lstStyle/>
        <a:p>
          <a:r>
            <a:rPr lang="en-US" dirty="0" smtClean="0"/>
            <a:t>Diary</a:t>
          </a:r>
          <a:endParaRPr lang="en-US" dirty="0"/>
        </a:p>
      </dgm:t>
    </dgm:pt>
    <dgm:pt modelId="{BD5773BE-3FC2-5C48-A77C-575D7C69FDE8}" type="sibTrans" cxnId="{2D6C3F7A-C974-BA41-8416-0B7BB2BF6858}">
      <dgm:prSet/>
      <dgm:spPr/>
      <dgm:t>
        <a:bodyPr/>
        <a:lstStyle/>
        <a:p>
          <a:endParaRPr lang="en-US"/>
        </a:p>
      </dgm:t>
    </dgm:pt>
    <dgm:pt modelId="{97F47DE9-B03F-F74D-90AE-8825D798B788}" type="parTrans" cxnId="{2D6C3F7A-C974-BA41-8416-0B7BB2BF6858}">
      <dgm:prSet/>
      <dgm:spPr/>
      <dgm:t>
        <a:bodyPr/>
        <a:lstStyle/>
        <a:p>
          <a:endParaRPr lang="en-US"/>
        </a:p>
      </dgm:t>
    </dgm:pt>
    <dgm:pt modelId="{A07C9C8C-0D0C-BE42-9ABA-41E9957DB5BE}" type="pres">
      <dgm:prSet presAssocID="{D3D2D186-B06A-1C47-87E9-47F1A24B956D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DE5DEA1E-0B0D-2647-A1D7-DFF1913306D0}" type="pres">
      <dgm:prSet presAssocID="{CE149B3A-BED5-FD49-B844-A55B2C67C0BD}" presName="compNode" presStyleCnt="0"/>
      <dgm:spPr/>
    </dgm:pt>
    <dgm:pt modelId="{A0C64F7B-1AA4-BE4A-8632-D100E8D64C2A}" type="pres">
      <dgm:prSet presAssocID="{CE149B3A-BED5-FD49-B844-A55B2C67C0BD}" presName="dummyConnPt" presStyleCnt="0"/>
      <dgm:spPr/>
    </dgm:pt>
    <dgm:pt modelId="{99442B0D-70A6-0844-A80F-110C919393D7}" type="pres">
      <dgm:prSet presAssocID="{CE149B3A-BED5-FD49-B844-A55B2C67C0BD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5555E8-5D67-CC4C-AA23-ADED1E357913}" type="pres">
      <dgm:prSet presAssocID="{BE93CB80-C5AA-E04D-8601-5684D1B76F2F}" presName="sibTrans" presStyleLbl="bgSibTrans2D1" presStyleIdx="0" presStyleCnt="8"/>
      <dgm:spPr/>
      <dgm:t>
        <a:bodyPr/>
        <a:lstStyle/>
        <a:p>
          <a:endParaRPr lang="en-US"/>
        </a:p>
      </dgm:t>
    </dgm:pt>
    <dgm:pt modelId="{61FA4489-CC85-9F46-9A30-D397B613CAEF}" type="pres">
      <dgm:prSet presAssocID="{D79CA397-77C1-6941-BAA8-26A2CF878311}" presName="compNode" presStyleCnt="0"/>
      <dgm:spPr/>
    </dgm:pt>
    <dgm:pt modelId="{E345BF6A-ABEE-F340-BBB3-86B69283A2DE}" type="pres">
      <dgm:prSet presAssocID="{D79CA397-77C1-6941-BAA8-26A2CF878311}" presName="dummyConnPt" presStyleCnt="0"/>
      <dgm:spPr/>
    </dgm:pt>
    <dgm:pt modelId="{839A4E9F-17BE-3840-8524-CB008ADC1DC6}" type="pres">
      <dgm:prSet presAssocID="{D79CA397-77C1-6941-BAA8-26A2CF878311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2F0BC4-E056-2A4E-B060-A1C14EFFD24A}" type="pres">
      <dgm:prSet presAssocID="{15320576-CA0B-4F4D-8A30-50F6A3569B24}" presName="sibTrans" presStyleLbl="bgSibTrans2D1" presStyleIdx="1" presStyleCnt="8"/>
      <dgm:spPr/>
      <dgm:t>
        <a:bodyPr/>
        <a:lstStyle/>
        <a:p>
          <a:endParaRPr lang="en-US"/>
        </a:p>
      </dgm:t>
    </dgm:pt>
    <dgm:pt modelId="{B2BF3021-C030-224A-829E-7FB800A74FED}" type="pres">
      <dgm:prSet presAssocID="{AE3C6D7C-0D0A-F243-9D92-FE5DB2A60D04}" presName="compNode" presStyleCnt="0"/>
      <dgm:spPr/>
    </dgm:pt>
    <dgm:pt modelId="{ADE1FA7B-9B2D-5F41-BF75-F49A482DF8AA}" type="pres">
      <dgm:prSet presAssocID="{AE3C6D7C-0D0A-F243-9D92-FE5DB2A60D04}" presName="dummyConnPt" presStyleCnt="0"/>
      <dgm:spPr/>
    </dgm:pt>
    <dgm:pt modelId="{FCD53AF2-0D69-C94B-A2EF-C23CE36A56E4}" type="pres">
      <dgm:prSet presAssocID="{AE3C6D7C-0D0A-F243-9D92-FE5DB2A60D04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00FFFE-2E2D-C24F-9555-434153E6BF09}" type="pres">
      <dgm:prSet presAssocID="{50AF3357-F65F-EB46-BE64-8688596A4E5C}" presName="sibTrans" presStyleLbl="bgSibTrans2D1" presStyleIdx="2" presStyleCnt="8"/>
      <dgm:spPr/>
      <dgm:t>
        <a:bodyPr/>
        <a:lstStyle/>
        <a:p>
          <a:endParaRPr lang="en-US"/>
        </a:p>
      </dgm:t>
    </dgm:pt>
    <dgm:pt modelId="{570765E9-CE96-1A44-90A3-C3D4F1BA5CA4}" type="pres">
      <dgm:prSet presAssocID="{84D95012-0AE3-C94B-AF7B-26480DA59893}" presName="compNode" presStyleCnt="0"/>
      <dgm:spPr/>
    </dgm:pt>
    <dgm:pt modelId="{B2D82C2D-8A87-584D-A420-7E1140EFAF67}" type="pres">
      <dgm:prSet presAssocID="{84D95012-0AE3-C94B-AF7B-26480DA59893}" presName="dummyConnPt" presStyleCnt="0"/>
      <dgm:spPr/>
    </dgm:pt>
    <dgm:pt modelId="{B7809CC8-EB3C-4D4F-8E50-DC8FB413B3F4}" type="pres">
      <dgm:prSet presAssocID="{84D95012-0AE3-C94B-AF7B-26480DA59893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33B330-7FDE-AC4A-97B4-D3B2EFEBAFD6}" type="pres">
      <dgm:prSet presAssocID="{EC346475-3D1F-DB40-9331-CC96CA3AB1E5}" presName="sibTrans" presStyleLbl="bgSibTrans2D1" presStyleIdx="3" presStyleCnt="8"/>
      <dgm:spPr/>
      <dgm:t>
        <a:bodyPr/>
        <a:lstStyle/>
        <a:p>
          <a:endParaRPr lang="en-US"/>
        </a:p>
      </dgm:t>
    </dgm:pt>
    <dgm:pt modelId="{8A6D1115-1140-A640-93A7-1958BFF4CE4B}" type="pres">
      <dgm:prSet presAssocID="{B8B90687-0DAE-C44B-A539-631F18264333}" presName="compNode" presStyleCnt="0"/>
      <dgm:spPr/>
    </dgm:pt>
    <dgm:pt modelId="{655786F0-DC02-1244-82E2-C684DFD73D65}" type="pres">
      <dgm:prSet presAssocID="{B8B90687-0DAE-C44B-A539-631F18264333}" presName="dummyConnPt" presStyleCnt="0"/>
      <dgm:spPr/>
    </dgm:pt>
    <dgm:pt modelId="{91EE246C-B449-2E42-A0A0-A5680EDD9BD8}" type="pres">
      <dgm:prSet presAssocID="{B8B90687-0DAE-C44B-A539-631F18264333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24F530-6C1F-3B4B-B51E-89EF4AE4AD20}" type="pres">
      <dgm:prSet presAssocID="{5D4361DC-4635-F443-B4D7-1CCDB9AEEB65}" presName="sibTrans" presStyleLbl="bgSibTrans2D1" presStyleIdx="4" presStyleCnt="8"/>
      <dgm:spPr/>
      <dgm:t>
        <a:bodyPr/>
        <a:lstStyle/>
        <a:p>
          <a:endParaRPr lang="en-US"/>
        </a:p>
      </dgm:t>
    </dgm:pt>
    <dgm:pt modelId="{2394F6FE-9725-3F40-9675-57D81B4A77C8}" type="pres">
      <dgm:prSet presAssocID="{357CCB89-3407-C643-8B42-0273C2E3213E}" presName="compNode" presStyleCnt="0"/>
      <dgm:spPr/>
    </dgm:pt>
    <dgm:pt modelId="{D32D5CDB-821E-B64C-8ADC-6C4DBB9A604B}" type="pres">
      <dgm:prSet presAssocID="{357CCB89-3407-C643-8B42-0273C2E3213E}" presName="dummyConnPt" presStyleCnt="0"/>
      <dgm:spPr/>
    </dgm:pt>
    <dgm:pt modelId="{02F7516F-9378-5A46-829A-9C9B013966F5}" type="pres">
      <dgm:prSet presAssocID="{357CCB89-3407-C643-8B42-0273C2E3213E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ED84CD-79BD-B648-B174-7D0BCB5423D8}" type="pres">
      <dgm:prSet presAssocID="{7B35067D-5B60-464F-8C2B-4C4436200C41}" presName="sibTrans" presStyleLbl="bgSibTrans2D1" presStyleIdx="5" presStyleCnt="8"/>
      <dgm:spPr/>
      <dgm:t>
        <a:bodyPr/>
        <a:lstStyle/>
        <a:p>
          <a:endParaRPr lang="en-US"/>
        </a:p>
      </dgm:t>
    </dgm:pt>
    <dgm:pt modelId="{6BDF8012-690B-4344-A1D1-FC61A136F86E}" type="pres">
      <dgm:prSet presAssocID="{406131A3-16DA-D945-92AD-AF179BFF3B5E}" presName="compNode" presStyleCnt="0"/>
      <dgm:spPr/>
    </dgm:pt>
    <dgm:pt modelId="{D34CAF33-CF1A-DE4C-94CA-93A0E7365ADF}" type="pres">
      <dgm:prSet presAssocID="{406131A3-16DA-D945-92AD-AF179BFF3B5E}" presName="dummyConnPt" presStyleCnt="0"/>
      <dgm:spPr/>
    </dgm:pt>
    <dgm:pt modelId="{632196B6-07E4-9442-9309-1E8BA579C4F4}" type="pres">
      <dgm:prSet presAssocID="{406131A3-16DA-D945-92AD-AF179BFF3B5E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B384D8-3303-0945-A28D-9A3AA894730F}" type="pres">
      <dgm:prSet presAssocID="{52FA87A7-5ED6-C346-BB80-CF81B58F6FBD}" presName="sibTrans" presStyleLbl="bgSibTrans2D1" presStyleIdx="6" presStyleCnt="8"/>
      <dgm:spPr/>
      <dgm:t>
        <a:bodyPr/>
        <a:lstStyle/>
        <a:p>
          <a:endParaRPr lang="en-US"/>
        </a:p>
      </dgm:t>
    </dgm:pt>
    <dgm:pt modelId="{42D30885-EC8F-9444-9E4F-BD055928F838}" type="pres">
      <dgm:prSet presAssocID="{28206253-6EA1-3644-9F93-BC7D3528B851}" presName="compNode" presStyleCnt="0"/>
      <dgm:spPr/>
    </dgm:pt>
    <dgm:pt modelId="{D0A92B6F-D421-EA42-8734-8FE845EA5C22}" type="pres">
      <dgm:prSet presAssocID="{28206253-6EA1-3644-9F93-BC7D3528B851}" presName="dummyConnPt" presStyleCnt="0"/>
      <dgm:spPr/>
    </dgm:pt>
    <dgm:pt modelId="{6A7EA3C1-96AD-5445-905F-8AB94FB9CA52}" type="pres">
      <dgm:prSet presAssocID="{28206253-6EA1-3644-9F93-BC7D3528B851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D7766A-B94E-1D48-9544-8742DF40D4D9}" type="pres">
      <dgm:prSet presAssocID="{BD5773BE-3FC2-5C48-A77C-575D7C69FDE8}" presName="sibTrans" presStyleLbl="bgSibTrans2D1" presStyleIdx="7" presStyleCnt="8"/>
      <dgm:spPr/>
      <dgm:t>
        <a:bodyPr/>
        <a:lstStyle/>
        <a:p>
          <a:endParaRPr lang="en-US"/>
        </a:p>
      </dgm:t>
    </dgm:pt>
    <dgm:pt modelId="{E3BB89E5-4E10-E14E-9032-7D39F581893E}" type="pres">
      <dgm:prSet presAssocID="{B002CD3F-8F75-1947-A587-1A3C1EB6AD09}" presName="compNode" presStyleCnt="0"/>
      <dgm:spPr/>
    </dgm:pt>
    <dgm:pt modelId="{48F65F20-1A18-C44F-A6D9-DC98911565E1}" type="pres">
      <dgm:prSet presAssocID="{B002CD3F-8F75-1947-A587-1A3C1EB6AD09}" presName="dummyConnPt" presStyleCnt="0"/>
      <dgm:spPr/>
    </dgm:pt>
    <dgm:pt modelId="{F1B3FA05-76C6-8E4A-B1EA-12516A3877CC}" type="pres">
      <dgm:prSet presAssocID="{B002CD3F-8F75-1947-A587-1A3C1EB6AD09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445256A-0CD1-6F48-8937-383733D9452F}" srcId="{D3D2D186-B06A-1C47-87E9-47F1A24B956D}" destId="{B8B90687-0DAE-C44B-A539-631F18264333}" srcOrd="4" destOrd="0" parTransId="{F5D7D880-ABB3-7D41-84E6-0009B0A4FA8A}" sibTransId="{5D4361DC-4635-F443-B4D7-1CCDB9AEEB65}"/>
    <dgm:cxn modelId="{6E747C11-B3CB-3F43-A201-6AAB47AA6E63}" srcId="{D3D2D186-B06A-1C47-87E9-47F1A24B956D}" destId="{CE149B3A-BED5-FD49-B844-A55B2C67C0BD}" srcOrd="0" destOrd="0" parTransId="{D3600A57-E597-314A-84F1-DA55F62258A7}" sibTransId="{BE93CB80-C5AA-E04D-8601-5684D1B76F2F}"/>
    <dgm:cxn modelId="{D60B3D6E-0160-F848-9994-A89BDC375A79}" type="presOf" srcId="{7B35067D-5B60-464F-8C2B-4C4436200C41}" destId="{F2ED84CD-79BD-B648-B174-7D0BCB5423D8}" srcOrd="0" destOrd="0" presId="urn:microsoft.com/office/officeart/2005/8/layout/bProcess4"/>
    <dgm:cxn modelId="{7A69A698-946E-8843-A8CE-FC605389C33F}" srcId="{D3D2D186-B06A-1C47-87E9-47F1A24B956D}" destId="{357CCB89-3407-C643-8B42-0273C2E3213E}" srcOrd="5" destOrd="0" parTransId="{37CA8D35-3ABE-F84D-95B5-839033FC46D9}" sibTransId="{7B35067D-5B60-464F-8C2B-4C4436200C41}"/>
    <dgm:cxn modelId="{331D8757-E7B3-B949-BE9C-5B5246082060}" type="presOf" srcId="{B002CD3F-8F75-1947-A587-1A3C1EB6AD09}" destId="{F1B3FA05-76C6-8E4A-B1EA-12516A3877CC}" srcOrd="0" destOrd="0" presId="urn:microsoft.com/office/officeart/2005/8/layout/bProcess4"/>
    <dgm:cxn modelId="{487BC916-5804-1044-B1ED-A0E19C68AF6B}" srcId="{D3D2D186-B06A-1C47-87E9-47F1A24B956D}" destId="{D79CA397-77C1-6941-BAA8-26A2CF878311}" srcOrd="1" destOrd="0" parTransId="{EBFA9F19-011D-1540-804C-7A65D5752C1A}" sibTransId="{15320576-CA0B-4F4D-8A30-50F6A3569B24}"/>
    <dgm:cxn modelId="{1422B0F5-E59A-864C-ADE2-7DBC3951431B}" type="presOf" srcId="{AE3C6D7C-0D0A-F243-9D92-FE5DB2A60D04}" destId="{FCD53AF2-0D69-C94B-A2EF-C23CE36A56E4}" srcOrd="0" destOrd="0" presId="urn:microsoft.com/office/officeart/2005/8/layout/bProcess4"/>
    <dgm:cxn modelId="{283EEAA6-7CCF-094A-94C4-54CF37496CC6}" type="presOf" srcId="{D3D2D186-B06A-1C47-87E9-47F1A24B956D}" destId="{A07C9C8C-0D0C-BE42-9ABA-41E9957DB5BE}" srcOrd="0" destOrd="0" presId="urn:microsoft.com/office/officeart/2005/8/layout/bProcess4"/>
    <dgm:cxn modelId="{FE166C6D-A179-C246-8A4D-51195518D019}" type="presOf" srcId="{D79CA397-77C1-6941-BAA8-26A2CF878311}" destId="{839A4E9F-17BE-3840-8524-CB008ADC1DC6}" srcOrd="0" destOrd="0" presId="urn:microsoft.com/office/officeart/2005/8/layout/bProcess4"/>
    <dgm:cxn modelId="{2D6C3F7A-C974-BA41-8416-0B7BB2BF6858}" srcId="{D3D2D186-B06A-1C47-87E9-47F1A24B956D}" destId="{28206253-6EA1-3644-9F93-BC7D3528B851}" srcOrd="7" destOrd="0" parTransId="{97F47DE9-B03F-F74D-90AE-8825D798B788}" sibTransId="{BD5773BE-3FC2-5C48-A77C-575D7C69FDE8}"/>
    <dgm:cxn modelId="{A6E2164A-DE92-2646-9929-D211FF2F9EBA}" type="presOf" srcId="{28206253-6EA1-3644-9F93-BC7D3528B851}" destId="{6A7EA3C1-96AD-5445-905F-8AB94FB9CA52}" srcOrd="0" destOrd="0" presId="urn:microsoft.com/office/officeart/2005/8/layout/bProcess4"/>
    <dgm:cxn modelId="{9A87C064-E9FD-CB49-8B29-1DF81DF462CB}" type="presOf" srcId="{357CCB89-3407-C643-8B42-0273C2E3213E}" destId="{02F7516F-9378-5A46-829A-9C9B013966F5}" srcOrd="0" destOrd="0" presId="urn:microsoft.com/office/officeart/2005/8/layout/bProcess4"/>
    <dgm:cxn modelId="{E9218217-EBA5-9C47-AD4C-2226398D6153}" type="presOf" srcId="{B8B90687-0DAE-C44B-A539-631F18264333}" destId="{91EE246C-B449-2E42-A0A0-A5680EDD9BD8}" srcOrd="0" destOrd="0" presId="urn:microsoft.com/office/officeart/2005/8/layout/bProcess4"/>
    <dgm:cxn modelId="{15A7018F-9F84-C748-88F9-6CE5C29344D6}" type="presOf" srcId="{BE93CB80-C5AA-E04D-8601-5684D1B76F2F}" destId="{535555E8-5D67-CC4C-AA23-ADED1E357913}" srcOrd="0" destOrd="0" presId="urn:microsoft.com/office/officeart/2005/8/layout/bProcess4"/>
    <dgm:cxn modelId="{47325083-D2D4-6446-9A3F-5221FB423030}" type="presOf" srcId="{5D4361DC-4635-F443-B4D7-1CCDB9AEEB65}" destId="{CB24F530-6C1F-3B4B-B51E-89EF4AE4AD20}" srcOrd="0" destOrd="0" presId="urn:microsoft.com/office/officeart/2005/8/layout/bProcess4"/>
    <dgm:cxn modelId="{7226CA2F-7F68-064F-BCFA-7F567B9F9FAB}" type="presOf" srcId="{52FA87A7-5ED6-C346-BB80-CF81B58F6FBD}" destId="{0EB384D8-3303-0945-A28D-9A3AA894730F}" srcOrd="0" destOrd="0" presId="urn:microsoft.com/office/officeart/2005/8/layout/bProcess4"/>
    <dgm:cxn modelId="{91A1CE83-0CBA-1C49-A06F-DC1B3A25C567}" type="presOf" srcId="{406131A3-16DA-D945-92AD-AF179BFF3B5E}" destId="{632196B6-07E4-9442-9309-1E8BA579C4F4}" srcOrd="0" destOrd="0" presId="urn:microsoft.com/office/officeart/2005/8/layout/bProcess4"/>
    <dgm:cxn modelId="{527C0F0D-2AC1-6647-9018-2D8A887EF81F}" srcId="{D3D2D186-B06A-1C47-87E9-47F1A24B956D}" destId="{B002CD3F-8F75-1947-A587-1A3C1EB6AD09}" srcOrd="8" destOrd="0" parTransId="{31172E4E-A33D-9249-9372-1283B170CF8D}" sibTransId="{7F672353-D36B-3C4E-9EBE-B22D2CB648AA}"/>
    <dgm:cxn modelId="{2E52F28F-217D-5746-8ADD-CCC31A205BD2}" type="presOf" srcId="{EC346475-3D1F-DB40-9331-CC96CA3AB1E5}" destId="{6D33B330-7FDE-AC4A-97B4-D3B2EFEBAFD6}" srcOrd="0" destOrd="0" presId="urn:microsoft.com/office/officeart/2005/8/layout/bProcess4"/>
    <dgm:cxn modelId="{3B71C9CC-80E1-D943-9DC7-66537B6E8B0B}" type="presOf" srcId="{50AF3357-F65F-EB46-BE64-8688596A4E5C}" destId="{5800FFFE-2E2D-C24F-9555-434153E6BF09}" srcOrd="0" destOrd="0" presId="urn:microsoft.com/office/officeart/2005/8/layout/bProcess4"/>
    <dgm:cxn modelId="{13120353-08A8-1F40-B25E-CD8EF9EE1AFE}" type="presOf" srcId="{15320576-CA0B-4F4D-8A30-50F6A3569B24}" destId="{242F0BC4-E056-2A4E-B060-A1C14EFFD24A}" srcOrd="0" destOrd="0" presId="urn:microsoft.com/office/officeart/2005/8/layout/bProcess4"/>
    <dgm:cxn modelId="{C1402F18-717D-F348-B9AE-5E2D5421BCAA}" srcId="{D3D2D186-B06A-1C47-87E9-47F1A24B956D}" destId="{406131A3-16DA-D945-92AD-AF179BFF3B5E}" srcOrd="6" destOrd="0" parTransId="{D71C02FA-0CB1-A748-8787-36E98DACBEE8}" sibTransId="{52FA87A7-5ED6-C346-BB80-CF81B58F6FBD}"/>
    <dgm:cxn modelId="{82F458D3-A0F7-C44B-93F4-39FE0BF9357D}" type="presOf" srcId="{84D95012-0AE3-C94B-AF7B-26480DA59893}" destId="{B7809CC8-EB3C-4D4F-8E50-DC8FB413B3F4}" srcOrd="0" destOrd="0" presId="urn:microsoft.com/office/officeart/2005/8/layout/bProcess4"/>
    <dgm:cxn modelId="{85618F34-C28B-3D46-ABA2-7D316A6E45DA}" srcId="{D3D2D186-B06A-1C47-87E9-47F1A24B956D}" destId="{AE3C6D7C-0D0A-F243-9D92-FE5DB2A60D04}" srcOrd="2" destOrd="0" parTransId="{793062F0-80EB-6B45-8E00-240D9322C423}" sibTransId="{50AF3357-F65F-EB46-BE64-8688596A4E5C}"/>
    <dgm:cxn modelId="{A1929804-DCDC-FB48-A48C-9A47C83016A9}" srcId="{D3D2D186-B06A-1C47-87E9-47F1A24B956D}" destId="{84D95012-0AE3-C94B-AF7B-26480DA59893}" srcOrd="3" destOrd="0" parTransId="{CEE7B004-EB98-8848-BDD9-DCA2AE4011C5}" sibTransId="{EC346475-3D1F-DB40-9331-CC96CA3AB1E5}"/>
    <dgm:cxn modelId="{2AF426AD-17B6-184D-80A0-575BEC2EB395}" type="presOf" srcId="{CE149B3A-BED5-FD49-B844-A55B2C67C0BD}" destId="{99442B0D-70A6-0844-A80F-110C919393D7}" srcOrd="0" destOrd="0" presId="urn:microsoft.com/office/officeart/2005/8/layout/bProcess4"/>
    <dgm:cxn modelId="{77B25955-8D64-DD4D-8EA4-BBFF6DB7EEAC}" type="presOf" srcId="{BD5773BE-3FC2-5C48-A77C-575D7C69FDE8}" destId="{13D7766A-B94E-1D48-9544-8742DF40D4D9}" srcOrd="0" destOrd="0" presId="urn:microsoft.com/office/officeart/2005/8/layout/bProcess4"/>
    <dgm:cxn modelId="{168B9A45-CC60-EB4A-BA7C-2CEE90CA69EB}" type="presParOf" srcId="{A07C9C8C-0D0C-BE42-9ABA-41E9957DB5BE}" destId="{DE5DEA1E-0B0D-2647-A1D7-DFF1913306D0}" srcOrd="0" destOrd="0" presId="urn:microsoft.com/office/officeart/2005/8/layout/bProcess4"/>
    <dgm:cxn modelId="{86838EA7-51FC-C948-AC42-AD45F010FC4D}" type="presParOf" srcId="{DE5DEA1E-0B0D-2647-A1D7-DFF1913306D0}" destId="{A0C64F7B-1AA4-BE4A-8632-D100E8D64C2A}" srcOrd="0" destOrd="0" presId="urn:microsoft.com/office/officeart/2005/8/layout/bProcess4"/>
    <dgm:cxn modelId="{844A7FC9-CA32-8947-886B-616A8623430D}" type="presParOf" srcId="{DE5DEA1E-0B0D-2647-A1D7-DFF1913306D0}" destId="{99442B0D-70A6-0844-A80F-110C919393D7}" srcOrd="1" destOrd="0" presId="urn:microsoft.com/office/officeart/2005/8/layout/bProcess4"/>
    <dgm:cxn modelId="{C9C7E3FA-2060-7E45-8E4C-AFC681208188}" type="presParOf" srcId="{A07C9C8C-0D0C-BE42-9ABA-41E9957DB5BE}" destId="{535555E8-5D67-CC4C-AA23-ADED1E357913}" srcOrd="1" destOrd="0" presId="urn:microsoft.com/office/officeart/2005/8/layout/bProcess4"/>
    <dgm:cxn modelId="{E8C5719D-2696-DB40-A7C6-AD8239FA596E}" type="presParOf" srcId="{A07C9C8C-0D0C-BE42-9ABA-41E9957DB5BE}" destId="{61FA4489-CC85-9F46-9A30-D397B613CAEF}" srcOrd="2" destOrd="0" presId="urn:microsoft.com/office/officeart/2005/8/layout/bProcess4"/>
    <dgm:cxn modelId="{6CDBEF75-BC8D-A945-A857-D858C060C06E}" type="presParOf" srcId="{61FA4489-CC85-9F46-9A30-D397B613CAEF}" destId="{E345BF6A-ABEE-F340-BBB3-86B69283A2DE}" srcOrd="0" destOrd="0" presId="urn:microsoft.com/office/officeart/2005/8/layout/bProcess4"/>
    <dgm:cxn modelId="{D7FBFED3-431F-B741-B7FE-B32BBF5734B8}" type="presParOf" srcId="{61FA4489-CC85-9F46-9A30-D397B613CAEF}" destId="{839A4E9F-17BE-3840-8524-CB008ADC1DC6}" srcOrd="1" destOrd="0" presId="urn:microsoft.com/office/officeart/2005/8/layout/bProcess4"/>
    <dgm:cxn modelId="{75C8E374-C7AA-BD49-AB73-EC72B1458765}" type="presParOf" srcId="{A07C9C8C-0D0C-BE42-9ABA-41E9957DB5BE}" destId="{242F0BC4-E056-2A4E-B060-A1C14EFFD24A}" srcOrd="3" destOrd="0" presId="urn:microsoft.com/office/officeart/2005/8/layout/bProcess4"/>
    <dgm:cxn modelId="{CE880DDF-F0C4-6547-B319-B17C4A9466C5}" type="presParOf" srcId="{A07C9C8C-0D0C-BE42-9ABA-41E9957DB5BE}" destId="{B2BF3021-C030-224A-829E-7FB800A74FED}" srcOrd="4" destOrd="0" presId="urn:microsoft.com/office/officeart/2005/8/layout/bProcess4"/>
    <dgm:cxn modelId="{19FF44BE-DD74-164A-ACC1-06CE1B50B58F}" type="presParOf" srcId="{B2BF3021-C030-224A-829E-7FB800A74FED}" destId="{ADE1FA7B-9B2D-5F41-BF75-F49A482DF8AA}" srcOrd="0" destOrd="0" presId="urn:microsoft.com/office/officeart/2005/8/layout/bProcess4"/>
    <dgm:cxn modelId="{68EAB0D4-002C-6B46-B21D-D8226B26EA2A}" type="presParOf" srcId="{B2BF3021-C030-224A-829E-7FB800A74FED}" destId="{FCD53AF2-0D69-C94B-A2EF-C23CE36A56E4}" srcOrd="1" destOrd="0" presId="urn:microsoft.com/office/officeart/2005/8/layout/bProcess4"/>
    <dgm:cxn modelId="{674854DA-90F7-3E4D-9F2B-3DAD2C7E36F3}" type="presParOf" srcId="{A07C9C8C-0D0C-BE42-9ABA-41E9957DB5BE}" destId="{5800FFFE-2E2D-C24F-9555-434153E6BF09}" srcOrd="5" destOrd="0" presId="urn:microsoft.com/office/officeart/2005/8/layout/bProcess4"/>
    <dgm:cxn modelId="{E028B056-08EF-E94D-BDD3-105B94D53906}" type="presParOf" srcId="{A07C9C8C-0D0C-BE42-9ABA-41E9957DB5BE}" destId="{570765E9-CE96-1A44-90A3-C3D4F1BA5CA4}" srcOrd="6" destOrd="0" presId="urn:microsoft.com/office/officeart/2005/8/layout/bProcess4"/>
    <dgm:cxn modelId="{F0366DB9-08F1-3144-B5F9-0A71D9A573A8}" type="presParOf" srcId="{570765E9-CE96-1A44-90A3-C3D4F1BA5CA4}" destId="{B2D82C2D-8A87-584D-A420-7E1140EFAF67}" srcOrd="0" destOrd="0" presId="urn:microsoft.com/office/officeart/2005/8/layout/bProcess4"/>
    <dgm:cxn modelId="{52788CD4-F2E9-FD45-B3D6-6935C26B60E6}" type="presParOf" srcId="{570765E9-CE96-1A44-90A3-C3D4F1BA5CA4}" destId="{B7809CC8-EB3C-4D4F-8E50-DC8FB413B3F4}" srcOrd="1" destOrd="0" presId="urn:microsoft.com/office/officeart/2005/8/layout/bProcess4"/>
    <dgm:cxn modelId="{56A4EB33-AF16-6E4D-A873-FCE3B7E272F0}" type="presParOf" srcId="{A07C9C8C-0D0C-BE42-9ABA-41E9957DB5BE}" destId="{6D33B330-7FDE-AC4A-97B4-D3B2EFEBAFD6}" srcOrd="7" destOrd="0" presId="urn:microsoft.com/office/officeart/2005/8/layout/bProcess4"/>
    <dgm:cxn modelId="{64271497-E70D-9845-B547-E41E4DE73786}" type="presParOf" srcId="{A07C9C8C-0D0C-BE42-9ABA-41E9957DB5BE}" destId="{8A6D1115-1140-A640-93A7-1958BFF4CE4B}" srcOrd="8" destOrd="0" presId="urn:microsoft.com/office/officeart/2005/8/layout/bProcess4"/>
    <dgm:cxn modelId="{71BFE85E-22F9-794F-B7AB-632900FDB196}" type="presParOf" srcId="{8A6D1115-1140-A640-93A7-1958BFF4CE4B}" destId="{655786F0-DC02-1244-82E2-C684DFD73D65}" srcOrd="0" destOrd="0" presId="urn:microsoft.com/office/officeart/2005/8/layout/bProcess4"/>
    <dgm:cxn modelId="{0A027977-C399-D64B-9D2F-E96B95377B0C}" type="presParOf" srcId="{8A6D1115-1140-A640-93A7-1958BFF4CE4B}" destId="{91EE246C-B449-2E42-A0A0-A5680EDD9BD8}" srcOrd="1" destOrd="0" presId="urn:microsoft.com/office/officeart/2005/8/layout/bProcess4"/>
    <dgm:cxn modelId="{50FF57C3-5D4A-9540-895B-2A6AE9F58518}" type="presParOf" srcId="{A07C9C8C-0D0C-BE42-9ABA-41E9957DB5BE}" destId="{CB24F530-6C1F-3B4B-B51E-89EF4AE4AD20}" srcOrd="9" destOrd="0" presId="urn:microsoft.com/office/officeart/2005/8/layout/bProcess4"/>
    <dgm:cxn modelId="{09CC8BC8-B906-DC4E-9767-1B173C25C5B3}" type="presParOf" srcId="{A07C9C8C-0D0C-BE42-9ABA-41E9957DB5BE}" destId="{2394F6FE-9725-3F40-9675-57D81B4A77C8}" srcOrd="10" destOrd="0" presId="urn:microsoft.com/office/officeart/2005/8/layout/bProcess4"/>
    <dgm:cxn modelId="{0075577D-9459-454E-B00F-3D6EF1897350}" type="presParOf" srcId="{2394F6FE-9725-3F40-9675-57D81B4A77C8}" destId="{D32D5CDB-821E-B64C-8ADC-6C4DBB9A604B}" srcOrd="0" destOrd="0" presId="urn:microsoft.com/office/officeart/2005/8/layout/bProcess4"/>
    <dgm:cxn modelId="{6FD272D7-21E6-4645-BD82-C1C85182B3B0}" type="presParOf" srcId="{2394F6FE-9725-3F40-9675-57D81B4A77C8}" destId="{02F7516F-9378-5A46-829A-9C9B013966F5}" srcOrd="1" destOrd="0" presId="urn:microsoft.com/office/officeart/2005/8/layout/bProcess4"/>
    <dgm:cxn modelId="{706DC568-BF72-784A-BB51-39E8A6A7CEB6}" type="presParOf" srcId="{A07C9C8C-0D0C-BE42-9ABA-41E9957DB5BE}" destId="{F2ED84CD-79BD-B648-B174-7D0BCB5423D8}" srcOrd="11" destOrd="0" presId="urn:microsoft.com/office/officeart/2005/8/layout/bProcess4"/>
    <dgm:cxn modelId="{C890EE2F-AFEA-8345-8251-01D1B858E6AE}" type="presParOf" srcId="{A07C9C8C-0D0C-BE42-9ABA-41E9957DB5BE}" destId="{6BDF8012-690B-4344-A1D1-FC61A136F86E}" srcOrd="12" destOrd="0" presId="urn:microsoft.com/office/officeart/2005/8/layout/bProcess4"/>
    <dgm:cxn modelId="{5B903C47-A4FB-8C47-A50F-11255FC453C9}" type="presParOf" srcId="{6BDF8012-690B-4344-A1D1-FC61A136F86E}" destId="{D34CAF33-CF1A-DE4C-94CA-93A0E7365ADF}" srcOrd="0" destOrd="0" presId="urn:microsoft.com/office/officeart/2005/8/layout/bProcess4"/>
    <dgm:cxn modelId="{4EA2C5B2-CB25-D84B-B443-DC3FDF1223D8}" type="presParOf" srcId="{6BDF8012-690B-4344-A1D1-FC61A136F86E}" destId="{632196B6-07E4-9442-9309-1E8BA579C4F4}" srcOrd="1" destOrd="0" presId="urn:microsoft.com/office/officeart/2005/8/layout/bProcess4"/>
    <dgm:cxn modelId="{A4D12B81-82DC-9B4A-A2BB-7BB05C2E1837}" type="presParOf" srcId="{A07C9C8C-0D0C-BE42-9ABA-41E9957DB5BE}" destId="{0EB384D8-3303-0945-A28D-9A3AA894730F}" srcOrd="13" destOrd="0" presId="urn:microsoft.com/office/officeart/2005/8/layout/bProcess4"/>
    <dgm:cxn modelId="{DF0C47FC-2B41-994E-86F1-4DF645402B43}" type="presParOf" srcId="{A07C9C8C-0D0C-BE42-9ABA-41E9957DB5BE}" destId="{42D30885-EC8F-9444-9E4F-BD055928F838}" srcOrd="14" destOrd="0" presId="urn:microsoft.com/office/officeart/2005/8/layout/bProcess4"/>
    <dgm:cxn modelId="{6641C5D0-5538-8F4D-90CB-BF9B763B101D}" type="presParOf" srcId="{42D30885-EC8F-9444-9E4F-BD055928F838}" destId="{D0A92B6F-D421-EA42-8734-8FE845EA5C22}" srcOrd="0" destOrd="0" presId="urn:microsoft.com/office/officeart/2005/8/layout/bProcess4"/>
    <dgm:cxn modelId="{A0931E2E-7B0E-0341-B570-3B542F6B18C8}" type="presParOf" srcId="{42D30885-EC8F-9444-9E4F-BD055928F838}" destId="{6A7EA3C1-96AD-5445-905F-8AB94FB9CA52}" srcOrd="1" destOrd="0" presId="urn:microsoft.com/office/officeart/2005/8/layout/bProcess4"/>
    <dgm:cxn modelId="{FBC163C1-535E-264C-A484-8B70E0A9F4CB}" type="presParOf" srcId="{A07C9C8C-0D0C-BE42-9ABA-41E9957DB5BE}" destId="{13D7766A-B94E-1D48-9544-8742DF40D4D9}" srcOrd="15" destOrd="0" presId="urn:microsoft.com/office/officeart/2005/8/layout/bProcess4"/>
    <dgm:cxn modelId="{4E9A2871-EB68-F945-9B6E-E92FECE87691}" type="presParOf" srcId="{A07C9C8C-0D0C-BE42-9ABA-41E9957DB5BE}" destId="{E3BB89E5-4E10-E14E-9032-7D39F581893E}" srcOrd="16" destOrd="0" presId="urn:microsoft.com/office/officeart/2005/8/layout/bProcess4"/>
    <dgm:cxn modelId="{2DED7D8F-C1F9-B24B-83B2-5F8E55E7DF15}" type="presParOf" srcId="{E3BB89E5-4E10-E14E-9032-7D39F581893E}" destId="{48F65F20-1A18-C44F-A6D9-DC98911565E1}" srcOrd="0" destOrd="0" presId="urn:microsoft.com/office/officeart/2005/8/layout/bProcess4"/>
    <dgm:cxn modelId="{A35B9BBF-8236-D644-A368-4E7A9FBEFFBC}" type="presParOf" srcId="{E3BB89E5-4E10-E14E-9032-7D39F581893E}" destId="{F1B3FA05-76C6-8E4A-B1EA-12516A3877C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B831FC7-F6C7-084D-865A-61DE05B3131C}" type="doc">
      <dgm:prSet loTypeId="urn:microsoft.com/office/officeart/2005/8/layout/arrow4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74F41C-F0D7-FB4D-9914-B940485AA3F2}">
      <dgm:prSet phldrT="[Text]"/>
      <dgm:spPr/>
      <dgm:t>
        <a:bodyPr/>
        <a:lstStyle/>
        <a:p>
          <a:r>
            <a:rPr lang="en-US" dirty="0" smtClean="0"/>
            <a:t>Spoken language is learned naturally at home in early childhood</a:t>
          </a:r>
          <a:endParaRPr lang="en-US" dirty="0"/>
        </a:p>
      </dgm:t>
    </dgm:pt>
    <dgm:pt modelId="{F2A115EA-6845-3142-B504-2D2D26B793E1}" type="parTrans" cxnId="{D1CA6EE5-FEA9-7948-B7FF-3FBAADB0D84B}">
      <dgm:prSet/>
      <dgm:spPr/>
      <dgm:t>
        <a:bodyPr/>
        <a:lstStyle/>
        <a:p>
          <a:endParaRPr lang="en-US"/>
        </a:p>
      </dgm:t>
    </dgm:pt>
    <dgm:pt modelId="{A9AE83B1-CFAB-B847-88B9-D3E3304DE72B}" type="sibTrans" cxnId="{D1CA6EE5-FEA9-7948-B7FF-3FBAADB0D84B}">
      <dgm:prSet/>
      <dgm:spPr/>
      <dgm:t>
        <a:bodyPr/>
        <a:lstStyle/>
        <a:p>
          <a:endParaRPr lang="en-US"/>
        </a:p>
      </dgm:t>
    </dgm:pt>
    <dgm:pt modelId="{B61029F1-E0F6-744E-B6D8-52348FB64A43}">
      <dgm:prSet phldrT="[Text]"/>
      <dgm:spPr/>
      <dgm:t>
        <a:bodyPr/>
        <a:lstStyle/>
        <a:p>
          <a:r>
            <a:rPr lang="en-US" dirty="0" smtClean="0"/>
            <a:t>Written language requires focused instruction at school and takes many years to master</a:t>
          </a:r>
          <a:endParaRPr lang="en-US" dirty="0"/>
        </a:p>
      </dgm:t>
    </dgm:pt>
    <dgm:pt modelId="{B8366E5E-5DA0-6044-8733-FCFAB61D309E}" type="parTrans" cxnId="{618056EA-A9B6-8444-A2CB-2EA8ADAA715C}">
      <dgm:prSet/>
      <dgm:spPr/>
      <dgm:t>
        <a:bodyPr/>
        <a:lstStyle/>
        <a:p>
          <a:endParaRPr lang="en-US"/>
        </a:p>
      </dgm:t>
    </dgm:pt>
    <dgm:pt modelId="{6219FE02-8DE5-8841-B81F-40A34E3CB829}" type="sibTrans" cxnId="{618056EA-A9B6-8444-A2CB-2EA8ADAA715C}">
      <dgm:prSet/>
      <dgm:spPr/>
      <dgm:t>
        <a:bodyPr/>
        <a:lstStyle/>
        <a:p>
          <a:endParaRPr lang="en-US"/>
        </a:p>
      </dgm:t>
    </dgm:pt>
    <dgm:pt modelId="{9AECFBD8-565E-E34A-B1C8-22F842C6BEB7}" type="pres">
      <dgm:prSet presAssocID="{CB831FC7-F6C7-084D-865A-61DE05B3131C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310809-FC4F-224E-A4ED-136ECA2D8E09}" type="pres">
      <dgm:prSet presAssocID="{2C74F41C-F0D7-FB4D-9914-B940485AA3F2}" presName="upArrow" presStyleLbl="node1" presStyleIdx="0" presStyleCnt="2"/>
      <dgm:spPr/>
    </dgm:pt>
    <dgm:pt modelId="{BF82FEF0-0326-E04C-BC5E-84BE8EB421C8}" type="pres">
      <dgm:prSet presAssocID="{2C74F41C-F0D7-FB4D-9914-B940485AA3F2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4E9486-AA37-D748-93F9-D25D4C791D91}" type="pres">
      <dgm:prSet presAssocID="{B61029F1-E0F6-744E-B6D8-52348FB64A43}" presName="downArrow" presStyleLbl="node1" presStyleIdx="1" presStyleCnt="2"/>
      <dgm:spPr/>
    </dgm:pt>
    <dgm:pt modelId="{104D5AEC-A319-C740-B6F1-145D818271E3}" type="pres">
      <dgm:prSet presAssocID="{B61029F1-E0F6-744E-B6D8-52348FB64A43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42DC55-DE10-C84A-A167-5561DC16BB43}" type="presOf" srcId="{2C74F41C-F0D7-FB4D-9914-B940485AA3F2}" destId="{BF82FEF0-0326-E04C-BC5E-84BE8EB421C8}" srcOrd="0" destOrd="0" presId="urn:microsoft.com/office/officeart/2005/8/layout/arrow4"/>
    <dgm:cxn modelId="{618056EA-A9B6-8444-A2CB-2EA8ADAA715C}" srcId="{CB831FC7-F6C7-084D-865A-61DE05B3131C}" destId="{B61029F1-E0F6-744E-B6D8-52348FB64A43}" srcOrd="1" destOrd="0" parTransId="{B8366E5E-5DA0-6044-8733-FCFAB61D309E}" sibTransId="{6219FE02-8DE5-8841-B81F-40A34E3CB829}"/>
    <dgm:cxn modelId="{D1CA6EE5-FEA9-7948-B7FF-3FBAADB0D84B}" srcId="{CB831FC7-F6C7-084D-865A-61DE05B3131C}" destId="{2C74F41C-F0D7-FB4D-9914-B940485AA3F2}" srcOrd="0" destOrd="0" parTransId="{F2A115EA-6845-3142-B504-2D2D26B793E1}" sibTransId="{A9AE83B1-CFAB-B847-88B9-D3E3304DE72B}"/>
    <dgm:cxn modelId="{E353FD9D-E593-2147-85B6-BA70CD2E22D1}" type="presOf" srcId="{CB831FC7-F6C7-084D-865A-61DE05B3131C}" destId="{9AECFBD8-565E-E34A-B1C8-22F842C6BEB7}" srcOrd="0" destOrd="0" presId="urn:microsoft.com/office/officeart/2005/8/layout/arrow4"/>
    <dgm:cxn modelId="{6DDF3107-3724-CD42-B672-6C27DB121AE9}" type="presOf" srcId="{B61029F1-E0F6-744E-B6D8-52348FB64A43}" destId="{104D5AEC-A319-C740-B6F1-145D818271E3}" srcOrd="0" destOrd="0" presId="urn:microsoft.com/office/officeart/2005/8/layout/arrow4"/>
    <dgm:cxn modelId="{46F38E88-CF4E-A645-919A-66CEA386F5C4}" type="presParOf" srcId="{9AECFBD8-565E-E34A-B1C8-22F842C6BEB7}" destId="{E6310809-FC4F-224E-A4ED-136ECA2D8E09}" srcOrd="0" destOrd="0" presId="urn:microsoft.com/office/officeart/2005/8/layout/arrow4"/>
    <dgm:cxn modelId="{593BAF25-16C1-A54D-ABE5-9730F1ABDE5B}" type="presParOf" srcId="{9AECFBD8-565E-E34A-B1C8-22F842C6BEB7}" destId="{BF82FEF0-0326-E04C-BC5E-84BE8EB421C8}" srcOrd="1" destOrd="0" presId="urn:microsoft.com/office/officeart/2005/8/layout/arrow4"/>
    <dgm:cxn modelId="{26077FEE-E8F5-7143-8387-A2D2EB96B2CF}" type="presParOf" srcId="{9AECFBD8-565E-E34A-B1C8-22F842C6BEB7}" destId="{424E9486-AA37-D748-93F9-D25D4C791D91}" srcOrd="2" destOrd="0" presId="urn:microsoft.com/office/officeart/2005/8/layout/arrow4"/>
    <dgm:cxn modelId="{02F51557-3081-8940-B0D5-70D57D17E0F5}" type="presParOf" srcId="{9AECFBD8-565E-E34A-B1C8-22F842C6BEB7}" destId="{104D5AEC-A319-C740-B6F1-145D818271E3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1DD26DE-F72D-0247-BA3E-CE40C8368D81}" type="doc">
      <dgm:prSet loTypeId="urn:microsoft.com/office/officeart/2005/8/layout/cycle4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AD3D8D-3A34-6F46-A2DB-50719D8AD3FE}">
      <dgm:prSet phldrT="[Text]"/>
      <dgm:spPr/>
      <dgm:t>
        <a:bodyPr/>
        <a:lstStyle/>
        <a:p>
          <a:r>
            <a:rPr lang="en-US" dirty="0" smtClean="0"/>
            <a:t>Speaking </a:t>
          </a:r>
        </a:p>
        <a:p>
          <a:r>
            <a:rPr lang="en-US" dirty="0" smtClean="0"/>
            <a:t>Listening</a:t>
          </a:r>
          <a:endParaRPr lang="en-US" dirty="0"/>
        </a:p>
      </dgm:t>
    </dgm:pt>
    <dgm:pt modelId="{7604BEE7-7411-FC40-B5C2-369578E5E484}" type="parTrans" cxnId="{2CC19CF0-927B-5B46-AF9B-59A675784F64}">
      <dgm:prSet/>
      <dgm:spPr/>
      <dgm:t>
        <a:bodyPr/>
        <a:lstStyle/>
        <a:p>
          <a:endParaRPr lang="en-US"/>
        </a:p>
      </dgm:t>
    </dgm:pt>
    <dgm:pt modelId="{0B64A7B6-24A9-584A-83B0-0091FEF5395B}" type="sibTrans" cxnId="{2CC19CF0-927B-5B46-AF9B-59A675784F64}">
      <dgm:prSet/>
      <dgm:spPr/>
      <dgm:t>
        <a:bodyPr/>
        <a:lstStyle/>
        <a:p>
          <a:endParaRPr lang="en-US"/>
        </a:p>
      </dgm:t>
    </dgm:pt>
    <dgm:pt modelId="{C1FC8421-FFC0-054F-83BF-1E24C93BF72B}">
      <dgm:prSet phldrT="[Text]"/>
      <dgm:spPr/>
      <dgm:t>
        <a:bodyPr/>
        <a:lstStyle/>
        <a:p>
          <a:r>
            <a:rPr lang="en-US" dirty="0" smtClean="0"/>
            <a:t>Oral</a:t>
          </a:r>
          <a:endParaRPr lang="en-US" dirty="0"/>
        </a:p>
      </dgm:t>
    </dgm:pt>
    <dgm:pt modelId="{C54865A2-9623-384A-8666-606C77011743}" type="parTrans" cxnId="{EAD1F35C-F1A1-8342-9C66-6B940DF56509}">
      <dgm:prSet/>
      <dgm:spPr/>
      <dgm:t>
        <a:bodyPr/>
        <a:lstStyle/>
        <a:p>
          <a:endParaRPr lang="en-US"/>
        </a:p>
      </dgm:t>
    </dgm:pt>
    <dgm:pt modelId="{C800067A-127D-D148-9A20-A3A824B0FDCF}" type="sibTrans" cxnId="{EAD1F35C-F1A1-8342-9C66-6B940DF56509}">
      <dgm:prSet/>
      <dgm:spPr/>
      <dgm:t>
        <a:bodyPr/>
        <a:lstStyle/>
        <a:p>
          <a:endParaRPr lang="en-US"/>
        </a:p>
      </dgm:t>
    </dgm:pt>
    <dgm:pt modelId="{DA17899F-FA6E-3E41-B273-EACB8A8A3AF6}">
      <dgm:prSet phldrT="[Text]"/>
      <dgm:spPr/>
      <dgm:t>
        <a:bodyPr/>
        <a:lstStyle/>
        <a:p>
          <a:r>
            <a:rPr lang="en-US" dirty="0" smtClean="0"/>
            <a:t>Reading</a:t>
          </a:r>
        </a:p>
        <a:p>
          <a:r>
            <a:rPr lang="en-US" dirty="0" smtClean="0"/>
            <a:t>Writing</a:t>
          </a:r>
          <a:endParaRPr lang="en-US" dirty="0"/>
        </a:p>
      </dgm:t>
    </dgm:pt>
    <dgm:pt modelId="{2A36B1F5-DA99-8346-8E53-6C29E4A34EB9}" type="parTrans" cxnId="{CD6CAAB1-1576-F54F-B04B-867B9F0ACD52}">
      <dgm:prSet/>
      <dgm:spPr/>
      <dgm:t>
        <a:bodyPr/>
        <a:lstStyle/>
        <a:p>
          <a:endParaRPr lang="en-US"/>
        </a:p>
      </dgm:t>
    </dgm:pt>
    <dgm:pt modelId="{D88A5376-555F-E143-919F-EA91BFA7BAC7}" type="sibTrans" cxnId="{CD6CAAB1-1576-F54F-B04B-867B9F0ACD52}">
      <dgm:prSet/>
      <dgm:spPr/>
      <dgm:t>
        <a:bodyPr/>
        <a:lstStyle/>
        <a:p>
          <a:endParaRPr lang="en-US"/>
        </a:p>
      </dgm:t>
    </dgm:pt>
    <dgm:pt modelId="{CD052C57-8BB2-0E47-B706-32031C6E5BEC}">
      <dgm:prSet phldrT="[Text]"/>
      <dgm:spPr/>
      <dgm:t>
        <a:bodyPr/>
        <a:lstStyle/>
        <a:p>
          <a:r>
            <a:rPr lang="en-US" dirty="0" smtClean="0"/>
            <a:t>Written</a:t>
          </a:r>
          <a:endParaRPr lang="en-US" dirty="0"/>
        </a:p>
      </dgm:t>
    </dgm:pt>
    <dgm:pt modelId="{EF506BB4-5621-D341-AF0B-EB6D979EC182}" type="parTrans" cxnId="{89DEE40E-DB3D-0048-8C31-D7F065F10598}">
      <dgm:prSet/>
      <dgm:spPr/>
      <dgm:t>
        <a:bodyPr/>
        <a:lstStyle/>
        <a:p>
          <a:endParaRPr lang="en-US"/>
        </a:p>
      </dgm:t>
    </dgm:pt>
    <dgm:pt modelId="{88ADBF20-2907-BD41-83C1-B574C6D256C4}" type="sibTrans" cxnId="{89DEE40E-DB3D-0048-8C31-D7F065F10598}">
      <dgm:prSet/>
      <dgm:spPr/>
      <dgm:t>
        <a:bodyPr/>
        <a:lstStyle/>
        <a:p>
          <a:endParaRPr lang="en-US"/>
        </a:p>
      </dgm:t>
    </dgm:pt>
    <dgm:pt modelId="{1489018C-0B5F-FB4F-A226-DFF49126E809}">
      <dgm:prSet phldrT="[Text]"/>
      <dgm:spPr/>
      <dgm:t>
        <a:bodyPr/>
        <a:lstStyle/>
        <a:p>
          <a:r>
            <a:rPr lang="en-US" dirty="0" smtClean="0"/>
            <a:t>Speaking</a:t>
          </a:r>
        </a:p>
        <a:p>
          <a:r>
            <a:rPr lang="en-US" dirty="0" smtClean="0"/>
            <a:t>Writing</a:t>
          </a:r>
          <a:endParaRPr lang="en-US" dirty="0"/>
        </a:p>
      </dgm:t>
    </dgm:pt>
    <dgm:pt modelId="{7D76CF3F-7E0C-8340-9B03-408632C3D6D0}" type="parTrans" cxnId="{B7964A83-E864-254F-AB75-F9B25D03F888}">
      <dgm:prSet/>
      <dgm:spPr/>
      <dgm:t>
        <a:bodyPr/>
        <a:lstStyle/>
        <a:p>
          <a:endParaRPr lang="en-US"/>
        </a:p>
      </dgm:t>
    </dgm:pt>
    <dgm:pt modelId="{A33804BF-72F2-4549-8B0F-D22EC06459ED}" type="sibTrans" cxnId="{B7964A83-E864-254F-AB75-F9B25D03F888}">
      <dgm:prSet/>
      <dgm:spPr/>
      <dgm:t>
        <a:bodyPr/>
        <a:lstStyle/>
        <a:p>
          <a:endParaRPr lang="en-US"/>
        </a:p>
      </dgm:t>
    </dgm:pt>
    <dgm:pt modelId="{3FAEF805-92A0-C246-AA6D-B449C3B8E23D}">
      <dgm:prSet phldrT="[Text]"/>
      <dgm:spPr/>
      <dgm:t>
        <a:bodyPr/>
        <a:lstStyle/>
        <a:p>
          <a:r>
            <a:rPr lang="en-US" dirty="0" smtClean="0"/>
            <a:t>Output</a:t>
          </a:r>
          <a:endParaRPr lang="en-US" dirty="0"/>
        </a:p>
      </dgm:t>
    </dgm:pt>
    <dgm:pt modelId="{9E4C8AD5-0295-E041-8F39-A7EE9F68480F}" type="parTrans" cxnId="{BC4577E6-84A0-CF4A-AD42-1CAC414CC96A}">
      <dgm:prSet/>
      <dgm:spPr/>
      <dgm:t>
        <a:bodyPr/>
        <a:lstStyle/>
        <a:p>
          <a:endParaRPr lang="en-US"/>
        </a:p>
      </dgm:t>
    </dgm:pt>
    <dgm:pt modelId="{FFB36DFA-E0E7-E249-B576-208821D331F4}" type="sibTrans" cxnId="{BC4577E6-84A0-CF4A-AD42-1CAC414CC96A}">
      <dgm:prSet/>
      <dgm:spPr/>
      <dgm:t>
        <a:bodyPr/>
        <a:lstStyle/>
        <a:p>
          <a:endParaRPr lang="en-US"/>
        </a:p>
      </dgm:t>
    </dgm:pt>
    <dgm:pt modelId="{E02F0BEA-8FCF-6343-BBD2-DAB8D8612DBC}">
      <dgm:prSet phldrT="[Text]"/>
      <dgm:spPr/>
      <dgm:t>
        <a:bodyPr/>
        <a:lstStyle/>
        <a:p>
          <a:r>
            <a:rPr lang="en-US" dirty="0" smtClean="0"/>
            <a:t>Listening</a:t>
          </a:r>
        </a:p>
        <a:p>
          <a:r>
            <a:rPr lang="en-US" dirty="0" smtClean="0"/>
            <a:t>Reading</a:t>
          </a:r>
          <a:endParaRPr lang="en-US" dirty="0"/>
        </a:p>
      </dgm:t>
    </dgm:pt>
    <dgm:pt modelId="{3A47CA70-A1F9-F04F-8B39-017C17230803}" type="parTrans" cxnId="{1461B991-509F-8B40-BB20-776B4E6AF68F}">
      <dgm:prSet/>
      <dgm:spPr/>
      <dgm:t>
        <a:bodyPr/>
        <a:lstStyle/>
        <a:p>
          <a:endParaRPr lang="en-US"/>
        </a:p>
      </dgm:t>
    </dgm:pt>
    <dgm:pt modelId="{8FF578A4-AE7E-1746-9584-B035B81B1363}" type="sibTrans" cxnId="{1461B991-509F-8B40-BB20-776B4E6AF68F}">
      <dgm:prSet/>
      <dgm:spPr/>
      <dgm:t>
        <a:bodyPr/>
        <a:lstStyle/>
        <a:p>
          <a:endParaRPr lang="en-US"/>
        </a:p>
      </dgm:t>
    </dgm:pt>
    <dgm:pt modelId="{6D18820B-8E57-144A-BD00-DB90F296E64A}">
      <dgm:prSet phldrT="[Text]"/>
      <dgm:spPr/>
      <dgm:t>
        <a:bodyPr/>
        <a:lstStyle/>
        <a:p>
          <a:r>
            <a:rPr lang="en-US" dirty="0" smtClean="0"/>
            <a:t>Input</a:t>
          </a:r>
          <a:endParaRPr lang="en-US" dirty="0"/>
        </a:p>
      </dgm:t>
    </dgm:pt>
    <dgm:pt modelId="{6BCEAC3D-F8CD-6B40-9BD1-74A7681B0127}" type="parTrans" cxnId="{4FE11D97-0551-4749-BD9C-624BEE2F9737}">
      <dgm:prSet/>
      <dgm:spPr/>
      <dgm:t>
        <a:bodyPr/>
        <a:lstStyle/>
        <a:p>
          <a:endParaRPr lang="en-US"/>
        </a:p>
      </dgm:t>
    </dgm:pt>
    <dgm:pt modelId="{DA3945BE-F15A-B24D-92D3-17E7C215C1BB}" type="sibTrans" cxnId="{4FE11D97-0551-4749-BD9C-624BEE2F9737}">
      <dgm:prSet/>
      <dgm:spPr/>
      <dgm:t>
        <a:bodyPr/>
        <a:lstStyle/>
        <a:p>
          <a:endParaRPr lang="en-US"/>
        </a:p>
      </dgm:t>
    </dgm:pt>
    <dgm:pt modelId="{B3248DC2-10A7-1240-A0DF-3E2C2F222360}" type="pres">
      <dgm:prSet presAssocID="{11DD26DE-F72D-0247-BA3E-CE40C8368D81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82FCE7-46E0-1848-B948-21CF0A25CA87}" type="pres">
      <dgm:prSet presAssocID="{11DD26DE-F72D-0247-BA3E-CE40C8368D81}" presName="children" presStyleCnt="0"/>
      <dgm:spPr/>
    </dgm:pt>
    <dgm:pt modelId="{F81FD899-FE9A-B242-9262-38C4B1F0AD8F}" type="pres">
      <dgm:prSet presAssocID="{11DD26DE-F72D-0247-BA3E-CE40C8368D81}" presName="child1group" presStyleCnt="0"/>
      <dgm:spPr/>
    </dgm:pt>
    <dgm:pt modelId="{930F561B-7722-4C47-8469-9318AC86B5D5}" type="pres">
      <dgm:prSet presAssocID="{11DD26DE-F72D-0247-BA3E-CE40C8368D81}" presName="child1" presStyleLbl="bgAcc1" presStyleIdx="0" presStyleCnt="4"/>
      <dgm:spPr/>
      <dgm:t>
        <a:bodyPr/>
        <a:lstStyle/>
        <a:p>
          <a:endParaRPr lang="en-US"/>
        </a:p>
      </dgm:t>
    </dgm:pt>
    <dgm:pt modelId="{08D95EDE-D6AE-6B4A-B8A4-4AC90E62282F}" type="pres">
      <dgm:prSet presAssocID="{11DD26DE-F72D-0247-BA3E-CE40C8368D81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8B51C6-DCD0-1141-B0BE-69BFCE4BB109}" type="pres">
      <dgm:prSet presAssocID="{11DD26DE-F72D-0247-BA3E-CE40C8368D81}" presName="child2group" presStyleCnt="0"/>
      <dgm:spPr/>
    </dgm:pt>
    <dgm:pt modelId="{1949119F-D607-5C40-8267-5323CE5C8211}" type="pres">
      <dgm:prSet presAssocID="{11DD26DE-F72D-0247-BA3E-CE40C8368D81}" presName="child2" presStyleLbl="bgAcc1" presStyleIdx="1" presStyleCnt="4"/>
      <dgm:spPr/>
      <dgm:t>
        <a:bodyPr/>
        <a:lstStyle/>
        <a:p>
          <a:endParaRPr lang="en-US"/>
        </a:p>
      </dgm:t>
    </dgm:pt>
    <dgm:pt modelId="{314857A4-49C3-8344-A788-8F4FA1ECD592}" type="pres">
      <dgm:prSet presAssocID="{11DD26DE-F72D-0247-BA3E-CE40C8368D81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FDF297-A63B-5944-99F4-4A6283ED064D}" type="pres">
      <dgm:prSet presAssocID="{11DD26DE-F72D-0247-BA3E-CE40C8368D81}" presName="child3group" presStyleCnt="0"/>
      <dgm:spPr/>
    </dgm:pt>
    <dgm:pt modelId="{85F61981-D5AD-F24B-B507-53A21212D5CB}" type="pres">
      <dgm:prSet presAssocID="{11DD26DE-F72D-0247-BA3E-CE40C8368D81}" presName="child3" presStyleLbl="bgAcc1" presStyleIdx="2" presStyleCnt="4"/>
      <dgm:spPr/>
      <dgm:t>
        <a:bodyPr/>
        <a:lstStyle/>
        <a:p>
          <a:endParaRPr lang="en-US"/>
        </a:p>
      </dgm:t>
    </dgm:pt>
    <dgm:pt modelId="{B08F8BBD-3648-D04B-B5C1-D33EE78488E1}" type="pres">
      <dgm:prSet presAssocID="{11DD26DE-F72D-0247-BA3E-CE40C8368D81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50C097-3C4F-FE4C-89E2-3CD8A95949FB}" type="pres">
      <dgm:prSet presAssocID="{11DD26DE-F72D-0247-BA3E-CE40C8368D81}" presName="child4group" presStyleCnt="0"/>
      <dgm:spPr/>
    </dgm:pt>
    <dgm:pt modelId="{ACF077E6-8E4C-A741-8192-01B172F4633F}" type="pres">
      <dgm:prSet presAssocID="{11DD26DE-F72D-0247-BA3E-CE40C8368D81}" presName="child4" presStyleLbl="bgAcc1" presStyleIdx="3" presStyleCnt="4"/>
      <dgm:spPr/>
      <dgm:t>
        <a:bodyPr/>
        <a:lstStyle/>
        <a:p>
          <a:endParaRPr lang="en-US"/>
        </a:p>
      </dgm:t>
    </dgm:pt>
    <dgm:pt modelId="{A67387CA-9564-9A46-9169-A4CCE0A176E1}" type="pres">
      <dgm:prSet presAssocID="{11DD26DE-F72D-0247-BA3E-CE40C8368D81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637AF0-0431-3144-9F35-3F521C6452FF}" type="pres">
      <dgm:prSet presAssocID="{11DD26DE-F72D-0247-BA3E-CE40C8368D81}" presName="childPlaceholder" presStyleCnt="0"/>
      <dgm:spPr/>
    </dgm:pt>
    <dgm:pt modelId="{5F9FB4A3-FA37-7440-AF8E-27F9FCCB1CA7}" type="pres">
      <dgm:prSet presAssocID="{11DD26DE-F72D-0247-BA3E-CE40C8368D81}" presName="circle" presStyleCnt="0"/>
      <dgm:spPr/>
    </dgm:pt>
    <dgm:pt modelId="{88BD3980-EB4A-DF4D-9F1C-21745895DC81}" type="pres">
      <dgm:prSet presAssocID="{11DD26DE-F72D-0247-BA3E-CE40C8368D81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1082BD-F1A6-0545-87C1-4D0B91866D0D}" type="pres">
      <dgm:prSet presAssocID="{11DD26DE-F72D-0247-BA3E-CE40C8368D81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989CD3-38DA-F945-A529-476BBB4FED57}" type="pres">
      <dgm:prSet presAssocID="{11DD26DE-F72D-0247-BA3E-CE40C8368D81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0AA59F-77C9-674D-8ECC-345EF0C72B09}" type="pres">
      <dgm:prSet presAssocID="{11DD26DE-F72D-0247-BA3E-CE40C8368D81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3B0D25-E08D-F849-8CC3-EA785CCFEE31}" type="pres">
      <dgm:prSet presAssocID="{11DD26DE-F72D-0247-BA3E-CE40C8368D81}" presName="quadrantPlaceholder" presStyleCnt="0"/>
      <dgm:spPr/>
    </dgm:pt>
    <dgm:pt modelId="{A997236E-C46B-124D-B3CD-665A49C4682B}" type="pres">
      <dgm:prSet presAssocID="{11DD26DE-F72D-0247-BA3E-CE40C8368D81}" presName="center1" presStyleLbl="fgShp" presStyleIdx="0" presStyleCnt="2"/>
      <dgm:spPr/>
    </dgm:pt>
    <dgm:pt modelId="{42B50120-74F6-724F-B994-95F632D89369}" type="pres">
      <dgm:prSet presAssocID="{11DD26DE-F72D-0247-BA3E-CE40C8368D81}" presName="center2" presStyleLbl="fgShp" presStyleIdx="1" presStyleCnt="2"/>
      <dgm:spPr/>
    </dgm:pt>
  </dgm:ptLst>
  <dgm:cxnLst>
    <dgm:cxn modelId="{5736980C-148A-2E47-97C6-14AC7B24747F}" type="presOf" srcId="{6D18820B-8E57-144A-BD00-DB90F296E64A}" destId="{A67387CA-9564-9A46-9169-A4CCE0A176E1}" srcOrd="1" destOrd="0" presId="urn:microsoft.com/office/officeart/2005/8/layout/cycle4"/>
    <dgm:cxn modelId="{1461B991-509F-8B40-BB20-776B4E6AF68F}" srcId="{11DD26DE-F72D-0247-BA3E-CE40C8368D81}" destId="{E02F0BEA-8FCF-6343-BBD2-DAB8D8612DBC}" srcOrd="3" destOrd="0" parTransId="{3A47CA70-A1F9-F04F-8B39-017C17230803}" sibTransId="{8FF578A4-AE7E-1746-9584-B035B81B1363}"/>
    <dgm:cxn modelId="{B9ADAB60-E41B-7E49-AF02-0ACAC5B4D2BA}" type="presOf" srcId="{C1FC8421-FFC0-054F-83BF-1E24C93BF72B}" destId="{930F561B-7722-4C47-8469-9318AC86B5D5}" srcOrd="0" destOrd="0" presId="urn:microsoft.com/office/officeart/2005/8/layout/cycle4"/>
    <dgm:cxn modelId="{CD6CAAB1-1576-F54F-B04B-867B9F0ACD52}" srcId="{11DD26DE-F72D-0247-BA3E-CE40C8368D81}" destId="{DA17899F-FA6E-3E41-B273-EACB8A8A3AF6}" srcOrd="1" destOrd="0" parTransId="{2A36B1F5-DA99-8346-8E53-6C29E4A34EB9}" sibTransId="{D88A5376-555F-E143-919F-EA91BFA7BAC7}"/>
    <dgm:cxn modelId="{A52C47AE-4B76-BE4B-8BFC-5DF517D25CD6}" type="presOf" srcId="{E02F0BEA-8FCF-6343-BBD2-DAB8D8612DBC}" destId="{850AA59F-77C9-674D-8ECC-345EF0C72B09}" srcOrd="0" destOrd="0" presId="urn:microsoft.com/office/officeart/2005/8/layout/cycle4"/>
    <dgm:cxn modelId="{BC4577E6-84A0-CF4A-AD42-1CAC414CC96A}" srcId="{1489018C-0B5F-FB4F-A226-DFF49126E809}" destId="{3FAEF805-92A0-C246-AA6D-B449C3B8E23D}" srcOrd="0" destOrd="0" parTransId="{9E4C8AD5-0295-E041-8F39-A7EE9F68480F}" sibTransId="{FFB36DFA-E0E7-E249-B576-208821D331F4}"/>
    <dgm:cxn modelId="{00077853-DE76-CD43-AFFB-858FAC505D9B}" type="presOf" srcId="{9DAD3D8D-3A34-6F46-A2DB-50719D8AD3FE}" destId="{88BD3980-EB4A-DF4D-9F1C-21745895DC81}" srcOrd="0" destOrd="0" presId="urn:microsoft.com/office/officeart/2005/8/layout/cycle4"/>
    <dgm:cxn modelId="{4FE11D97-0551-4749-BD9C-624BEE2F9737}" srcId="{E02F0BEA-8FCF-6343-BBD2-DAB8D8612DBC}" destId="{6D18820B-8E57-144A-BD00-DB90F296E64A}" srcOrd="0" destOrd="0" parTransId="{6BCEAC3D-F8CD-6B40-9BD1-74A7681B0127}" sibTransId="{DA3945BE-F15A-B24D-92D3-17E7C215C1BB}"/>
    <dgm:cxn modelId="{F4076070-825F-964A-A8AE-B783EDB3A7BC}" type="presOf" srcId="{CD052C57-8BB2-0E47-B706-32031C6E5BEC}" destId="{314857A4-49C3-8344-A788-8F4FA1ECD592}" srcOrd="1" destOrd="0" presId="urn:microsoft.com/office/officeart/2005/8/layout/cycle4"/>
    <dgm:cxn modelId="{5BD1A73E-37FA-C34D-95C6-C358A3A7523D}" type="presOf" srcId="{11DD26DE-F72D-0247-BA3E-CE40C8368D81}" destId="{B3248DC2-10A7-1240-A0DF-3E2C2F222360}" srcOrd="0" destOrd="0" presId="urn:microsoft.com/office/officeart/2005/8/layout/cycle4"/>
    <dgm:cxn modelId="{B7964A83-E864-254F-AB75-F9B25D03F888}" srcId="{11DD26DE-F72D-0247-BA3E-CE40C8368D81}" destId="{1489018C-0B5F-FB4F-A226-DFF49126E809}" srcOrd="2" destOrd="0" parTransId="{7D76CF3F-7E0C-8340-9B03-408632C3D6D0}" sibTransId="{A33804BF-72F2-4549-8B0F-D22EC06459ED}"/>
    <dgm:cxn modelId="{EAD1F35C-F1A1-8342-9C66-6B940DF56509}" srcId="{9DAD3D8D-3A34-6F46-A2DB-50719D8AD3FE}" destId="{C1FC8421-FFC0-054F-83BF-1E24C93BF72B}" srcOrd="0" destOrd="0" parTransId="{C54865A2-9623-384A-8666-606C77011743}" sibTransId="{C800067A-127D-D148-9A20-A3A824B0FDCF}"/>
    <dgm:cxn modelId="{3EA72554-987A-1A43-A450-27F674C5EF43}" type="presOf" srcId="{C1FC8421-FFC0-054F-83BF-1E24C93BF72B}" destId="{08D95EDE-D6AE-6B4A-B8A4-4AC90E62282F}" srcOrd="1" destOrd="0" presId="urn:microsoft.com/office/officeart/2005/8/layout/cycle4"/>
    <dgm:cxn modelId="{E82729F6-F4B8-DB4E-8180-3DBCFBE971A3}" type="presOf" srcId="{CD052C57-8BB2-0E47-B706-32031C6E5BEC}" destId="{1949119F-D607-5C40-8267-5323CE5C8211}" srcOrd="0" destOrd="0" presId="urn:microsoft.com/office/officeart/2005/8/layout/cycle4"/>
    <dgm:cxn modelId="{2CC19CF0-927B-5B46-AF9B-59A675784F64}" srcId="{11DD26DE-F72D-0247-BA3E-CE40C8368D81}" destId="{9DAD3D8D-3A34-6F46-A2DB-50719D8AD3FE}" srcOrd="0" destOrd="0" parTransId="{7604BEE7-7411-FC40-B5C2-369578E5E484}" sibTransId="{0B64A7B6-24A9-584A-83B0-0091FEF5395B}"/>
    <dgm:cxn modelId="{F6F43A92-FA0B-7C41-AF33-9B502FA0AAE9}" type="presOf" srcId="{3FAEF805-92A0-C246-AA6D-B449C3B8E23D}" destId="{85F61981-D5AD-F24B-B507-53A21212D5CB}" srcOrd="0" destOrd="0" presId="urn:microsoft.com/office/officeart/2005/8/layout/cycle4"/>
    <dgm:cxn modelId="{89DEE40E-DB3D-0048-8C31-D7F065F10598}" srcId="{DA17899F-FA6E-3E41-B273-EACB8A8A3AF6}" destId="{CD052C57-8BB2-0E47-B706-32031C6E5BEC}" srcOrd="0" destOrd="0" parTransId="{EF506BB4-5621-D341-AF0B-EB6D979EC182}" sibTransId="{88ADBF20-2907-BD41-83C1-B574C6D256C4}"/>
    <dgm:cxn modelId="{785ED5C6-184D-824D-9938-05005BD4F6D0}" type="presOf" srcId="{6D18820B-8E57-144A-BD00-DB90F296E64A}" destId="{ACF077E6-8E4C-A741-8192-01B172F4633F}" srcOrd="0" destOrd="0" presId="urn:microsoft.com/office/officeart/2005/8/layout/cycle4"/>
    <dgm:cxn modelId="{8BB78524-9619-B546-9F0D-8B1EB887B4CC}" type="presOf" srcId="{DA17899F-FA6E-3E41-B273-EACB8A8A3AF6}" destId="{CA1082BD-F1A6-0545-87C1-4D0B91866D0D}" srcOrd="0" destOrd="0" presId="urn:microsoft.com/office/officeart/2005/8/layout/cycle4"/>
    <dgm:cxn modelId="{0B2B624B-C641-AC41-A464-955C4D4F383D}" type="presOf" srcId="{1489018C-0B5F-FB4F-A226-DFF49126E809}" destId="{97989CD3-38DA-F945-A529-476BBB4FED57}" srcOrd="0" destOrd="0" presId="urn:microsoft.com/office/officeart/2005/8/layout/cycle4"/>
    <dgm:cxn modelId="{4A663724-EC9F-AF4D-9D46-97C62F603ACD}" type="presOf" srcId="{3FAEF805-92A0-C246-AA6D-B449C3B8E23D}" destId="{B08F8BBD-3648-D04B-B5C1-D33EE78488E1}" srcOrd="1" destOrd="0" presId="urn:microsoft.com/office/officeart/2005/8/layout/cycle4"/>
    <dgm:cxn modelId="{08C8D2AE-69FB-6046-9A67-BC06E897012B}" type="presParOf" srcId="{B3248DC2-10A7-1240-A0DF-3E2C2F222360}" destId="{8482FCE7-46E0-1848-B948-21CF0A25CA87}" srcOrd="0" destOrd="0" presId="urn:microsoft.com/office/officeart/2005/8/layout/cycle4"/>
    <dgm:cxn modelId="{FA14D0E4-451C-EB4F-BBBF-D384E4C2B6B6}" type="presParOf" srcId="{8482FCE7-46E0-1848-B948-21CF0A25CA87}" destId="{F81FD899-FE9A-B242-9262-38C4B1F0AD8F}" srcOrd="0" destOrd="0" presId="urn:microsoft.com/office/officeart/2005/8/layout/cycle4"/>
    <dgm:cxn modelId="{10CEE038-2398-B542-91B9-1201D19BDBD6}" type="presParOf" srcId="{F81FD899-FE9A-B242-9262-38C4B1F0AD8F}" destId="{930F561B-7722-4C47-8469-9318AC86B5D5}" srcOrd="0" destOrd="0" presId="urn:microsoft.com/office/officeart/2005/8/layout/cycle4"/>
    <dgm:cxn modelId="{43FD8A09-8CAF-C04F-9581-BC2432CDA69F}" type="presParOf" srcId="{F81FD899-FE9A-B242-9262-38C4B1F0AD8F}" destId="{08D95EDE-D6AE-6B4A-B8A4-4AC90E62282F}" srcOrd="1" destOrd="0" presId="urn:microsoft.com/office/officeart/2005/8/layout/cycle4"/>
    <dgm:cxn modelId="{DE503F5D-1197-8F44-B5FD-58FA974F1F72}" type="presParOf" srcId="{8482FCE7-46E0-1848-B948-21CF0A25CA87}" destId="{778B51C6-DCD0-1141-B0BE-69BFCE4BB109}" srcOrd="1" destOrd="0" presId="urn:microsoft.com/office/officeart/2005/8/layout/cycle4"/>
    <dgm:cxn modelId="{F88A9D9B-1F89-DF4A-B5D5-38D7907E47C2}" type="presParOf" srcId="{778B51C6-DCD0-1141-B0BE-69BFCE4BB109}" destId="{1949119F-D607-5C40-8267-5323CE5C8211}" srcOrd="0" destOrd="0" presId="urn:microsoft.com/office/officeart/2005/8/layout/cycle4"/>
    <dgm:cxn modelId="{57574A93-41BE-994C-85B7-E15867CAC26E}" type="presParOf" srcId="{778B51C6-DCD0-1141-B0BE-69BFCE4BB109}" destId="{314857A4-49C3-8344-A788-8F4FA1ECD592}" srcOrd="1" destOrd="0" presId="urn:microsoft.com/office/officeart/2005/8/layout/cycle4"/>
    <dgm:cxn modelId="{75EEA4CA-2B04-E941-AD2F-20F8FC5AFEC3}" type="presParOf" srcId="{8482FCE7-46E0-1848-B948-21CF0A25CA87}" destId="{35FDF297-A63B-5944-99F4-4A6283ED064D}" srcOrd="2" destOrd="0" presId="urn:microsoft.com/office/officeart/2005/8/layout/cycle4"/>
    <dgm:cxn modelId="{36CCE786-2AE9-AD42-B03A-A7405C6E430A}" type="presParOf" srcId="{35FDF297-A63B-5944-99F4-4A6283ED064D}" destId="{85F61981-D5AD-F24B-B507-53A21212D5CB}" srcOrd="0" destOrd="0" presId="urn:microsoft.com/office/officeart/2005/8/layout/cycle4"/>
    <dgm:cxn modelId="{0D346AEB-BE68-304F-A89B-048A49E5941F}" type="presParOf" srcId="{35FDF297-A63B-5944-99F4-4A6283ED064D}" destId="{B08F8BBD-3648-D04B-B5C1-D33EE78488E1}" srcOrd="1" destOrd="0" presId="urn:microsoft.com/office/officeart/2005/8/layout/cycle4"/>
    <dgm:cxn modelId="{8B4A7053-5C7C-DC4C-BE35-2F7F6B761A83}" type="presParOf" srcId="{8482FCE7-46E0-1848-B948-21CF0A25CA87}" destId="{3050C097-3C4F-FE4C-89E2-3CD8A95949FB}" srcOrd="3" destOrd="0" presId="urn:microsoft.com/office/officeart/2005/8/layout/cycle4"/>
    <dgm:cxn modelId="{A131BCA9-992A-B34E-B53B-1877731FF239}" type="presParOf" srcId="{3050C097-3C4F-FE4C-89E2-3CD8A95949FB}" destId="{ACF077E6-8E4C-A741-8192-01B172F4633F}" srcOrd="0" destOrd="0" presId="urn:microsoft.com/office/officeart/2005/8/layout/cycle4"/>
    <dgm:cxn modelId="{F699CBE7-52D6-ED45-8187-517FCCDBA980}" type="presParOf" srcId="{3050C097-3C4F-FE4C-89E2-3CD8A95949FB}" destId="{A67387CA-9564-9A46-9169-A4CCE0A176E1}" srcOrd="1" destOrd="0" presId="urn:microsoft.com/office/officeart/2005/8/layout/cycle4"/>
    <dgm:cxn modelId="{27D2C964-3B5B-2542-8D1B-45FEC805C959}" type="presParOf" srcId="{8482FCE7-46E0-1848-B948-21CF0A25CA87}" destId="{EC637AF0-0431-3144-9F35-3F521C6452FF}" srcOrd="4" destOrd="0" presId="urn:microsoft.com/office/officeart/2005/8/layout/cycle4"/>
    <dgm:cxn modelId="{87D85C71-3F00-EA4D-A7BF-02134067A85D}" type="presParOf" srcId="{B3248DC2-10A7-1240-A0DF-3E2C2F222360}" destId="{5F9FB4A3-FA37-7440-AF8E-27F9FCCB1CA7}" srcOrd="1" destOrd="0" presId="urn:microsoft.com/office/officeart/2005/8/layout/cycle4"/>
    <dgm:cxn modelId="{F2E684CA-B51F-234B-A430-54B09BB3C554}" type="presParOf" srcId="{5F9FB4A3-FA37-7440-AF8E-27F9FCCB1CA7}" destId="{88BD3980-EB4A-DF4D-9F1C-21745895DC81}" srcOrd="0" destOrd="0" presId="urn:microsoft.com/office/officeart/2005/8/layout/cycle4"/>
    <dgm:cxn modelId="{E509F9CE-3AB9-F446-872D-99533E591B12}" type="presParOf" srcId="{5F9FB4A3-FA37-7440-AF8E-27F9FCCB1CA7}" destId="{CA1082BD-F1A6-0545-87C1-4D0B91866D0D}" srcOrd="1" destOrd="0" presId="urn:microsoft.com/office/officeart/2005/8/layout/cycle4"/>
    <dgm:cxn modelId="{F94C135D-FD56-7444-A8E5-2F777EB81C8D}" type="presParOf" srcId="{5F9FB4A3-FA37-7440-AF8E-27F9FCCB1CA7}" destId="{97989CD3-38DA-F945-A529-476BBB4FED57}" srcOrd="2" destOrd="0" presId="urn:microsoft.com/office/officeart/2005/8/layout/cycle4"/>
    <dgm:cxn modelId="{CADC4D51-4271-E84E-ADD8-CBFAF04588AF}" type="presParOf" srcId="{5F9FB4A3-FA37-7440-AF8E-27F9FCCB1CA7}" destId="{850AA59F-77C9-674D-8ECC-345EF0C72B09}" srcOrd="3" destOrd="0" presId="urn:microsoft.com/office/officeart/2005/8/layout/cycle4"/>
    <dgm:cxn modelId="{6D8F6E69-A155-914A-92C7-3B350D7F6CEE}" type="presParOf" srcId="{5F9FB4A3-FA37-7440-AF8E-27F9FCCB1CA7}" destId="{DB3B0D25-E08D-F849-8CC3-EA785CCFEE31}" srcOrd="4" destOrd="0" presId="urn:microsoft.com/office/officeart/2005/8/layout/cycle4"/>
    <dgm:cxn modelId="{FBCD4383-8D48-7547-874F-0C5D7475DD9A}" type="presParOf" srcId="{B3248DC2-10A7-1240-A0DF-3E2C2F222360}" destId="{A997236E-C46B-124D-B3CD-665A49C4682B}" srcOrd="2" destOrd="0" presId="urn:microsoft.com/office/officeart/2005/8/layout/cycle4"/>
    <dgm:cxn modelId="{18BB4053-1280-414B-810E-052D4427F43F}" type="presParOf" srcId="{B3248DC2-10A7-1240-A0DF-3E2C2F222360}" destId="{42B50120-74F6-724F-B994-95F632D89369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58B86F2-148A-3E45-9177-B0C039D0D102}" type="doc">
      <dgm:prSet loTypeId="urn:microsoft.com/office/officeart/2005/8/layout/gear1" loCatId="relationship" qsTypeId="urn:microsoft.com/office/officeart/2005/8/quickstyle/simple4" qsCatId="simple" csTypeId="urn:microsoft.com/office/officeart/2005/8/colors/accent1_2" csCatId="accent1" phldr="1"/>
      <dgm:spPr/>
    </dgm:pt>
    <dgm:pt modelId="{BA7C3F0C-7BCD-DA4C-ACD1-96E2E31154ED}">
      <dgm:prSet phldrT="[Text]"/>
      <dgm:spPr/>
      <dgm:t>
        <a:bodyPr/>
        <a:lstStyle/>
        <a:p>
          <a:r>
            <a:rPr lang="en-US" dirty="0" smtClean="0"/>
            <a:t>Together they make up all of human communication</a:t>
          </a:r>
          <a:endParaRPr lang="en-US" dirty="0"/>
        </a:p>
      </dgm:t>
    </dgm:pt>
    <dgm:pt modelId="{E33A4C76-3BAF-D247-AC56-63250D470694}" type="parTrans" cxnId="{05320735-7527-AB46-90D1-0CF77273BA0D}">
      <dgm:prSet/>
      <dgm:spPr/>
      <dgm:t>
        <a:bodyPr/>
        <a:lstStyle/>
        <a:p>
          <a:endParaRPr lang="en-US"/>
        </a:p>
      </dgm:t>
    </dgm:pt>
    <dgm:pt modelId="{9CE3C703-B7A1-D84D-A04E-80BDDCF3B2B0}" type="sibTrans" cxnId="{05320735-7527-AB46-90D1-0CF77273BA0D}">
      <dgm:prSet/>
      <dgm:spPr/>
      <dgm:t>
        <a:bodyPr/>
        <a:lstStyle/>
        <a:p>
          <a:endParaRPr lang="en-US"/>
        </a:p>
      </dgm:t>
    </dgm:pt>
    <dgm:pt modelId="{96B2D3AC-C850-2E4D-A36E-830A28854A7A}">
      <dgm:prSet phldrT="[Text]"/>
      <dgm:spPr/>
      <dgm:t>
        <a:bodyPr/>
        <a:lstStyle/>
        <a:p>
          <a:r>
            <a:rPr lang="en-US" dirty="0" smtClean="0"/>
            <a:t>Written 5,000</a:t>
          </a:r>
          <a:endParaRPr lang="en-US" dirty="0"/>
        </a:p>
      </dgm:t>
    </dgm:pt>
    <dgm:pt modelId="{376B3F71-CEDC-BB4C-BC6A-F012AA0A6D76}" type="parTrans" cxnId="{A70A64B1-CFDF-C145-871C-44B35EE30FDA}">
      <dgm:prSet/>
      <dgm:spPr/>
      <dgm:t>
        <a:bodyPr/>
        <a:lstStyle/>
        <a:p>
          <a:endParaRPr lang="en-US"/>
        </a:p>
      </dgm:t>
    </dgm:pt>
    <dgm:pt modelId="{F908E3F3-8475-CC47-A00B-2A56C146267E}" type="sibTrans" cxnId="{A70A64B1-CFDF-C145-871C-44B35EE30FDA}">
      <dgm:prSet/>
      <dgm:spPr/>
      <dgm:t>
        <a:bodyPr/>
        <a:lstStyle/>
        <a:p>
          <a:endParaRPr lang="en-US"/>
        </a:p>
      </dgm:t>
    </dgm:pt>
    <dgm:pt modelId="{4359EDA0-B953-4245-8DA2-2A9B5A431ADB}">
      <dgm:prSet phldrT="[Text]"/>
      <dgm:spPr/>
      <dgm:t>
        <a:bodyPr/>
        <a:lstStyle/>
        <a:p>
          <a:r>
            <a:rPr lang="en-US" dirty="0" smtClean="0"/>
            <a:t>Spoken 100,000</a:t>
          </a:r>
          <a:endParaRPr lang="en-US" dirty="0"/>
        </a:p>
      </dgm:t>
    </dgm:pt>
    <dgm:pt modelId="{2D8FBE0C-7923-F648-938A-EDA4E422CE29}" type="parTrans" cxnId="{BC5007C3-4633-3B43-94A7-03309C888955}">
      <dgm:prSet/>
      <dgm:spPr/>
      <dgm:t>
        <a:bodyPr/>
        <a:lstStyle/>
        <a:p>
          <a:endParaRPr lang="en-US"/>
        </a:p>
      </dgm:t>
    </dgm:pt>
    <dgm:pt modelId="{2B196066-F4EA-634F-AD2A-52DB37D9D396}" type="sibTrans" cxnId="{BC5007C3-4633-3B43-94A7-03309C888955}">
      <dgm:prSet/>
      <dgm:spPr/>
      <dgm:t>
        <a:bodyPr/>
        <a:lstStyle/>
        <a:p>
          <a:endParaRPr lang="en-US"/>
        </a:p>
      </dgm:t>
    </dgm:pt>
    <dgm:pt modelId="{828EAF65-0B3A-6242-8E81-DDEFA9BD8D6C}" type="pres">
      <dgm:prSet presAssocID="{E58B86F2-148A-3E45-9177-B0C039D0D102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DAD4948-65F8-DB43-B372-87CFF7DA501D}" type="pres">
      <dgm:prSet presAssocID="{BA7C3F0C-7BCD-DA4C-ACD1-96E2E31154ED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4C8140-1AF3-3D4A-896E-97E89C7A8251}" type="pres">
      <dgm:prSet presAssocID="{BA7C3F0C-7BCD-DA4C-ACD1-96E2E31154ED}" presName="gear1srcNode" presStyleLbl="node1" presStyleIdx="0" presStyleCnt="3"/>
      <dgm:spPr/>
      <dgm:t>
        <a:bodyPr/>
        <a:lstStyle/>
        <a:p>
          <a:endParaRPr lang="en-US"/>
        </a:p>
      </dgm:t>
    </dgm:pt>
    <dgm:pt modelId="{88A2949C-B083-4749-BB3C-E4A7D423D9B6}" type="pres">
      <dgm:prSet presAssocID="{BA7C3F0C-7BCD-DA4C-ACD1-96E2E31154ED}" presName="gear1dstNode" presStyleLbl="node1" presStyleIdx="0" presStyleCnt="3"/>
      <dgm:spPr/>
      <dgm:t>
        <a:bodyPr/>
        <a:lstStyle/>
        <a:p>
          <a:endParaRPr lang="en-US"/>
        </a:p>
      </dgm:t>
    </dgm:pt>
    <dgm:pt modelId="{978617AB-FE12-EE4E-88B6-38C3961956F6}" type="pres">
      <dgm:prSet presAssocID="{96B2D3AC-C850-2E4D-A36E-830A28854A7A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2B79DA-AA13-1F44-81C5-D82E3A326F16}" type="pres">
      <dgm:prSet presAssocID="{96B2D3AC-C850-2E4D-A36E-830A28854A7A}" presName="gear2srcNode" presStyleLbl="node1" presStyleIdx="1" presStyleCnt="3"/>
      <dgm:spPr/>
      <dgm:t>
        <a:bodyPr/>
        <a:lstStyle/>
        <a:p>
          <a:endParaRPr lang="en-US"/>
        </a:p>
      </dgm:t>
    </dgm:pt>
    <dgm:pt modelId="{EDE64FC0-9C17-BA49-86C5-09822F606D66}" type="pres">
      <dgm:prSet presAssocID="{96B2D3AC-C850-2E4D-A36E-830A28854A7A}" presName="gear2dstNode" presStyleLbl="node1" presStyleIdx="1" presStyleCnt="3"/>
      <dgm:spPr/>
      <dgm:t>
        <a:bodyPr/>
        <a:lstStyle/>
        <a:p>
          <a:endParaRPr lang="en-US"/>
        </a:p>
      </dgm:t>
    </dgm:pt>
    <dgm:pt modelId="{EAB99544-260D-8643-A99A-AEE7061BBA11}" type="pres">
      <dgm:prSet presAssocID="{4359EDA0-B953-4245-8DA2-2A9B5A431ADB}" presName="gear3" presStyleLbl="node1" presStyleIdx="2" presStyleCnt="3"/>
      <dgm:spPr/>
      <dgm:t>
        <a:bodyPr/>
        <a:lstStyle/>
        <a:p>
          <a:endParaRPr lang="en-US"/>
        </a:p>
      </dgm:t>
    </dgm:pt>
    <dgm:pt modelId="{CD4E0230-DBCC-AE44-830E-E674632D0961}" type="pres">
      <dgm:prSet presAssocID="{4359EDA0-B953-4245-8DA2-2A9B5A431ADB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B2F503-B684-DB40-8789-2A9F84FB2B8C}" type="pres">
      <dgm:prSet presAssocID="{4359EDA0-B953-4245-8DA2-2A9B5A431ADB}" presName="gear3srcNode" presStyleLbl="node1" presStyleIdx="2" presStyleCnt="3"/>
      <dgm:spPr/>
      <dgm:t>
        <a:bodyPr/>
        <a:lstStyle/>
        <a:p>
          <a:endParaRPr lang="en-US"/>
        </a:p>
      </dgm:t>
    </dgm:pt>
    <dgm:pt modelId="{E1E9638F-C3A8-F940-8683-B522E73A0972}" type="pres">
      <dgm:prSet presAssocID="{4359EDA0-B953-4245-8DA2-2A9B5A431ADB}" presName="gear3dstNode" presStyleLbl="node1" presStyleIdx="2" presStyleCnt="3"/>
      <dgm:spPr/>
      <dgm:t>
        <a:bodyPr/>
        <a:lstStyle/>
        <a:p>
          <a:endParaRPr lang="en-US"/>
        </a:p>
      </dgm:t>
    </dgm:pt>
    <dgm:pt modelId="{2B29AF90-F652-8242-AB92-046665E2750C}" type="pres">
      <dgm:prSet presAssocID="{9CE3C703-B7A1-D84D-A04E-80BDDCF3B2B0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79897517-00CC-0F4C-B1BD-4B5283F2C9C4}" type="pres">
      <dgm:prSet presAssocID="{F908E3F3-8475-CC47-A00B-2A56C146267E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3361B1B2-5FA8-7D45-953F-951EE1F51FD4}" type="pres">
      <dgm:prSet presAssocID="{2B196066-F4EA-634F-AD2A-52DB37D9D396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642699A3-BFB1-3647-86FD-FFB72F3ACC1D}" type="presOf" srcId="{9CE3C703-B7A1-D84D-A04E-80BDDCF3B2B0}" destId="{2B29AF90-F652-8242-AB92-046665E2750C}" srcOrd="0" destOrd="0" presId="urn:microsoft.com/office/officeart/2005/8/layout/gear1"/>
    <dgm:cxn modelId="{F57A168E-2CC4-9F4A-9524-BEA88C2470E9}" type="presOf" srcId="{96B2D3AC-C850-2E4D-A36E-830A28854A7A}" destId="{978617AB-FE12-EE4E-88B6-38C3961956F6}" srcOrd="0" destOrd="0" presId="urn:microsoft.com/office/officeart/2005/8/layout/gear1"/>
    <dgm:cxn modelId="{0AAD27C2-1367-3544-827A-EB5DD54E7558}" type="presOf" srcId="{4359EDA0-B953-4245-8DA2-2A9B5A431ADB}" destId="{E1E9638F-C3A8-F940-8683-B522E73A0972}" srcOrd="3" destOrd="0" presId="urn:microsoft.com/office/officeart/2005/8/layout/gear1"/>
    <dgm:cxn modelId="{033B3FE9-E5A1-6844-AC39-1F0DA3C3A7BE}" type="presOf" srcId="{BA7C3F0C-7BCD-DA4C-ACD1-96E2E31154ED}" destId="{3DAD4948-65F8-DB43-B372-87CFF7DA501D}" srcOrd="0" destOrd="0" presId="urn:microsoft.com/office/officeart/2005/8/layout/gear1"/>
    <dgm:cxn modelId="{1FDCB1B1-C7CF-824C-91AD-4A6DF24191C2}" type="presOf" srcId="{4359EDA0-B953-4245-8DA2-2A9B5A431ADB}" destId="{03B2F503-B684-DB40-8789-2A9F84FB2B8C}" srcOrd="2" destOrd="0" presId="urn:microsoft.com/office/officeart/2005/8/layout/gear1"/>
    <dgm:cxn modelId="{C32F3C4D-D9C4-7342-8AFD-9992FB35D2B2}" type="presOf" srcId="{4359EDA0-B953-4245-8DA2-2A9B5A431ADB}" destId="{CD4E0230-DBCC-AE44-830E-E674632D0961}" srcOrd="1" destOrd="0" presId="urn:microsoft.com/office/officeart/2005/8/layout/gear1"/>
    <dgm:cxn modelId="{A70A64B1-CFDF-C145-871C-44B35EE30FDA}" srcId="{E58B86F2-148A-3E45-9177-B0C039D0D102}" destId="{96B2D3AC-C850-2E4D-A36E-830A28854A7A}" srcOrd="1" destOrd="0" parTransId="{376B3F71-CEDC-BB4C-BC6A-F012AA0A6D76}" sibTransId="{F908E3F3-8475-CC47-A00B-2A56C146267E}"/>
    <dgm:cxn modelId="{AF1A6502-BE83-2741-A92C-A1C092913E21}" type="presOf" srcId="{96B2D3AC-C850-2E4D-A36E-830A28854A7A}" destId="{F42B79DA-AA13-1F44-81C5-D82E3A326F16}" srcOrd="1" destOrd="0" presId="urn:microsoft.com/office/officeart/2005/8/layout/gear1"/>
    <dgm:cxn modelId="{1FADA8B5-C77A-2047-853F-F49BE787C822}" type="presOf" srcId="{BA7C3F0C-7BCD-DA4C-ACD1-96E2E31154ED}" destId="{88A2949C-B083-4749-BB3C-E4A7D423D9B6}" srcOrd="2" destOrd="0" presId="urn:microsoft.com/office/officeart/2005/8/layout/gear1"/>
    <dgm:cxn modelId="{A29B9FDE-34F4-9140-B9F1-4B4C2006FE92}" type="presOf" srcId="{2B196066-F4EA-634F-AD2A-52DB37D9D396}" destId="{3361B1B2-5FA8-7D45-953F-951EE1F51FD4}" srcOrd="0" destOrd="0" presId="urn:microsoft.com/office/officeart/2005/8/layout/gear1"/>
    <dgm:cxn modelId="{580BBAA5-57C6-E448-B933-8687C5150715}" type="presOf" srcId="{F908E3F3-8475-CC47-A00B-2A56C146267E}" destId="{79897517-00CC-0F4C-B1BD-4B5283F2C9C4}" srcOrd="0" destOrd="0" presId="urn:microsoft.com/office/officeart/2005/8/layout/gear1"/>
    <dgm:cxn modelId="{09DC9580-067B-BC47-9504-B95FC4DE3586}" type="presOf" srcId="{4359EDA0-B953-4245-8DA2-2A9B5A431ADB}" destId="{EAB99544-260D-8643-A99A-AEE7061BBA11}" srcOrd="0" destOrd="0" presId="urn:microsoft.com/office/officeart/2005/8/layout/gear1"/>
    <dgm:cxn modelId="{820781B2-2C3C-344C-B71F-CCE5EC5CCA35}" type="presOf" srcId="{BA7C3F0C-7BCD-DA4C-ACD1-96E2E31154ED}" destId="{334C8140-1AF3-3D4A-896E-97E89C7A8251}" srcOrd="1" destOrd="0" presId="urn:microsoft.com/office/officeart/2005/8/layout/gear1"/>
    <dgm:cxn modelId="{FF417C37-FA48-2F48-8008-40F5FBD0E081}" type="presOf" srcId="{E58B86F2-148A-3E45-9177-B0C039D0D102}" destId="{828EAF65-0B3A-6242-8E81-DDEFA9BD8D6C}" srcOrd="0" destOrd="0" presId="urn:microsoft.com/office/officeart/2005/8/layout/gear1"/>
    <dgm:cxn modelId="{C3BA6D38-7B53-994B-B9C4-F6C4F5D9CB1B}" type="presOf" srcId="{96B2D3AC-C850-2E4D-A36E-830A28854A7A}" destId="{EDE64FC0-9C17-BA49-86C5-09822F606D66}" srcOrd="2" destOrd="0" presId="urn:microsoft.com/office/officeart/2005/8/layout/gear1"/>
    <dgm:cxn modelId="{05320735-7527-AB46-90D1-0CF77273BA0D}" srcId="{E58B86F2-148A-3E45-9177-B0C039D0D102}" destId="{BA7C3F0C-7BCD-DA4C-ACD1-96E2E31154ED}" srcOrd="0" destOrd="0" parTransId="{E33A4C76-3BAF-D247-AC56-63250D470694}" sibTransId="{9CE3C703-B7A1-D84D-A04E-80BDDCF3B2B0}"/>
    <dgm:cxn modelId="{BC5007C3-4633-3B43-94A7-03309C888955}" srcId="{E58B86F2-148A-3E45-9177-B0C039D0D102}" destId="{4359EDA0-B953-4245-8DA2-2A9B5A431ADB}" srcOrd="2" destOrd="0" parTransId="{2D8FBE0C-7923-F648-938A-EDA4E422CE29}" sibTransId="{2B196066-F4EA-634F-AD2A-52DB37D9D396}"/>
    <dgm:cxn modelId="{678BEE33-BFF4-DC41-A090-E4329CE53F5B}" type="presParOf" srcId="{828EAF65-0B3A-6242-8E81-DDEFA9BD8D6C}" destId="{3DAD4948-65F8-DB43-B372-87CFF7DA501D}" srcOrd="0" destOrd="0" presId="urn:microsoft.com/office/officeart/2005/8/layout/gear1"/>
    <dgm:cxn modelId="{03ED110E-04C3-9441-87AF-056568EAA6F9}" type="presParOf" srcId="{828EAF65-0B3A-6242-8E81-DDEFA9BD8D6C}" destId="{334C8140-1AF3-3D4A-896E-97E89C7A8251}" srcOrd="1" destOrd="0" presId="urn:microsoft.com/office/officeart/2005/8/layout/gear1"/>
    <dgm:cxn modelId="{27F41B05-06EE-DD44-B9F1-3AB6FFFE7DFA}" type="presParOf" srcId="{828EAF65-0B3A-6242-8E81-DDEFA9BD8D6C}" destId="{88A2949C-B083-4749-BB3C-E4A7D423D9B6}" srcOrd="2" destOrd="0" presId="urn:microsoft.com/office/officeart/2005/8/layout/gear1"/>
    <dgm:cxn modelId="{C0A345E0-5800-3C42-88D8-86491B99377B}" type="presParOf" srcId="{828EAF65-0B3A-6242-8E81-DDEFA9BD8D6C}" destId="{978617AB-FE12-EE4E-88B6-38C3961956F6}" srcOrd="3" destOrd="0" presId="urn:microsoft.com/office/officeart/2005/8/layout/gear1"/>
    <dgm:cxn modelId="{1A48A8E1-B749-9941-A70A-C14EBE9EADDF}" type="presParOf" srcId="{828EAF65-0B3A-6242-8E81-DDEFA9BD8D6C}" destId="{F42B79DA-AA13-1F44-81C5-D82E3A326F16}" srcOrd="4" destOrd="0" presId="urn:microsoft.com/office/officeart/2005/8/layout/gear1"/>
    <dgm:cxn modelId="{8DE01F6D-ACCF-3245-9E69-FAB26AB75C61}" type="presParOf" srcId="{828EAF65-0B3A-6242-8E81-DDEFA9BD8D6C}" destId="{EDE64FC0-9C17-BA49-86C5-09822F606D66}" srcOrd="5" destOrd="0" presId="urn:microsoft.com/office/officeart/2005/8/layout/gear1"/>
    <dgm:cxn modelId="{981A072F-7FDA-FF48-B805-B746A54FDFC6}" type="presParOf" srcId="{828EAF65-0B3A-6242-8E81-DDEFA9BD8D6C}" destId="{EAB99544-260D-8643-A99A-AEE7061BBA11}" srcOrd="6" destOrd="0" presId="urn:microsoft.com/office/officeart/2005/8/layout/gear1"/>
    <dgm:cxn modelId="{73C5C65C-DEED-9143-8736-E12496361F8D}" type="presParOf" srcId="{828EAF65-0B3A-6242-8E81-DDEFA9BD8D6C}" destId="{CD4E0230-DBCC-AE44-830E-E674632D0961}" srcOrd="7" destOrd="0" presId="urn:microsoft.com/office/officeart/2005/8/layout/gear1"/>
    <dgm:cxn modelId="{F66D8522-A94E-E74D-BEB7-154DD19A120A}" type="presParOf" srcId="{828EAF65-0B3A-6242-8E81-DDEFA9BD8D6C}" destId="{03B2F503-B684-DB40-8789-2A9F84FB2B8C}" srcOrd="8" destOrd="0" presId="urn:microsoft.com/office/officeart/2005/8/layout/gear1"/>
    <dgm:cxn modelId="{AF2CA8B1-ABD3-0340-8CC3-54E0E7994235}" type="presParOf" srcId="{828EAF65-0B3A-6242-8E81-DDEFA9BD8D6C}" destId="{E1E9638F-C3A8-F940-8683-B522E73A0972}" srcOrd="9" destOrd="0" presId="urn:microsoft.com/office/officeart/2005/8/layout/gear1"/>
    <dgm:cxn modelId="{0C7ED508-31DB-934C-8DD2-C4CD336598BA}" type="presParOf" srcId="{828EAF65-0B3A-6242-8E81-DDEFA9BD8D6C}" destId="{2B29AF90-F652-8242-AB92-046665E2750C}" srcOrd="10" destOrd="0" presId="urn:microsoft.com/office/officeart/2005/8/layout/gear1"/>
    <dgm:cxn modelId="{2622B708-6D4E-BE49-8D63-A174153084F7}" type="presParOf" srcId="{828EAF65-0B3A-6242-8E81-DDEFA9BD8D6C}" destId="{79897517-00CC-0F4C-B1BD-4B5283F2C9C4}" srcOrd="11" destOrd="0" presId="urn:microsoft.com/office/officeart/2005/8/layout/gear1"/>
    <dgm:cxn modelId="{5A09A194-6078-EB4A-A8B2-9B7B694987A5}" type="presParOf" srcId="{828EAF65-0B3A-6242-8E81-DDEFA9BD8D6C}" destId="{3361B1B2-5FA8-7D45-953F-951EE1F51FD4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F55AD84-3FB4-1C4F-ADD5-620738DC97C0}">
      <dsp:nvSpPr>
        <dsp:cNvPr id="0" name=""/>
        <dsp:cNvSpPr/>
      </dsp:nvSpPr>
      <dsp:spPr>
        <a:xfrm>
          <a:off x="1851818" y="0"/>
          <a:ext cx="4525963" cy="4525963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EB1DD4F-A954-3A41-AAF8-5F9668F07CA6}">
      <dsp:nvSpPr>
        <dsp:cNvPr id="0" name=""/>
        <dsp:cNvSpPr/>
      </dsp:nvSpPr>
      <dsp:spPr>
        <a:xfrm>
          <a:off x="2146006" y="294187"/>
          <a:ext cx="1810385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Math</a:t>
          </a:r>
          <a:endParaRPr lang="en-US" sz="2400" kern="1200" dirty="0"/>
        </a:p>
      </dsp:txBody>
      <dsp:txXfrm>
        <a:off x="2146006" y="294187"/>
        <a:ext cx="1810385" cy="1810385"/>
      </dsp:txXfrm>
    </dsp:sp>
    <dsp:sp modelId="{DA8B8803-D396-2640-AF1D-7D10536F996E}">
      <dsp:nvSpPr>
        <dsp:cNvPr id="0" name=""/>
        <dsp:cNvSpPr/>
      </dsp:nvSpPr>
      <dsp:spPr>
        <a:xfrm>
          <a:off x="4273208" y="294187"/>
          <a:ext cx="1810385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Science</a:t>
          </a:r>
          <a:endParaRPr lang="en-US" sz="2400" kern="1200" dirty="0"/>
        </a:p>
      </dsp:txBody>
      <dsp:txXfrm>
        <a:off x="4273208" y="294187"/>
        <a:ext cx="1810385" cy="1810385"/>
      </dsp:txXfrm>
    </dsp:sp>
    <dsp:sp modelId="{1C0B1A0E-E1EC-E447-A6F6-3D052F34BE3E}">
      <dsp:nvSpPr>
        <dsp:cNvPr id="0" name=""/>
        <dsp:cNvSpPr/>
      </dsp:nvSpPr>
      <dsp:spPr>
        <a:xfrm>
          <a:off x="2146006" y="2421390"/>
          <a:ext cx="1810385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History </a:t>
          </a:r>
          <a:endParaRPr lang="en-US" sz="2400" kern="1200" dirty="0"/>
        </a:p>
      </dsp:txBody>
      <dsp:txXfrm>
        <a:off x="2146006" y="2421390"/>
        <a:ext cx="1810385" cy="1810385"/>
      </dsp:txXfrm>
    </dsp:sp>
    <dsp:sp modelId="{B3836B3A-5F43-A245-BE42-9B1EB81A7BA5}">
      <dsp:nvSpPr>
        <dsp:cNvPr id="0" name=""/>
        <dsp:cNvSpPr/>
      </dsp:nvSpPr>
      <dsp:spPr>
        <a:xfrm>
          <a:off x="4273208" y="2421390"/>
          <a:ext cx="1810385" cy="181038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Language</a:t>
          </a:r>
          <a:endParaRPr lang="en-US" sz="2400" kern="1200" dirty="0"/>
        </a:p>
      </dsp:txBody>
      <dsp:txXfrm>
        <a:off x="4273208" y="2421390"/>
        <a:ext cx="1810385" cy="1810385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B374AE5-0249-7C47-8F24-BFDDA2A816DE}">
      <dsp:nvSpPr>
        <dsp:cNvPr id="0" name=""/>
        <dsp:cNvSpPr/>
      </dsp:nvSpPr>
      <dsp:spPr>
        <a:xfrm>
          <a:off x="782" y="1330628"/>
          <a:ext cx="2260822" cy="18647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51435" rIns="51435" bIns="51435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No opinion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No emotion</a:t>
          </a:r>
          <a:endParaRPr lang="en-US" sz="2700" kern="1200" dirty="0"/>
        </a:p>
      </dsp:txBody>
      <dsp:txXfrm>
        <a:off x="782" y="1330628"/>
        <a:ext cx="2260822" cy="1465125"/>
      </dsp:txXfrm>
    </dsp:sp>
    <dsp:sp modelId="{E256F509-5867-934E-97EC-30588C5A2780}">
      <dsp:nvSpPr>
        <dsp:cNvPr id="0" name=""/>
        <dsp:cNvSpPr/>
      </dsp:nvSpPr>
      <dsp:spPr>
        <a:xfrm>
          <a:off x="1279934" y="1805736"/>
          <a:ext cx="2447481" cy="2447481"/>
        </a:xfrm>
        <a:prstGeom prst="leftCircularArrow">
          <a:avLst>
            <a:gd name="adj1" fmla="val 2969"/>
            <a:gd name="adj2" fmla="val 363730"/>
            <a:gd name="adj3" fmla="val 2139241"/>
            <a:gd name="adj4" fmla="val 9024489"/>
            <a:gd name="adj5" fmla="val 3463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F7D9A3-BFD2-7743-9B45-7057CB47AF7F}">
      <dsp:nvSpPr>
        <dsp:cNvPr id="0" name=""/>
        <dsp:cNvSpPr/>
      </dsp:nvSpPr>
      <dsp:spPr>
        <a:xfrm>
          <a:off x="503186" y="2795754"/>
          <a:ext cx="2009619" cy="7991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OBJECTIVE</a:t>
          </a:r>
          <a:endParaRPr lang="en-US" sz="2900" kern="1200" dirty="0"/>
        </a:p>
      </dsp:txBody>
      <dsp:txXfrm>
        <a:off x="503186" y="2795754"/>
        <a:ext cx="2009619" cy="799159"/>
      </dsp:txXfrm>
    </dsp:sp>
    <dsp:sp modelId="{75B2E6F7-E0B5-144D-91B5-B959CCEFFAC4}">
      <dsp:nvSpPr>
        <dsp:cNvPr id="0" name=""/>
        <dsp:cNvSpPr/>
      </dsp:nvSpPr>
      <dsp:spPr>
        <a:xfrm>
          <a:off x="2858787" y="1330628"/>
          <a:ext cx="2260822" cy="18647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51435" rIns="51435" bIns="51435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Contains facts 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Uses logic</a:t>
          </a:r>
          <a:endParaRPr lang="en-US" sz="2700" kern="1200" dirty="0"/>
        </a:p>
      </dsp:txBody>
      <dsp:txXfrm>
        <a:off x="2858787" y="1730208"/>
        <a:ext cx="2260822" cy="1465125"/>
      </dsp:txXfrm>
    </dsp:sp>
    <dsp:sp modelId="{329133A4-3513-764C-A741-1C4F79457007}">
      <dsp:nvSpPr>
        <dsp:cNvPr id="0" name=""/>
        <dsp:cNvSpPr/>
      </dsp:nvSpPr>
      <dsp:spPr>
        <a:xfrm>
          <a:off x="4119099" y="199631"/>
          <a:ext cx="2736364" cy="2736364"/>
        </a:xfrm>
        <a:prstGeom prst="circularArrow">
          <a:avLst>
            <a:gd name="adj1" fmla="val 2655"/>
            <a:gd name="adj2" fmla="val 322955"/>
            <a:gd name="adj3" fmla="val 19501534"/>
            <a:gd name="adj4" fmla="val 12575511"/>
            <a:gd name="adj5" fmla="val 3098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F65302-F467-BB48-85FE-12DD7205CD1B}">
      <dsp:nvSpPr>
        <dsp:cNvPr id="0" name=""/>
        <dsp:cNvSpPr/>
      </dsp:nvSpPr>
      <dsp:spPr>
        <a:xfrm>
          <a:off x="3361192" y="931048"/>
          <a:ext cx="2009619" cy="7991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Accurate</a:t>
          </a:r>
          <a:endParaRPr lang="en-US" sz="2900" kern="1200" dirty="0"/>
        </a:p>
      </dsp:txBody>
      <dsp:txXfrm>
        <a:off x="3361192" y="931048"/>
        <a:ext cx="2009619" cy="799159"/>
      </dsp:txXfrm>
    </dsp:sp>
    <dsp:sp modelId="{BC5C0FA7-FD5E-AA4A-BEFA-1852D2563B01}">
      <dsp:nvSpPr>
        <dsp:cNvPr id="0" name=""/>
        <dsp:cNvSpPr/>
      </dsp:nvSpPr>
      <dsp:spPr>
        <a:xfrm>
          <a:off x="5716793" y="1330628"/>
          <a:ext cx="2260822" cy="18647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51435" rIns="51435" bIns="51435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Serious tone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Not funny</a:t>
          </a:r>
          <a:endParaRPr lang="en-US" sz="2700" kern="1200" dirty="0"/>
        </a:p>
      </dsp:txBody>
      <dsp:txXfrm>
        <a:off x="5716793" y="1330628"/>
        <a:ext cx="2260822" cy="1465125"/>
      </dsp:txXfrm>
    </dsp:sp>
    <dsp:sp modelId="{F5B3A4A1-1ED2-1B4A-BB36-E60182A494C0}">
      <dsp:nvSpPr>
        <dsp:cNvPr id="0" name=""/>
        <dsp:cNvSpPr/>
      </dsp:nvSpPr>
      <dsp:spPr>
        <a:xfrm>
          <a:off x="6219198" y="2795754"/>
          <a:ext cx="2009619" cy="7991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Formal</a:t>
          </a:r>
          <a:endParaRPr lang="en-US" sz="2900" kern="1200" dirty="0"/>
        </a:p>
      </dsp:txBody>
      <dsp:txXfrm>
        <a:off x="6219198" y="2795754"/>
        <a:ext cx="2009619" cy="799159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B09F58C-B097-ED47-8C12-C263C0166061}">
      <dsp:nvSpPr>
        <dsp:cNvPr id="0" name=""/>
        <dsp:cNvSpPr/>
      </dsp:nvSpPr>
      <dsp:spPr>
        <a:xfrm>
          <a:off x="1851818" y="0"/>
          <a:ext cx="4525963" cy="452596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Can be objective or subjective</a:t>
          </a:r>
          <a:endParaRPr lang="en-US" sz="1100" kern="1200" dirty="0"/>
        </a:p>
      </dsp:txBody>
      <dsp:txXfrm>
        <a:off x="3482070" y="226298"/>
        <a:ext cx="1265459" cy="678894"/>
      </dsp:txXfrm>
    </dsp:sp>
    <dsp:sp modelId="{F0D20BD9-7101-B548-A3FB-C012AD9F63F1}">
      <dsp:nvSpPr>
        <dsp:cNvPr id="0" name=""/>
        <dsp:cNvSpPr/>
      </dsp:nvSpPr>
      <dsp:spPr>
        <a:xfrm>
          <a:off x="2304414" y="905192"/>
          <a:ext cx="3620770" cy="362077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Creates pictures and images</a:t>
          </a:r>
          <a:endParaRPr lang="en-US" sz="1100" kern="1200" dirty="0"/>
        </a:p>
      </dsp:txBody>
      <dsp:txXfrm>
        <a:off x="3482070" y="1122438"/>
        <a:ext cx="1265459" cy="651738"/>
      </dsp:txXfrm>
    </dsp:sp>
    <dsp:sp modelId="{6C4CA6C6-5859-8E42-B3DA-96699373037D}">
      <dsp:nvSpPr>
        <dsp:cNvPr id="0" name=""/>
        <dsp:cNvSpPr/>
      </dsp:nvSpPr>
      <dsp:spPr>
        <a:xfrm>
          <a:off x="2757011" y="1810385"/>
          <a:ext cx="2715577" cy="271557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Arouses Emotions</a:t>
          </a:r>
          <a:endParaRPr lang="en-US" sz="1100" kern="1200" dirty="0"/>
        </a:p>
      </dsp:txBody>
      <dsp:txXfrm>
        <a:off x="3482070" y="2014053"/>
        <a:ext cx="1265459" cy="611005"/>
      </dsp:txXfrm>
    </dsp:sp>
    <dsp:sp modelId="{2E26A180-190E-074D-9A25-7D87F7195B38}">
      <dsp:nvSpPr>
        <dsp:cNvPr id="0" name=""/>
        <dsp:cNvSpPr/>
      </dsp:nvSpPr>
      <dsp:spPr>
        <a:xfrm>
          <a:off x="3209607" y="2715577"/>
          <a:ext cx="1810385" cy="181038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Escape</a:t>
          </a:r>
          <a:endParaRPr lang="en-US" sz="1100" kern="1200" dirty="0"/>
        </a:p>
      </dsp:txBody>
      <dsp:txXfrm>
        <a:off x="3474732" y="3168174"/>
        <a:ext cx="1280135" cy="905192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999901D-7A06-924B-923A-68DD73C5CDA7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Personal experience, very subjective</a:t>
          </a:r>
          <a:endParaRPr lang="en-US" sz="2200" kern="1200" dirty="0"/>
        </a:p>
      </dsp:txBody>
      <dsp:txXfrm>
        <a:off x="3119088" y="531800"/>
        <a:ext cx="1991423" cy="1222010"/>
      </dsp:txXfrm>
    </dsp:sp>
    <dsp:sp modelId="{D5B3989D-2F56-764F-8EC1-C0FDDB9C3535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We write for ourselves not others</a:t>
          </a:r>
          <a:endParaRPr lang="en-US" sz="2200" kern="1200" dirty="0"/>
        </a:p>
      </dsp:txBody>
      <dsp:txXfrm>
        <a:off x="4567396" y="2455334"/>
        <a:ext cx="1629346" cy="1493567"/>
      </dsp:txXfrm>
    </dsp:sp>
    <dsp:sp modelId="{8BB116A1-0DCC-804F-8292-8200DCACE624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Feelings and emotions</a:t>
          </a:r>
          <a:endParaRPr lang="en-US" sz="2200" kern="1200" dirty="0"/>
        </a:p>
      </dsp:txBody>
      <dsp:txXfrm>
        <a:off x="2032857" y="2455334"/>
        <a:ext cx="1629346" cy="1493567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89FF8F-22ED-9B4E-9DDF-55A290BB0BF7}">
      <dsp:nvSpPr>
        <dsp:cNvPr id="0" name=""/>
        <dsp:cNvSpPr/>
      </dsp:nvSpPr>
      <dsp:spPr>
        <a:xfrm rot="16200000">
          <a:off x="925909" y="-925909"/>
          <a:ext cx="2262981" cy="4114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Subjective opinion</a:t>
          </a:r>
          <a:endParaRPr lang="en-US" sz="2300" kern="1200" dirty="0"/>
        </a:p>
      </dsp:txBody>
      <dsp:txXfrm rot="16200000">
        <a:off x="1208781" y="-1208781"/>
        <a:ext cx="1697236" cy="4114800"/>
      </dsp:txXfrm>
    </dsp:sp>
    <dsp:sp modelId="{04D06268-AD99-C345-838C-99C61EEEA161}">
      <dsp:nvSpPr>
        <dsp:cNvPr id="0" name=""/>
        <dsp:cNvSpPr/>
      </dsp:nvSpPr>
      <dsp:spPr>
        <a:xfrm>
          <a:off x="4114800" y="0"/>
          <a:ext cx="4114800" cy="226298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Can use both emotion or logic</a:t>
          </a:r>
          <a:endParaRPr lang="en-US" sz="2300" kern="1200" dirty="0"/>
        </a:p>
      </dsp:txBody>
      <dsp:txXfrm>
        <a:off x="4114800" y="0"/>
        <a:ext cx="4114800" cy="1697236"/>
      </dsp:txXfrm>
    </dsp:sp>
    <dsp:sp modelId="{9AC8A3B4-A77B-1341-8FD8-8975D428D884}">
      <dsp:nvSpPr>
        <dsp:cNvPr id="0" name=""/>
        <dsp:cNvSpPr/>
      </dsp:nvSpPr>
      <dsp:spPr>
        <a:xfrm rot="10800000">
          <a:off x="0" y="2262981"/>
          <a:ext cx="4114800" cy="226298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Can be formal or informal</a:t>
          </a:r>
          <a:endParaRPr lang="en-US" sz="2300" kern="1200" dirty="0"/>
        </a:p>
      </dsp:txBody>
      <dsp:txXfrm rot="10800000">
        <a:off x="0" y="2828726"/>
        <a:ext cx="4114800" cy="1697236"/>
      </dsp:txXfrm>
    </dsp:sp>
    <dsp:sp modelId="{C647C693-A529-D44D-93A3-643BB9C72EFC}">
      <dsp:nvSpPr>
        <dsp:cNvPr id="0" name=""/>
        <dsp:cNvSpPr/>
      </dsp:nvSpPr>
      <dsp:spPr>
        <a:xfrm rot="5400000">
          <a:off x="5040709" y="1337072"/>
          <a:ext cx="2262981" cy="4114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The most important of all language skills for your success</a:t>
          </a:r>
          <a:endParaRPr lang="en-US" sz="2300" kern="1200" dirty="0"/>
        </a:p>
      </dsp:txBody>
      <dsp:txXfrm rot="5400000">
        <a:off x="5323581" y="1619944"/>
        <a:ext cx="1697236" cy="4114800"/>
      </dsp:txXfrm>
    </dsp:sp>
    <dsp:sp modelId="{6D738391-87B6-0E48-99E0-8D3D770A6DA5}">
      <dsp:nvSpPr>
        <dsp:cNvPr id="0" name=""/>
        <dsp:cNvSpPr/>
      </dsp:nvSpPr>
      <dsp:spPr>
        <a:xfrm>
          <a:off x="2880359" y="1697236"/>
          <a:ext cx="2468880" cy="1131490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Change the mind of others</a:t>
          </a:r>
          <a:endParaRPr lang="en-US" sz="2300" kern="1200" dirty="0"/>
        </a:p>
      </dsp:txBody>
      <dsp:txXfrm>
        <a:off x="2880359" y="1697236"/>
        <a:ext cx="2468880" cy="113149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56AD1FF-EEC9-B94D-ABDF-F53B5038EB85}">
      <dsp:nvSpPr>
        <dsp:cNvPr id="0" name=""/>
        <dsp:cNvSpPr/>
      </dsp:nvSpPr>
      <dsp:spPr>
        <a:xfrm>
          <a:off x="2943448" y="1529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Look at a subject from multiple perspectives</a:t>
          </a:r>
          <a:endParaRPr lang="en-US" sz="1700" kern="1200" dirty="0"/>
        </a:p>
      </dsp:txBody>
      <dsp:txXfrm>
        <a:off x="2943448" y="1529"/>
        <a:ext cx="2342703" cy="1171351"/>
      </dsp:txXfrm>
    </dsp:sp>
    <dsp:sp modelId="{D28B04EF-59DF-8D41-8AAA-5BF5A59D6337}">
      <dsp:nvSpPr>
        <dsp:cNvPr id="0" name=""/>
        <dsp:cNvSpPr/>
      </dsp:nvSpPr>
      <dsp:spPr>
        <a:xfrm rot="3586832">
          <a:off x="4473091" y="2057998"/>
          <a:ext cx="1235597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3586832">
        <a:off x="4473091" y="2057998"/>
        <a:ext cx="1235597" cy="409973"/>
      </dsp:txXfrm>
    </dsp:sp>
    <dsp:sp modelId="{9E67F928-E76E-5241-83F9-4F0106575310}">
      <dsp:nvSpPr>
        <dsp:cNvPr id="0" name=""/>
        <dsp:cNvSpPr/>
      </dsp:nvSpPr>
      <dsp:spPr>
        <a:xfrm>
          <a:off x="4895628" y="3353089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Analyze each perspective finding strengths and weaknesses </a:t>
          </a:r>
          <a:endParaRPr lang="en-US" sz="1700" kern="1200" dirty="0"/>
        </a:p>
      </dsp:txBody>
      <dsp:txXfrm>
        <a:off x="4895628" y="3353089"/>
        <a:ext cx="2342703" cy="1171351"/>
      </dsp:txXfrm>
    </dsp:sp>
    <dsp:sp modelId="{778CE552-768D-1847-B020-5464B6042029}">
      <dsp:nvSpPr>
        <dsp:cNvPr id="0" name=""/>
        <dsp:cNvSpPr/>
      </dsp:nvSpPr>
      <dsp:spPr>
        <a:xfrm rot="10800006">
          <a:off x="3505581" y="3733775"/>
          <a:ext cx="1235597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6">
        <a:off x="3505581" y="3733775"/>
        <a:ext cx="1235597" cy="409973"/>
      </dsp:txXfrm>
    </dsp:sp>
    <dsp:sp modelId="{E36181AB-C302-AB4A-A432-46FF08E88AE4}">
      <dsp:nvSpPr>
        <dsp:cNvPr id="0" name=""/>
        <dsp:cNvSpPr/>
      </dsp:nvSpPr>
      <dsp:spPr>
        <a:xfrm>
          <a:off x="1008428" y="3353082"/>
          <a:ext cx="2342703" cy="117135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Pass judgment. Share that information with others.</a:t>
          </a:r>
          <a:endParaRPr lang="en-US" sz="1700" kern="1200" dirty="0"/>
        </a:p>
      </dsp:txBody>
      <dsp:txXfrm>
        <a:off x="1008428" y="3353082"/>
        <a:ext cx="2342703" cy="1171351"/>
      </dsp:txXfrm>
    </dsp:sp>
    <dsp:sp modelId="{2E0B81A9-862A-124D-82D9-C0077A7FE74F}">
      <dsp:nvSpPr>
        <dsp:cNvPr id="0" name=""/>
        <dsp:cNvSpPr/>
      </dsp:nvSpPr>
      <dsp:spPr>
        <a:xfrm rot="18000000">
          <a:off x="2529491" y="2057994"/>
          <a:ext cx="1235597" cy="409973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8000000">
        <a:off x="2529491" y="2057994"/>
        <a:ext cx="1235597" cy="409973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4C25A1B-D839-6840-A590-A2E9383BE31C}">
      <dsp:nvSpPr>
        <dsp:cNvPr id="0" name=""/>
        <dsp:cNvSpPr/>
      </dsp:nvSpPr>
      <dsp:spPr>
        <a:xfrm>
          <a:off x="2123376" y="0"/>
          <a:ext cx="1629346" cy="90519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Critical thinking</a:t>
          </a:r>
          <a:endParaRPr lang="en-US" sz="1900" kern="1200" dirty="0"/>
        </a:p>
      </dsp:txBody>
      <dsp:txXfrm>
        <a:off x="2123376" y="0"/>
        <a:ext cx="1629346" cy="905192"/>
      </dsp:txXfrm>
    </dsp:sp>
    <dsp:sp modelId="{716097A6-F680-6241-B156-2432E2544717}">
      <dsp:nvSpPr>
        <dsp:cNvPr id="0" name=""/>
        <dsp:cNvSpPr/>
      </dsp:nvSpPr>
      <dsp:spPr>
        <a:xfrm>
          <a:off x="4476877" y="0"/>
          <a:ext cx="1629346" cy="90519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The ability to persuade</a:t>
          </a:r>
          <a:endParaRPr lang="en-US" sz="1900" kern="1200" dirty="0"/>
        </a:p>
      </dsp:txBody>
      <dsp:txXfrm>
        <a:off x="4476877" y="0"/>
        <a:ext cx="1629346" cy="905192"/>
      </dsp:txXfrm>
    </dsp:sp>
    <dsp:sp modelId="{97FD6A02-63FD-1A4E-A4C6-263C1F7BA4FF}">
      <dsp:nvSpPr>
        <dsp:cNvPr id="0" name=""/>
        <dsp:cNvSpPr/>
      </dsp:nvSpPr>
      <dsp:spPr>
        <a:xfrm>
          <a:off x="3775352" y="3847068"/>
          <a:ext cx="678894" cy="678894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85832E-D8B9-D141-8982-ED654DD4D189}">
      <dsp:nvSpPr>
        <dsp:cNvPr id="0" name=""/>
        <dsp:cNvSpPr/>
      </dsp:nvSpPr>
      <dsp:spPr>
        <a:xfrm rot="240000">
          <a:off x="2077494" y="3556154"/>
          <a:ext cx="4074610" cy="2849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CBB93F-0291-0F4C-A2DB-B96ACADDCAE6}">
      <dsp:nvSpPr>
        <dsp:cNvPr id="0" name=""/>
        <dsp:cNvSpPr/>
      </dsp:nvSpPr>
      <dsp:spPr>
        <a:xfrm rot="240000">
          <a:off x="4523944" y="2843773"/>
          <a:ext cx="1625731" cy="7574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Success in </a:t>
          </a:r>
          <a:r>
            <a:rPr lang="en-US" sz="1800" kern="1200" smtClean="0"/>
            <a:t>personal life</a:t>
          </a:r>
          <a:endParaRPr lang="en-US" sz="1800" kern="1200"/>
        </a:p>
      </dsp:txBody>
      <dsp:txXfrm rot="240000">
        <a:off x="4523944" y="2843773"/>
        <a:ext cx="1625731" cy="757424"/>
      </dsp:txXfrm>
    </dsp:sp>
    <dsp:sp modelId="{C89535D7-B147-E14D-B54B-5B30E60BC857}">
      <dsp:nvSpPr>
        <dsp:cNvPr id="0" name=""/>
        <dsp:cNvSpPr/>
      </dsp:nvSpPr>
      <dsp:spPr>
        <a:xfrm rot="240000">
          <a:off x="4582781" y="2029099"/>
          <a:ext cx="1625731" cy="7574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Success in politics</a:t>
          </a:r>
          <a:endParaRPr lang="en-US" sz="1800" kern="1200" dirty="0"/>
        </a:p>
      </dsp:txBody>
      <dsp:txXfrm rot="240000">
        <a:off x="4582781" y="2029099"/>
        <a:ext cx="1625731" cy="757424"/>
      </dsp:txXfrm>
    </dsp:sp>
    <dsp:sp modelId="{C63173A5-2E8F-5D43-A6BC-5C7EF41D6CEB}">
      <dsp:nvSpPr>
        <dsp:cNvPr id="0" name=""/>
        <dsp:cNvSpPr/>
      </dsp:nvSpPr>
      <dsp:spPr>
        <a:xfrm rot="240000">
          <a:off x="4641619" y="1232530"/>
          <a:ext cx="1625731" cy="7574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Success in business</a:t>
          </a:r>
          <a:endParaRPr lang="en-US" sz="1800" kern="1200" dirty="0"/>
        </a:p>
      </dsp:txBody>
      <dsp:txXfrm rot="240000">
        <a:off x="4641619" y="1232530"/>
        <a:ext cx="1625731" cy="757424"/>
      </dsp:txXfrm>
    </dsp:sp>
    <dsp:sp modelId="{27DE44DE-2232-ED45-A020-39CCF9CAD938}">
      <dsp:nvSpPr>
        <dsp:cNvPr id="0" name=""/>
        <dsp:cNvSpPr/>
      </dsp:nvSpPr>
      <dsp:spPr>
        <a:xfrm rot="240000">
          <a:off x="2193073" y="2680838"/>
          <a:ext cx="1625731" cy="7574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Solves problems</a:t>
          </a:r>
          <a:endParaRPr lang="en-US" sz="1800" kern="1200" dirty="0"/>
        </a:p>
      </dsp:txBody>
      <dsp:txXfrm rot="240000">
        <a:off x="2193073" y="2680838"/>
        <a:ext cx="1625731" cy="757424"/>
      </dsp:txXfrm>
    </dsp:sp>
    <dsp:sp modelId="{262E2D54-3441-7D4A-BD3F-2D72B25BEEB8}">
      <dsp:nvSpPr>
        <dsp:cNvPr id="0" name=""/>
        <dsp:cNvSpPr/>
      </dsp:nvSpPr>
      <dsp:spPr>
        <a:xfrm rot="240000">
          <a:off x="2251910" y="1866165"/>
          <a:ext cx="1625731" cy="7574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Creates new thinking</a:t>
          </a:r>
          <a:endParaRPr lang="en-US" sz="1800" kern="1200" dirty="0"/>
        </a:p>
      </dsp:txBody>
      <dsp:txXfrm rot="240000">
        <a:off x="2251910" y="1866165"/>
        <a:ext cx="1625731" cy="75742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2DBB82D-197E-1D4F-B198-F5CD5E0D573C}">
      <dsp:nvSpPr>
        <dsp:cNvPr id="0" name=""/>
        <dsp:cNvSpPr/>
      </dsp:nvSpPr>
      <dsp:spPr>
        <a:xfrm>
          <a:off x="3083005" y="2461550"/>
          <a:ext cx="2063588" cy="2063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Language</a:t>
          </a:r>
          <a:endParaRPr lang="en-US" sz="2400" kern="1200" dirty="0"/>
        </a:p>
      </dsp:txBody>
      <dsp:txXfrm>
        <a:off x="3083005" y="2461550"/>
        <a:ext cx="2063588" cy="2063588"/>
      </dsp:txXfrm>
    </dsp:sp>
    <dsp:sp modelId="{4EA95927-560D-F84E-AEA3-10AA980EA388}">
      <dsp:nvSpPr>
        <dsp:cNvPr id="0" name=""/>
        <dsp:cNvSpPr/>
      </dsp:nvSpPr>
      <dsp:spPr>
        <a:xfrm rot="12900000">
          <a:off x="1752980" y="2100207"/>
          <a:ext cx="1584352" cy="58812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EF1C5B-A530-7542-B9F9-004A83B1A052}">
      <dsp:nvSpPr>
        <dsp:cNvPr id="0" name=""/>
        <dsp:cNvSpPr/>
      </dsp:nvSpPr>
      <dsp:spPr>
        <a:xfrm>
          <a:off x="916039" y="1155731"/>
          <a:ext cx="1960408" cy="15683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0485" tIns="70485" rIns="70485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Science</a:t>
          </a:r>
          <a:endParaRPr lang="en-US" sz="3700" kern="1200" dirty="0"/>
        </a:p>
      </dsp:txBody>
      <dsp:txXfrm>
        <a:off x="916039" y="1155731"/>
        <a:ext cx="1960408" cy="1568327"/>
      </dsp:txXfrm>
    </dsp:sp>
    <dsp:sp modelId="{13E30978-9556-EF46-B6A3-0AB38E5832FC}">
      <dsp:nvSpPr>
        <dsp:cNvPr id="0" name=""/>
        <dsp:cNvSpPr/>
      </dsp:nvSpPr>
      <dsp:spPr>
        <a:xfrm rot="16200000">
          <a:off x="3322623" y="1283102"/>
          <a:ext cx="1584352" cy="58812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3103974-F802-ED42-901F-8E44E0303BC3}">
      <dsp:nvSpPr>
        <dsp:cNvPr id="0" name=""/>
        <dsp:cNvSpPr/>
      </dsp:nvSpPr>
      <dsp:spPr>
        <a:xfrm>
          <a:off x="3134595" y="824"/>
          <a:ext cx="1960408" cy="15683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0485" tIns="70485" rIns="70485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Math </a:t>
          </a:r>
          <a:endParaRPr lang="en-US" sz="3700" kern="1200" dirty="0"/>
        </a:p>
      </dsp:txBody>
      <dsp:txXfrm>
        <a:off x="3134595" y="824"/>
        <a:ext cx="1960408" cy="1568327"/>
      </dsp:txXfrm>
    </dsp:sp>
    <dsp:sp modelId="{90E1AEB8-A407-AD4F-A0F2-6C541F0BB672}">
      <dsp:nvSpPr>
        <dsp:cNvPr id="0" name=""/>
        <dsp:cNvSpPr/>
      </dsp:nvSpPr>
      <dsp:spPr>
        <a:xfrm rot="19500000">
          <a:off x="4892267" y="2100207"/>
          <a:ext cx="1584352" cy="58812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8FC947-D838-D746-B40D-FB2CE61C2533}">
      <dsp:nvSpPr>
        <dsp:cNvPr id="0" name=""/>
        <dsp:cNvSpPr/>
      </dsp:nvSpPr>
      <dsp:spPr>
        <a:xfrm>
          <a:off x="5353151" y="1155731"/>
          <a:ext cx="1960408" cy="15683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0485" tIns="70485" rIns="70485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History</a:t>
          </a:r>
          <a:endParaRPr lang="en-US" sz="3700" kern="1200" dirty="0"/>
        </a:p>
      </dsp:txBody>
      <dsp:txXfrm>
        <a:off x="5353151" y="1155731"/>
        <a:ext cx="1960408" cy="156832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12D66C-F9B4-CA43-BFD7-DC9F3740C79F}">
      <dsp:nvSpPr>
        <dsp:cNvPr id="0" name=""/>
        <dsp:cNvSpPr/>
      </dsp:nvSpPr>
      <dsp:spPr>
        <a:xfrm>
          <a:off x="1383" y="1345790"/>
          <a:ext cx="1834381" cy="183438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People with good communication skills get the best jobs</a:t>
          </a:r>
          <a:endParaRPr lang="en-US" sz="1300" kern="1200" dirty="0"/>
        </a:p>
      </dsp:txBody>
      <dsp:txXfrm>
        <a:off x="1383" y="1345790"/>
        <a:ext cx="1834381" cy="1834381"/>
      </dsp:txXfrm>
    </dsp:sp>
    <dsp:sp modelId="{2D144D16-B9E0-DE4E-8F2D-063B73265DBB}">
      <dsp:nvSpPr>
        <dsp:cNvPr id="0" name=""/>
        <dsp:cNvSpPr/>
      </dsp:nvSpPr>
      <dsp:spPr>
        <a:xfrm>
          <a:off x="1984716" y="1731010"/>
          <a:ext cx="1063941" cy="1063941"/>
        </a:xfrm>
        <a:prstGeom prst="mathPlus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984716" y="1731010"/>
        <a:ext cx="1063941" cy="1063941"/>
      </dsp:txXfrm>
    </dsp:sp>
    <dsp:sp modelId="{5524A615-B7C1-AA40-ABF4-B4FBA828FC6F}">
      <dsp:nvSpPr>
        <dsp:cNvPr id="0" name=""/>
        <dsp:cNvSpPr/>
      </dsp:nvSpPr>
      <dsp:spPr>
        <a:xfrm>
          <a:off x="3197609" y="1345790"/>
          <a:ext cx="1834381" cy="183438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People with good communication skills get the most promotions</a:t>
          </a:r>
          <a:endParaRPr lang="en-US" sz="1300" kern="1200" dirty="0"/>
        </a:p>
      </dsp:txBody>
      <dsp:txXfrm>
        <a:off x="3197609" y="1345790"/>
        <a:ext cx="1834381" cy="1834381"/>
      </dsp:txXfrm>
    </dsp:sp>
    <dsp:sp modelId="{3C685F8F-5C2A-384D-A258-44E848015B6B}">
      <dsp:nvSpPr>
        <dsp:cNvPr id="0" name=""/>
        <dsp:cNvSpPr/>
      </dsp:nvSpPr>
      <dsp:spPr>
        <a:xfrm>
          <a:off x="5180942" y="1731010"/>
          <a:ext cx="1063941" cy="1063941"/>
        </a:xfrm>
        <a:prstGeom prst="mathEqual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5180942" y="1731010"/>
        <a:ext cx="1063941" cy="1063941"/>
      </dsp:txXfrm>
    </dsp:sp>
    <dsp:sp modelId="{A5AFCE5F-B49C-8740-BBA3-97E9F07E9711}">
      <dsp:nvSpPr>
        <dsp:cNvPr id="0" name=""/>
        <dsp:cNvSpPr/>
      </dsp:nvSpPr>
      <dsp:spPr>
        <a:xfrm>
          <a:off x="6393835" y="1345790"/>
          <a:ext cx="1834381" cy="183438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Future Success</a:t>
          </a:r>
          <a:endParaRPr lang="en-US" sz="1300" kern="1200" dirty="0"/>
        </a:p>
      </dsp:txBody>
      <dsp:txXfrm>
        <a:off x="6393835" y="1345790"/>
        <a:ext cx="1834381" cy="183438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C1BD36-3D5B-1D4D-84BD-CFDDBC4FF397}">
      <dsp:nvSpPr>
        <dsp:cNvPr id="0" name=""/>
        <dsp:cNvSpPr/>
      </dsp:nvSpPr>
      <dsp:spPr>
        <a:xfrm rot="16200000">
          <a:off x="702" y="261838"/>
          <a:ext cx="4002285" cy="4002285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There is a direct connection between how many words you know</a:t>
          </a:r>
          <a:endParaRPr lang="en-US" sz="2400" kern="1200" dirty="0"/>
        </a:p>
      </dsp:txBody>
      <dsp:txXfrm rot="16200000">
        <a:off x="702" y="261838"/>
        <a:ext cx="4002285" cy="4002285"/>
      </dsp:txXfrm>
    </dsp:sp>
    <dsp:sp modelId="{A0C4A6F9-7676-D546-88A4-0B52E2709D84}">
      <dsp:nvSpPr>
        <dsp:cNvPr id="0" name=""/>
        <dsp:cNvSpPr/>
      </dsp:nvSpPr>
      <dsp:spPr>
        <a:xfrm rot="5400000">
          <a:off x="4226611" y="261838"/>
          <a:ext cx="4002285" cy="4002285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And how much money you will earn in  your lifetime.</a:t>
          </a:r>
          <a:endParaRPr lang="en-US" sz="2400" kern="1200" dirty="0"/>
        </a:p>
      </dsp:txBody>
      <dsp:txXfrm rot="5400000">
        <a:off x="4226611" y="261838"/>
        <a:ext cx="4002285" cy="400228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479FE3-D8EE-2141-9C5C-68BC0CE79EAF}">
      <dsp:nvSpPr>
        <dsp:cNvPr id="0" name=""/>
        <dsp:cNvSpPr/>
      </dsp:nvSpPr>
      <dsp:spPr>
        <a:xfrm>
          <a:off x="1867779" y="-27638"/>
          <a:ext cx="4494040" cy="4494040"/>
        </a:xfrm>
        <a:prstGeom prst="circularArrow">
          <a:avLst>
            <a:gd name="adj1" fmla="val 5544"/>
            <a:gd name="adj2" fmla="val 330680"/>
            <a:gd name="adj3" fmla="val 13765712"/>
            <a:gd name="adj4" fmla="val 1739218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30F51CA-1C86-904A-BC3C-D5AAABED92D3}">
      <dsp:nvSpPr>
        <dsp:cNvPr id="0" name=""/>
        <dsp:cNvSpPr/>
      </dsp:nvSpPr>
      <dsp:spPr>
        <a:xfrm>
          <a:off x="3057971" y="1135"/>
          <a:ext cx="2113657" cy="105682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Language</a:t>
          </a:r>
          <a:endParaRPr lang="en-US" sz="2700" kern="1200" dirty="0"/>
        </a:p>
      </dsp:txBody>
      <dsp:txXfrm>
        <a:off x="3057971" y="1135"/>
        <a:ext cx="2113657" cy="1056828"/>
      </dsp:txXfrm>
    </dsp:sp>
    <dsp:sp modelId="{2650D91F-7CAF-0840-A7E9-263AC080B39F}">
      <dsp:nvSpPr>
        <dsp:cNvPr id="0" name=""/>
        <dsp:cNvSpPr/>
      </dsp:nvSpPr>
      <dsp:spPr>
        <a:xfrm>
          <a:off x="4880609" y="1325359"/>
          <a:ext cx="2113657" cy="105682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Inform</a:t>
          </a:r>
          <a:endParaRPr lang="en-US" sz="2700" kern="1200" dirty="0"/>
        </a:p>
      </dsp:txBody>
      <dsp:txXfrm>
        <a:off x="4880609" y="1325359"/>
        <a:ext cx="2113657" cy="1056828"/>
      </dsp:txXfrm>
    </dsp:sp>
    <dsp:sp modelId="{7E9CA2BB-8161-0841-8D0C-22F7B25CB4D6}">
      <dsp:nvSpPr>
        <dsp:cNvPr id="0" name=""/>
        <dsp:cNvSpPr/>
      </dsp:nvSpPr>
      <dsp:spPr>
        <a:xfrm>
          <a:off x="4184423" y="3467999"/>
          <a:ext cx="2113657" cy="105682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Entertain</a:t>
          </a:r>
          <a:endParaRPr lang="en-US" sz="2700" kern="1200" dirty="0"/>
        </a:p>
      </dsp:txBody>
      <dsp:txXfrm>
        <a:off x="4184423" y="3467999"/>
        <a:ext cx="2113657" cy="1056828"/>
      </dsp:txXfrm>
    </dsp:sp>
    <dsp:sp modelId="{47571ED9-60CA-EB4F-B234-EE4FCF676DDF}">
      <dsp:nvSpPr>
        <dsp:cNvPr id="0" name=""/>
        <dsp:cNvSpPr/>
      </dsp:nvSpPr>
      <dsp:spPr>
        <a:xfrm>
          <a:off x="1931519" y="3467999"/>
          <a:ext cx="2113657" cy="105682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Express Feeling</a:t>
          </a:r>
          <a:endParaRPr lang="en-US" sz="2700" kern="1200" dirty="0"/>
        </a:p>
      </dsp:txBody>
      <dsp:txXfrm>
        <a:off x="1931519" y="3467999"/>
        <a:ext cx="2113657" cy="1056828"/>
      </dsp:txXfrm>
    </dsp:sp>
    <dsp:sp modelId="{F87C2AC5-A84E-CC49-BE6A-579C56D483C8}">
      <dsp:nvSpPr>
        <dsp:cNvPr id="0" name=""/>
        <dsp:cNvSpPr/>
      </dsp:nvSpPr>
      <dsp:spPr>
        <a:xfrm>
          <a:off x="1235333" y="1325359"/>
          <a:ext cx="2113657" cy="105682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Persuade</a:t>
          </a:r>
          <a:endParaRPr lang="en-US" sz="2700" kern="1200" dirty="0"/>
        </a:p>
      </dsp:txBody>
      <dsp:txXfrm>
        <a:off x="1235333" y="1325359"/>
        <a:ext cx="2113657" cy="1056828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5555E8-5D67-CC4C-AA23-ADED1E357913}">
      <dsp:nvSpPr>
        <dsp:cNvPr id="0" name=""/>
        <dsp:cNvSpPr/>
      </dsp:nvSpPr>
      <dsp:spPr>
        <a:xfrm rot="5400000">
          <a:off x="-194228" y="1029234"/>
          <a:ext cx="1605958" cy="193845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442B0D-70A6-0844-A80F-110C919393D7}">
      <dsp:nvSpPr>
        <dsp:cNvPr id="0" name=""/>
        <dsp:cNvSpPr/>
      </dsp:nvSpPr>
      <dsp:spPr>
        <a:xfrm>
          <a:off x="173271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Newspaper Article</a:t>
          </a:r>
          <a:endParaRPr lang="en-US" sz="2700" kern="1200" dirty="0"/>
        </a:p>
      </dsp:txBody>
      <dsp:txXfrm>
        <a:off x="173271" y="1448"/>
        <a:ext cx="2153840" cy="1292304"/>
      </dsp:txXfrm>
    </dsp:sp>
    <dsp:sp modelId="{242F0BC4-E056-2A4E-B060-A1C14EFFD24A}">
      <dsp:nvSpPr>
        <dsp:cNvPr id="0" name=""/>
        <dsp:cNvSpPr/>
      </dsp:nvSpPr>
      <dsp:spPr>
        <a:xfrm rot="5400000">
          <a:off x="-194228" y="2644614"/>
          <a:ext cx="1605958" cy="193845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9A4E9F-17BE-3840-8524-CB008ADC1DC6}">
      <dsp:nvSpPr>
        <dsp:cNvPr id="0" name=""/>
        <dsp:cNvSpPr/>
      </dsp:nvSpPr>
      <dsp:spPr>
        <a:xfrm>
          <a:off x="173271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Shopping </a:t>
          </a:r>
          <a:r>
            <a:rPr lang="en-US" sz="2700" kern="1200" dirty="0" smtClean="0"/>
            <a:t>List</a:t>
          </a:r>
          <a:endParaRPr lang="en-US" sz="2700" kern="1200" dirty="0"/>
        </a:p>
      </dsp:txBody>
      <dsp:txXfrm>
        <a:off x="173271" y="1616829"/>
        <a:ext cx="2153840" cy="1292304"/>
      </dsp:txXfrm>
    </dsp:sp>
    <dsp:sp modelId="{5800FFFE-2E2D-C24F-9555-434153E6BF09}">
      <dsp:nvSpPr>
        <dsp:cNvPr id="0" name=""/>
        <dsp:cNvSpPr/>
      </dsp:nvSpPr>
      <dsp:spPr>
        <a:xfrm>
          <a:off x="613461" y="3452304"/>
          <a:ext cx="2855186" cy="193845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D53AF2-0D69-C94B-A2EF-C23CE36A56E4}">
      <dsp:nvSpPr>
        <dsp:cNvPr id="0" name=""/>
        <dsp:cNvSpPr/>
      </dsp:nvSpPr>
      <dsp:spPr>
        <a:xfrm>
          <a:off x="173271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Essay </a:t>
          </a:r>
          <a:endParaRPr lang="en-US" sz="2700" kern="1200" dirty="0"/>
        </a:p>
      </dsp:txBody>
      <dsp:txXfrm>
        <a:off x="173271" y="3232209"/>
        <a:ext cx="2153840" cy="1292304"/>
      </dsp:txXfrm>
    </dsp:sp>
    <dsp:sp modelId="{6D33B330-7FDE-AC4A-97B4-D3B2EFEBAFD6}">
      <dsp:nvSpPr>
        <dsp:cNvPr id="0" name=""/>
        <dsp:cNvSpPr/>
      </dsp:nvSpPr>
      <dsp:spPr>
        <a:xfrm rot="16200000">
          <a:off x="2670379" y="2644614"/>
          <a:ext cx="1605958" cy="193845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7809CC8-EB3C-4D4F-8E50-DC8FB413B3F4}">
      <dsp:nvSpPr>
        <dsp:cNvPr id="0" name=""/>
        <dsp:cNvSpPr/>
      </dsp:nvSpPr>
      <dsp:spPr>
        <a:xfrm>
          <a:off x="3037879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Tell a Joke</a:t>
          </a:r>
          <a:endParaRPr lang="en-US" sz="2700" kern="1200" dirty="0"/>
        </a:p>
      </dsp:txBody>
      <dsp:txXfrm>
        <a:off x="3037879" y="3232209"/>
        <a:ext cx="2153840" cy="1292304"/>
      </dsp:txXfrm>
    </dsp:sp>
    <dsp:sp modelId="{CB24F530-6C1F-3B4B-B51E-89EF4AE4AD20}">
      <dsp:nvSpPr>
        <dsp:cNvPr id="0" name=""/>
        <dsp:cNvSpPr/>
      </dsp:nvSpPr>
      <dsp:spPr>
        <a:xfrm rot="16200000">
          <a:off x="2670379" y="1029234"/>
          <a:ext cx="1605958" cy="193845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1EE246C-B449-2E42-A0A0-A5680EDD9BD8}">
      <dsp:nvSpPr>
        <dsp:cNvPr id="0" name=""/>
        <dsp:cNvSpPr/>
      </dsp:nvSpPr>
      <dsp:spPr>
        <a:xfrm>
          <a:off x="3037879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Magazine Article</a:t>
          </a:r>
          <a:endParaRPr lang="en-US" sz="2700" kern="1200" dirty="0"/>
        </a:p>
      </dsp:txBody>
      <dsp:txXfrm>
        <a:off x="3037879" y="1616829"/>
        <a:ext cx="2153840" cy="1292304"/>
      </dsp:txXfrm>
    </dsp:sp>
    <dsp:sp modelId="{F2ED84CD-79BD-B648-B174-7D0BCB5423D8}">
      <dsp:nvSpPr>
        <dsp:cNvPr id="0" name=""/>
        <dsp:cNvSpPr/>
      </dsp:nvSpPr>
      <dsp:spPr>
        <a:xfrm>
          <a:off x="3478069" y="221543"/>
          <a:ext cx="2855186" cy="193845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F7516F-9378-5A46-829A-9C9B013966F5}">
      <dsp:nvSpPr>
        <dsp:cNvPr id="0" name=""/>
        <dsp:cNvSpPr/>
      </dsp:nvSpPr>
      <dsp:spPr>
        <a:xfrm>
          <a:off x="3037879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Poem</a:t>
          </a:r>
          <a:endParaRPr lang="en-US" sz="2700" kern="1200" dirty="0"/>
        </a:p>
      </dsp:txBody>
      <dsp:txXfrm>
        <a:off x="3037879" y="1448"/>
        <a:ext cx="2153840" cy="1292304"/>
      </dsp:txXfrm>
    </dsp:sp>
    <dsp:sp modelId="{0EB384D8-3303-0945-A28D-9A3AA894730F}">
      <dsp:nvSpPr>
        <dsp:cNvPr id="0" name=""/>
        <dsp:cNvSpPr/>
      </dsp:nvSpPr>
      <dsp:spPr>
        <a:xfrm rot="5400000">
          <a:off x="5534987" y="1029234"/>
          <a:ext cx="1605958" cy="193845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2196B6-07E4-9442-9309-1E8BA579C4F4}">
      <dsp:nvSpPr>
        <dsp:cNvPr id="0" name=""/>
        <dsp:cNvSpPr/>
      </dsp:nvSpPr>
      <dsp:spPr>
        <a:xfrm>
          <a:off x="5902487" y="1448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Novel</a:t>
          </a:r>
          <a:endParaRPr lang="en-US" sz="2700" kern="1200" dirty="0"/>
        </a:p>
      </dsp:txBody>
      <dsp:txXfrm>
        <a:off x="5902487" y="1448"/>
        <a:ext cx="2153840" cy="1292304"/>
      </dsp:txXfrm>
    </dsp:sp>
    <dsp:sp modelId="{13D7766A-B94E-1D48-9544-8742DF40D4D9}">
      <dsp:nvSpPr>
        <dsp:cNvPr id="0" name=""/>
        <dsp:cNvSpPr/>
      </dsp:nvSpPr>
      <dsp:spPr>
        <a:xfrm rot="5400000">
          <a:off x="5534987" y="2644614"/>
          <a:ext cx="1605958" cy="193845"/>
        </a:xfrm>
        <a:prstGeom prst="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A7EA3C1-96AD-5445-905F-8AB94FB9CA52}">
      <dsp:nvSpPr>
        <dsp:cNvPr id="0" name=""/>
        <dsp:cNvSpPr/>
      </dsp:nvSpPr>
      <dsp:spPr>
        <a:xfrm>
          <a:off x="5902487" y="161682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Diary</a:t>
          </a:r>
          <a:endParaRPr lang="en-US" sz="2700" kern="1200" dirty="0"/>
        </a:p>
      </dsp:txBody>
      <dsp:txXfrm>
        <a:off x="5902487" y="1616829"/>
        <a:ext cx="2153840" cy="1292304"/>
      </dsp:txXfrm>
    </dsp:sp>
    <dsp:sp modelId="{F1B3FA05-76C6-8E4A-B1EA-12516A3877CC}">
      <dsp:nvSpPr>
        <dsp:cNvPr id="0" name=""/>
        <dsp:cNvSpPr/>
      </dsp:nvSpPr>
      <dsp:spPr>
        <a:xfrm>
          <a:off x="5902487" y="3232209"/>
          <a:ext cx="2153840" cy="12923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Instruction Manual</a:t>
          </a:r>
          <a:endParaRPr lang="en-US" sz="2700" kern="1200" dirty="0"/>
        </a:p>
      </dsp:txBody>
      <dsp:txXfrm>
        <a:off x="5902487" y="3232209"/>
        <a:ext cx="2153840" cy="1292304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310809-FC4F-224E-A4ED-136ECA2D8E09}">
      <dsp:nvSpPr>
        <dsp:cNvPr id="0" name=""/>
        <dsp:cNvSpPr/>
      </dsp:nvSpPr>
      <dsp:spPr>
        <a:xfrm>
          <a:off x="4526" y="0"/>
          <a:ext cx="2715768" cy="2172462"/>
        </a:xfrm>
        <a:prstGeom prst="up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82FEF0-0326-E04C-BC5E-84BE8EB421C8}">
      <dsp:nvSpPr>
        <dsp:cNvPr id="0" name=""/>
        <dsp:cNvSpPr/>
      </dsp:nvSpPr>
      <dsp:spPr>
        <a:xfrm>
          <a:off x="2801767" y="0"/>
          <a:ext cx="4608576" cy="2172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0" rIns="199136" bIns="199136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Spoken language is learned naturally at home in early childhood</a:t>
          </a:r>
          <a:endParaRPr lang="en-US" sz="2800" kern="1200" dirty="0"/>
        </a:p>
      </dsp:txBody>
      <dsp:txXfrm>
        <a:off x="2801767" y="0"/>
        <a:ext cx="4608576" cy="2172462"/>
      </dsp:txXfrm>
    </dsp:sp>
    <dsp:sp modelId="{424E9486-AA37-D748-93F9-D25D4C791D91}">
      <dsp:nvSpPr>
        <dsp:cNvPr id="0" name=""/>
        <dsp:cNvSpPr/>
      </dsp:nvSpPr>
      <dsp:spPr>
        <a:xfrm>
          <a:off x="819256" y="2353500"/>
          <a:ext cx="2715768" cy="2172462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04D5AEC-A319-C740-B6F1-145D818271E3}">
      <dsp:nvSpPr>
        <dsp:cNvPr id="0" name=""/>
        <dsp:cNvSpPr/>
      </dsp:nvSpPr>
      <dsp:spPr>
        <a:xfrm>
          <a:off x="3616497" y="2353500"/>
          <a:ext cx="4608576" cy="2172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0" rIns="199136" bIns="199136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Written language requires focused instruction at school and takes many years to master</a:t>
          </a:r>
          <a:endParaRPr lang="en-US" sz="2800" kern="1200" dirty="0"/>
        </a:p>
      </dsp:txBody>
      <dsp:txXfrm>
        <a:off x="3616497" y="2353500"/>
        <a:ext cx="4608576" cy="2172462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5F61981-D5AD-F24B-B507-53A21212D5CB}">
      <dsp:nvSpPr>
        <dsp:cNvPr id="0" name=""/>
        <dsp:cNvSpPr/>
      </dsp:nvSpPr>
      <dsp:spPr>
        <a:xfrm>
          <a:off x="4820850" y="3077654"/>
          <a:ext cx="2235825" cy="1448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Output</a:t>
          </a:r>
          <a:endParaRPr lang="en-US" sz="2300" kern="1200" dirty="0"/>
        </a:p>
      </dsp:txBody>
      <dsp:txXfrm>
        <a:off x="5491597" y="3439731"/>
        <a:ext cx="1565078" cy="1086231"/>
      </dsp:txXfrm>
    </dsp:sp>
    <dsp:sp modelId="{ACF077E6-8E4C-A741-8192-01B172F4633F}">
      <dsp:nvSpPr>
        <dsp:cNvPr id="0" name=""/>
        <dsp:cNvSpPr/>
      </dsp:nvSpPr>
      <dsp:spPr>
        <a:xfrm>
          <a:off x="1172924" y="3077654"/>
          <a:ext cx="2235825" cy="1448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Input</a:t>
          </a:r>
          <a:endParaRPr lang="en-US" sz="2300" kern="1200" dirty="0"/>
        </a:p>
      </dsp:txBody>
      <dsp:txXfrm>
        <a:off x="1172924" y="3439731"/>
        <a:ext cx="1565078" cy="1086231"/>
      </dsp:txXfrm>
    </dsp:sp>
    <dsp:sp modelId="{1949119F-D607-5C40-8267-5323CE5C8211}">
      <dsp:nvSpPr>
        <dsp:cNvPr id="0" name=""/>
        <dsp:cNvSpPr/>
      </dsp:nvSpPr>
      <dsp:spPr>
        <a:xfrm>
          <a:off x="4820850" y="0"/>
          <a:ext cx="2235825" cy="1448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Written</a:t>
          </a:r>
          <a:endParaRPr lang="en-US" sz="2300" kern="1200" dirty="0"/>
        </a:p>
      </dsp:txBody>
      <dsp:txXfrm>
        <a:off x="5491597" y="0"/>
        <a:ext cx="1565078" cy="1086231"/>
      </dsp:txXfrm>
    </dsp:sp>
    <dsp:sp modelId="{930F561B-7722-4C47-8469-9318AC86B5D5}">
      <dsp:nvSpPr>
        <dsp:cNvPr id="0" name=""/>
        <dsp:cNvSpPr/>
      </dsp:nvSpPr>
      <dsp:spPr>
        <a:xfrm>
          <a:off x="1172924" y="0"/>
          <a:ext cx="2235825" cy="1448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Oral</a:t>
          </a:r>
          <a:endParaRPr lang="en-US" sz="2300" kern="1200" dirty="0"/>
        </a:p>
      </dsp:txBody>
      <dsp:txXfrm>
        <a:off x="1172924" y="0"/>
        <a:ext cx="1565078" cy="1086231"/>
      </dsp:txXfrm>
    </dsp:sp>
    <dsp:sp modelId="{88BD3980-EB4A-DF4D-9F1C-21745895DC81}">
      <dsp:nvSpPr>
        <dsp:cNvPr id="0" name=""/>
        <dsp:cNvSpPr/>
      </dsp:nvSpPr>
      <dsp:spPr>
        <a:xfrm>
          <a:off x="2109798" y="257979"/>
          <a:ext cx="1959741" cy="1959741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Speaking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Listening</a:t>
          </a:r>
          <a:endParaRPr lang="en-US" sz="1900" kern="1200" dirty="0"/>
        </a:p>
      </dsp:txBody>
      <dsp:txXfrm>
        <a:off x="2109798" y="257979"/>
        <a:ext cx="1959741" cy="1959741"/>
      </dsp:txXfrm>
    </dsp:sp>
    <dsp:sp modelId="{CA1082BD-F1A6-0545-87C1-4D0B91866D0D}">
      <dsp:nvSpPr>
        <dsp:cNvPr id="0" name=""/>
        <dsp:cNvSpPr/>
      </dsp:nvSpPr>
      <dsp:spPr>
        <a:xfrm rot="5400000">
          <a:off x="4160059" y="257979"/>
          <a:ext cx="1959741" cy="1959741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Reading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Writing</a:t>
          </a:r>
          <a:endParaRPr lang="en-US" sz="1900" kern="1200" dirty="0"/>
        </a:p>
      </dsp:txBody>
      <dsp:txXfrm rot="5400000">
        <a:off x="4160059" y="257979"/>
        <a:ext cx="1959741" cy="1959741"/>
      </dsp:txXfrm>
    </dsp:sp>
    <dsp:sp modelId="{97989CD3-38DA-F945-A529-476BBB4FED57}">
      <dsp:nvSpPr>
        <dsp:cNvPr id="0" name=""/>
        <dsp:cNvSpPr/>
      </dsp:nvSpPr>
      <dsp:spPr>
        <a:xfrm rot="10800000">
          <a:off x="4160059" y="2308241"/>
          <a:ext cx="1959741" cy="1959741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Speaking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Writing</a:t>
          </a:r>
          <a:endParaRPr lang="en-US" sz="1900" kern="1200" dirty="0"/>
        </a:p>
      </dsp:txBody>
      <dsp:txXfrm rot="10800000">
        <a:off x="4160059" y="2308241"/>
        <a:ext cx="1959741" cy="1959741"/>
      </dsp:txXfrm>
    </dsp:sp>
    <dsp:sp modelId="{850AA59F-77C9-674D-8ECC-345EF0C72B09}">
      <dsp:nvSpPr>
        <dsp:cNvPr id="0" name=""/>
        <dsp:cNvSpPr/>
      </dsp:nvSpPr>
      <dsp:spPr>
        <a:xfrm rot="16200000">
          <a:off x="2109798" y="2308241"/>
          <a:ext cx="1959741" cy="1959741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Listening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Reading</a:t>
          </a:r>
          <a:endParaRPr lang="en-US" sz="1900" kern="1200" dirty="0"/>
        </a:p>
      </dsp:txBody>
      <dsp:txXfrm rot="16200000">
        <a:off x="2109798" y="2308241"/>
        <a:ext cx="1959741" cy="1959741"/>
      </dsp:txXfrm>
    </dsp:sp>
    <dsp:sp modelId="{A997236E-C46B-124D-B3CD-665A49C4682B}">
      <dsp:nvSpPr>
        <dsp:cNvPr id="0" name=""/>
        <dsp:cNvSpPr/>
      </dsp:nvSpPr>
      <dsp:spPr>
        <a:xfrm>
          <a:off x="3776484" y="1855644"/>
          <a:ext cx="676631" cy="588375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2B50120-74F6-724F-B994-95F632D89369}">
      <dsp:nvSpPr>
        <dsp:cNvPr id="0" name=""/>
        <dsp:cNvSpPr/>
      </dsp:nvSpPr>
      <dsp:spPr>
        <a:xfrm rot="10800000">
          <a:off x="3776484" y="2081942"/>
          <a:ext cx="676631" cy="588375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AD4948-65F8-DB43-B372-87CFF7DA501D}">
      <dsp:nvSpPr>
        <dsp:cNvPr id="0" name=""/>
        <dsp:cNvSpPr/>
      </dsp:nvSpPr>
      <dsp:spPr>
        <a:xfrm>
          <a:off x="3888501" y="2036683"/>
          <a:ext cx="2489279" cy="2489279"/>
        </a:xfrm>
        <a:prstGeom prst="gear9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Together they make up all of human communication</a:t>
          </a:r>
          <a:endParaRPr lang="en-US" sz="1500" kern="1200" dirty="0"/>
        </a:p>
      </dsp:txBody>
      <dsp:txXfrm>
        <a:off x="3888501" y="2036683"/>
        <a:ext cx="2489279" cy="2489279"/>
      </dsp:txXfrm>
    </dsp:sp>
    <dsp:sp modelId="{978617AB-FE12-EE4E-88B6-38C3961956F6}">
      <dsp:nvSpPr>
        <dsp:cNvPr id="0" name=""/>
        <dsp:cNvSpPr/>
      </dsp:nvSpPr>
      <dsp:spPr>
        <a:xfrm>
          <a:off x="2440193" y="1448308"/>
          <a:ext cx="1810385" cy="1810385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Written 5,000</a:t>
          </a:r>
          <a:endParaRPr lang="en-US" sz="1500" kern="1200" dirty="0"/>
        </a:p>
      </dsp:txBody>
      <dsp:txXfrm>
        <a:off x="2440193" y="1448308"/>
        <a:ext cx="1810385" cy="1810385"/>
      </dsp:txXfrm>
    </dsp:sp>
    <dsp:sp modelId="{EAB99544-260D-8643-A99A-AEE7061BBA11}">
      <dsp:nvSpPr>
        <dsp:cNvPr id="0" name=""/>
        <dsp:cNvSpPr/>
      </dsp:nvSpPr>
      <dsp:spPr>
        <a:xfrm rot="20700000">
          <a:off x="3454194" y="199327"/>
          <a:ext cx="1773807" cy="1773807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Spoken 100,000</a:t>
          </a:r>
          <a:endParaRPr lang="en-US" sz="1500" kern="1200" dirty="0"/>
        </a:p>
      </dsp:txBody>
      <dsp:txXfrm>
        <a:off x="3843242" y="588375"/>
        <a:ext cx="995711" cy="995711"/>
      </dsp:txXfrm>
    </dsp:sp>
    <dsp:sp modelId="{2B29AF90-F652-8242-AB92-046665E2750C}">
      <dsp:nvSpPr>
        <dsp:cNvPr id="0" name=""/>
        <dsp:cNvSpPr/>
      </dsp:nvSpPr>
      <dsp:spPr>
        <a:xfrm>
          <a:off x="3700746" y="1658974"/>
          <a:ext cx="3186277" cy="3186277"/>
        </a:xfrm>
        <a:prstGeom prst="circularArrow">
          <a:avLst>
            <a:gd name="adj1" fmla="val 4687"/>
            <a:gd name="adj2" fmla="val 299029"/>
            <a:gd name="adj3" fmla="val 2523572"/>
            <a:gd name="adj4" fmla="val 15845412"/>
            <a:gd name="adj5" fmla="val 546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897517-00CC-0F4C-B1BD-4B5283F2C9C4}">
      <dsp:nvSpPr>
        <dsp:cNvPr id="0" name=""/>
        <dsp:cNvSpPr/>
      </dsp:nvSpPr>
      <dsp:spPr>
        <a:xfrm>
          <a:off x="2119577" y="1046315"/>
          <a:ext cx="2315030" cy="231503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361B1B2-5FA8-7D45-953F-951EE1F51FD4}">
      <dsp:nvSpPr>
        <dsp:cNvPr id="0" name=""/>
        <dsp:cNvSpPr/>
      </dsp:nvSpPr>
      <dsp:spPr>
        <a:xfrm>
          <a:off x="3043894" y="-190626"/>
          <a:ext cx="2496068" cy="249606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4410E2-7291-1142-8DC5-6655DEEC470B}" type="datetimeFigureOut">
              <a:rPr lang="en-US" smtClean="0"/>
              <a:pPr/>
              <a:t>4/17/16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F104771-100E-5243-A28C-82AFB857A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10E2-7291-1142-8DC5-6655DEEC470B}" type="datetimeFigureOut">
              <a:rPr lang="en-US" smtClean="0"/>
              <a:pPr/>
              <a:t>4/17/16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04771-100E-5243-A28C-82AFB857A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10E2-7291-1142-8DC5-6655DEEC470B}" type="datetimeFigureOut">
              <a:rPr lang="en-US" smtClean="0"/>
              <a:pPr/>
              <a:t>4/17/16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04771-100E-5243-A28C-82AFB857A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10E2-7291-1142-8DC5-6655DEEC470B}" type="datetimeFigureOut">
              <a:rPr lang="en-US" smtClean="0"/>
              <a:pPr/>
              <a:t>4/17/16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04771-100E-5243-A28C-82AFB857A5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10E2-7291-1142-8DC5-6655DEEC470B}" type="datetimeFigureOut">
              <a:rPr lang="en-US" smtClean="0"/>
              <a:pPr/>
              <a:t>4/17/16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04771-100E-5243-A28C-82AFB857A5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10E2-7291-1142-8DC5-6655DEEC470B}" type="datetimeFigureOut">
              <a:rPr lang="en-US" smtClean="0"/>
              <a:pPr/>
              <a:t>4/17/16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04771-100E-5243-A28C-82AFB857A5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10E2-7291-1142-8DC5-6655DEEC470B}" type="datetimeFigureOut">
              <a:rPr lang="en-US" smtClean="0"/>
              <a:pPr/>
              <a:t>4/17/16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04771-100E-5243-A28C-82AFB857A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10E2-7291-1142-8DC5-6655DEEC470B}" type="datetimeFigureOut">
              <a:rPr lang="en-US" smtClean="0"/>
              <a:pPr/>
              <a:t>4/17/16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04771-100E-5243-A28C-82AFB857A5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10E2-7291-1142-8DC5-6655DEEC470B}" type="datetimeFigureOut">
              <a:rPr lang="en-US" smtClean="0"/>
              <a:pPr/>
              <a:t>4/17/16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04771-100E-5243-A28C-82AFB857A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14410E2-7291-1142-8DC5-6655DEEC470B}" type="datetimeFigureOut">
              <a:rPr lang="en-US" smtClean="0"/>
              <a:pPr/>
              <a:t>4/17/16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04771-100E-5243-A28C-82AFB857A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14410E2-7291-1142-8DC5-6655DEEC470B}" type="datetimeFigureOut">
              <a:rPr lang="en-US" smtClean="0"/>
              <a:pPr/>
              <a:t>4/17/16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F104771-100E-5243-A28C-82AFB857A5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A14410E2-7291-1142-8DC5-6655DEEC470B}" type="datetimeFigureOut">
              <a:rPr lang="en-US" smtClean="0"/>
              <a:pPr/>
              <a:t>4/17/16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F104771-100E-5243-A28C-82AFB857A5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4" Type="http://schemas.openxmlformats.org/officeDocument/2006/relationships/diagramQuickStyle" Target="../diagrams/quickStyle10.xml"/><Relationship Id="rId5" Type="http://schemas.openxmlformats.org/officeDocument/2006/relationships/diagramColors" Target="../diagrams/colors10.xml"/><Relationship Id="rId6" Type="http://schemas.microsoft.com/office/2007/relationships/diagramDrawing" Target="../diagrams/drawing10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4" Type="http://schemas.openxmlformats.org/officeDocument/2006/relationships/diagramQuickStyle" Target="../diagrams/quickStyle11.xml"/><Relationship Id="rId5" Type="http://schemas.openxmlformats.org/officeDocument/2006/relationships/diagramColors" Target="../diagrams/colors11.xml"/><Relationship Id="rId6" Type="http://schemas.microsoft.com/office/2007/relationships/diagramDrawing" Target="../diagrams/drawing1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4" Type="http://schemas.openxmlformats.org/officeDocument/2006/relationships/diagramQuickStyle" Target="../diagrams/quickStyle12.xml"/><Relationship Id="rId5" Type="http://schemas.openxmlformats.org/officeDocument/2006/relationships/diagramColors" Target="../diagrams/colors12.xml"/><Relationship Id="rId6" Type="http://schemas.microsoft.com/office/2007/relationships/diagramDrawing" Target="../diagrams/drawing1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4" Type="http://schemas.openxmlformats.org/officeDocument/2006/relationships/diagramQuickStyle" Target="../diagrams/quickStyle13.xml"/><Relationship Id="rId5" Type="http://schemas.openxmlformats.org/officeDocument/2006/relationships/diagramColors" Target="../diagrams/colors13.xml"/><Relationship Id="rId6" Type="http://schemas.microsoft.com/office/2007/relationships/diagramDrawing" Target="../diagrams/drawing1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4" Type="http://schemas.openxmlformats.org/officeDocument/2006/relationships/diagramQuickStyle" Target="../diagrams/quickStyle14.xml"/><Relationship Id="rId5" Type="http://schemas.openxmlformats.org/officeDocument/2006/relationships/diagramColors" Target="../diagrams/colors14.xml"/><Relationship Id="rId6" Type="http://schemas.microsoft.com/office/2007/relationships/diagramDrawing" Target="../diagrams/drawing1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4" Type="http://schemas.openxmlformats.org/officeDocument/2006/relationships/diagramQuickStyle" Target="../diagrams/quickStyle15.xml"/><Relationship Id="rId5" Type="http://schemas.openxmlformats.org/officeDocument/2006/relationships/diagramColors" Target="../diagrams/colors15.xml"/><Relationship Id="rId6" Type="http://schemas.microsoft.com/office/2007/relationships/diagramDrawing" Target="../diagrams/drawing1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739506"/>
            <a:ext cx="8458200" cy="1842858"/>
          </a:xfrm>
        </p:spPr>
        <p:txBody>
          <a:bodyPr/>
          <a:lstStyle/>
          <a:p>
            <a:r>
              <a:rPr lang="en-US" b="0" dirty="0" smtClean="0">
                <a:latin typeface="Cooper Black"/>
                <a:cs typeface="Cooper Black"/>
              </a:rPr>
              <a:t>The Writing Process</a:t>
            </a:r>
            <a:endParaRPr lang="en-US" b="0" dirty="0">
              <a:latin typeface="Cooper Black"/>
              <a:cs typeface="Cooper Black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948677"/>
            <a:ext cx="7772400" cy="862634"/>
          </a:xfrm>
        </p:spPr>
        <p:txBody>
          <a:bodyPr/>
          <a:lstStyle/>
          <a:p>
            <a:r>
              <a:rPr lang="en-US" i="1" dirty="0" smtClean="0">
                <a:latin typeface="Arial Black"/>
                <a:cs typeface="Arial Black"/>
              </a:rPr>
              <a:t>How and Why We Use Language</a:t>
            </a:r>
            <a:endParaRPr lang="en-US" i="1" dirty="0">
              <a:latin typeface="Arial Black"/>
              <a:cs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smtClean="0"/>
              <a:t>Language Function</a:t>
            </a:r>
            <a:endParaRPr lang="en-US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A. 1,000,000 Years</a:t>
            </a:r>
          </a:p>
          <a:p>
            <a:endParaRPr lang="en-US" dirty="0" smtClean="0"/>
          </a:p>
          <a:p>
            <a:r>
              <a:rPr lang="en-US" dirty="0" smtClean="0"/>
              <a:t>B. 100,000 Years</a:t>
            </a:r>
          </a:p>
          <a:p>
            <a:endParaRPr lang="en-US" dirty="0" smtClean="0"/>
          </a:p>
          <a:p>
            <a:r>
              <a:rPr lang="en-US" dirty="0" smtClean="0"/>
              <a:t>C. 50,000 Years</a:t>
            </a:r>
          </a:p>
          <a:p>
            <a:endParaRPr lang="en-US" dirty="0" smtClean="0"/>
          </a:p>
          <a:p>
            <a:r>
              <a:rPr lang="en-US" dirty="0" smtClean="0"/>
              <a:t>D. 5,000 Years</a:t>
            </a:r>
          </a:p>
          <a:p>
            <a:endParaRPr lang="en-US" dirty="0" smtClean="0"/>
          </a:p>
          <a:p>
            <a:r>
              <a:rPr lang="en-US" dirty="0" smtClean="0"/>
              <a:t>E. We don’t speak any more. We just text.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Long Have Have Humans Been Speaking? </a:t>
            </a:r>
            <a:endParaRPr lang="en-US" dirty="0"/>
          </a:p>
        </p:txBody>
      </p:sp>
    </p:spTree>
  </p:cSld>
  <p:clrMapOvr>
    <a:masterClrMapping/>
  </p:clrMapOvr>
  <mc:AlternateContent xmlns:mp="http://schemas.microsoft.com/office/mac/powerpoint/2008/main">
    <mc:Choice Requires="mp">
      <mp:transition>
        <mp:cube/>
      </mp:transition>
    </mc:Choice>
    <mc:Fallback xmlns:mp="http://schemas.microsoft.com/office/mac/powerpoint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<p:transition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A. 1,000,000 Years</a:t>
            </a:r>
          </a:p>
          <a:p>
            <a:endParaRPr lang="en-US" dirty="0" smtClean="0"/>
          </a:p>
          <a:p>
            <a:r>
              <a:rPr lang="en-US" dirty="0" smtClean="0"/>
              <a:t>B. 100,000 Years</a:t>
            </a:r>
          </a:p>
          <a:p>
            <a:endParaRPr lang="en-US" dirty="0" smtClean="0"/>
          </a:p>
          <a:p>
            <a:r>
              <a:rPr lang="en-US" dirty="0" smtClean="0"/>
              <a:t>C. 50,000 Years</a:t>
            </a:r>
          </a:p>
          <a:p>
            <a:endParaRPr lang="en-US" dirty="0" smtClean="0"/>
          </a:p>
          <a:p>
            <a:r>
              <a:rPr lang="en-US" dirty="0" smtClean="0"/>
              <a:t>D. 5,000 Years</a:t>
            </a:r>
          </a:p>
          <a:p>
            <a:endParaRPr lang="en-US" dirty="0" smtClean="0"/>
          </a:p>
          <a:p>
            <a:r>
              <a:rPr lang="en-US" dirty="0" smtClean="0"/>
              <a:t>E. Since the invention of texting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Long Have Humans Been Writing?</a:t>
            </a:r>
            <a:endParaRPr lang="en-US" dirty="0"/>
          </a:p>
        </p:txBody>
      </p:sp>
    </p:spTree>
  </p:cSld>
  <p:clrMapOvr>
    <a:masterClrMapping/>
  </p:clrMapOvr>
  <mc:AlternateContent xmlns:mp="http://schemas.microsoft.com/office/mac/powerpoint/2008/main">
    <mc:Choice Requires="mp">
      <mp:transition>
        <mp:cube dir="r"/>
      </mp:transition>
    </mc:Choice>
    <mc:Fallback xmlns:mp="http://schemas.microsoft.com/office/mac/powerpoint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<p:transition>
        <p:cover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Difference Between Spoken and Written Language</a:t>
            </a:r>
            <a:endParaRPr lang="en-US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1. Spoken language and written language use different parts of the brain.</a:t>
            </a:r>
          </a:p>
          <a:p>
            <a:endParaRPr lang="en-US" sz="2000" dirty="0" smtClean="0"/>
          </a:p>
          <a:p>
            <a:r>
              <a:rPr lang="en-US" sz="2000" dirty="0" smtClean="0"/>
              <a:t>2. The first recorded example of written language is older than the first recorded example of spoken language.</a:t>
            </a:r>
          </a:p>
          <a:p>
            <a:endParaRPr lang="en-US" sz="2000" dirty="0" smtClean="0"/>
          </a:p>
          <a:p>
            <a:r>
              <a:rPr lang="en-US" sz="2000" dirty="0" smtClean="0"/>
              <a:t>3. Written language is more formal than spoken language.</a:t>
            </a:r>
          </a:p>
          <a:p>
            <a:endParaRPr lang="en-US" sz="2000" dirty="0" smtClean="0"/>
          </a:p>
          <a:p>
            <a:r>
              <a:rPr lang="en-US" sz="2000" dirty="0" smtClean="0"/>
              <a:t>4. Spoken language is more reliable than written language</a:t>
            </a:r>
          </a:p>
          <a:p>
            <a:endParaRPr lang="en-US" sz="2000" dirty="0" smtClean="0"/>
          </a:p>
          <a:p>
            <a:r>
              <a:rPr lang="en-US" sz="2000" dirty="0" smtClean="0"/>
              <a:t>5. The rules of spoken and written language are different.</a:t>
            </a:r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or False</a:t>
            </a:r>
            <a:endParaRPr lang="en-US" dirty="0"/>
          </a:p>
        </p:txBody>
      </p:sp>
    </p:spTree>
  </p:cSld>
  <p:clrMapOvr>
    <a:masterClrMapping/>
  </p:clrMapOvr>
  <mc:AlternateContent xmlns:mp="http://schemas.microsoft.com/office/mac/powerpoint/2008/main">
    <mc:Choice Requires="mp">
      <mp:transition>
        <mp:flip/>
      </mp:transition>
    </mc:Choice>
    <mc:Fallback xmlns:mp="http://schemas.microsoft.com/office/mac/powerpoint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<p:transition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to Inform</a:t>
            </a:r>
            <a:endParaRPr lang="en-US" dirty="0"/>
          </a:p>
        </p:txBody>
      </p:sp>
    </p:spTree>
  </p:cSld>
  <p:clrMapOvr>
    <a:masterClrMapping/>
  </p:clrMapOvr>
  <mc:AlternateContent xmlns:mp="http://schemas.microsoft.com/office/mac/powerpoint/2008/main">
    <mc:Choice Requires="mp">
      <mp:transition>
        <mp:flip dir="r"/>
      </mp:transition>
    </mc:Choice>
    <mc:Fallback xmlns:mp="http://schemas.microsoft.com/office/mac/powerpoint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<p:transition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to Entertain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to express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06588" y="87521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to persuade</a:t>
            </a:r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School Subject Is Most Important?</a:t>
            </a:r>
            <a:endParaRPr lang="en-US" dirty="0"/>
          </a:p>
        </p:txBody>
      </p:sp>
    </p:spTree>
  </p:cSld>
  <p:clrMapOvr>
    <a:masterClrMapping/>
  </p:clrMapOvr>
  <mc:AlternateContent xmlns:mp="http://schemas.microsoft.com/office/mac/powerpoint/2008/main">
    <mc:Choice Requires="mp">
      <mp:transition>
        <mp:cube dir="d"/>
      </mp:transition>
    </mc:Choice>
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 xmlns:mp="http://schemas.microsoft.com/office/mac/powerpoint/2008/main">
      <p:transition>
        <p:cover dir="d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United States Education</a:t>
            </a:r>
            <a:endParaRPr lang="en-US" dirty="0"/>
          </a:p>
        </p:txBody>
      </p:sp>
    </p:spTree>
  </p:cSld>
  <p:clrMapOvr>
    <a:masterClrMapping/>
  </p:clrMapOvr>
  <mc:AlternateContent xmlns:mp="http://schemas.microsoft.com/office/mac/powerpoint/2008/main">
    <mc:Choice Requires="mp">
      <mp:transition>
        <mp:cube dir="d"/>
      </mp:transition>
    </mc:Choice>
    <mc:Fallback xmlns:mp="http://schemas.microsoft.com/office/mac/powerpoint/2008/main" xmlns="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>
      <p:transition>
        <p:cover dir="d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Language Skills are Needed in Every Subject?</a:t>
            </a:r>
            <a:endParaRPr lang="en-US" dirty="0"/>
          </a:p>
        </p:txBody>
      </p:sp>
    </p:spTree>
  </p:cSld>
  <p:clrMapOvr>
    <a:masterClrMapping/>
  </p:clrMapOvr>
  <mc:AlternateContent xmlns:mp="http://schemas.microsoft.com/office/mac/powerpoint/2008/main">
    <mc:Choice Requires="mp">
      <mp:transition>
        <mp:cube/>
      </mp:transition>
    </mc:Choice>
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 xmlns:mp="http://schemas.microsoft.com/office/mac/powerpoint/2008/main">
      <p:transition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Research Say?</a:t>
            </a:r>
            <a:endParaRPr lang="en-US" dirty="0"/>
          </a:p>
        </p:txBody>
      </p:sp>
    </p:spTree>
  </p:cSld>
  <p:clrMapOvr>
    <a:masterClrMapping/>
  </p:clrMapOvr>
  <mc:AlternateContent xmlns:mp="http://schemas.microsoft.com/office/mac/powerpoint/2008/main">
    <mc:Choice Requires="mp">
      <mp:transition>
        <mp:cube dir="d"/>
      </mp:transition>
    </mc:Choice>
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 xmlns:mp="http://schemas.microsoft.com/office/mac/powerpoint/2008/main">
      <p:transition>
        <p:cover dir="d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Research Say?</a:t>
            </a:r>
            <a:endParaRPr lang="en-US" dirty="0"/>
          </a:p>
        </p:txBody>
      </p:sp>
    </p:spTree>
  </p:cSld>
  <p:clrMapOvr>
    <a:masterClrMapping/>
  </p:clrMapOvr>
  <mc:AlternateContent xmlns:mp="http://schemas.microsoft.com/office/mac/powerpoint/2008/main">
    <mc:Choice Requires="mp">
      <mp:transition>
        <mp:flip dir="d"/>
      </mp:transition>
    </mc:Choice>
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 xmlns:mp="http://schemas.microsoft.com/office/mac/powerpoint/2008/main">
      <p:transition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A. to inform</a:t>
            </a:r>
          </a:p>
          <a:p>
            <a:endParaRPr lang="en-US" dirty="0" smtClean="0"/>
          </a:p>
          <a:p>
            <a:r>
              <a:rPr lang="en-US" dirty="0" smtClean="0"/>
              <a:t>B. to entertain</a:t>
            </a:r>
          </a:p>
          <a:p>
            <a:endParaRPr lang="en-US" dirty="0" smtClean="0"/>
          </a:p>
          <a:p>
            <a:r>
              <a:rPr lang="en-US" dirty="0" smtClean="0"/>
              <a:t>C. to express feelings</a:t>
            </a:r>
          </a:p>
          <a:p>
            <a:endParaRPr lang="en-US" dirty="0" smtClean="0"/>
          </a:p>
          <a:p>
            <a:r>
              <a:rPr lang="en-US" dirty="0" smtClean="0"/>
              <a:t>D. to persuade</a:t>
            </a:r>
          </a:p>
          <a:p>
            <a:endParaRPr lang="en-US" dirty="0" smtClean="0"/>
          </a:p>
          <a:p>
            <a:r>
              <a:rPr lang="en-US" dirty="0" smtClean="0"/>
              <a:t>Answer on next slide……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We Use Language For?</a:t>
            </a:r>
            <a:endParaRPr lang="en-US" dirty="0"/>
          </a:p>
        </p:txBody>
      </p:sp>
    </p:spTree>
  </p:cSld>
  <p:clrMapOvr>
    <a:masterClrMapping/>
  </p:clrMapOvr>
  <mc:AlternateContent xmlns:mp="http://schemas.microsoft.com/office/mac/powerpoint/2008/main">
    <mc:Choice Requires="mp">
      <mp:transition>
        <mp:flip dir="r"/>
      </mp:transition>
    </mc:Choice>
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 xmlns:mp="http://schemas.microsoft.com/office/mac/powerpoint/2008/main">
      <p:transition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of These Reasons</a:t>
            </a:r>
            <a:endParaRPr lang="en-U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purpose of each of these forms of communication?</a:t>
            </a:r>
            <a:endParaRPr lang="en-US" dirty="0"/>
          </a:p>
        </p:txBody>
      </p:sp>
    </p:spTree>
  </p:cSld>
  <p:clrMapOvr>
    <a:masterClrMapping/>
  </p:clrMapOvr>
  <mc:AlternateContent xmlns:mp="http://schemas.microsoft.com/office/mac/powerpoint/2008/main">
    <mc:Choice Requires="mp">
      <mp:transition>
        <mp:cube dir="d"/>
      </mp:transition>
    </mc:Choice>
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 xmlns:mp="http://schemas.microsoft.com/office/mac/powerpoint/2008/main">
      <p:transition>
        <p:cover dir="d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Differences Between Spoken and Written Language</a:t>
            </a:r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1267</TotalTime>
  <Words>479</Words>
  <Application>Microsoft Macintosh PowerPoint</Application>
  <PresentationFormat>On-screen Show (4:3)</PresentationFormat>
  <Paragraphs>132</Paragraphs>
  <Slides>20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The Writing Process</vt:lpstr>
      <vt:lpstr>Which School Subject Is Most Important?</vt:lpstr>
      <vt:lpstr>Language Skills are Needed in Every Subject?</vt:lpstr>
      <vt:lpstr>What Does Research Say?</vt:lpstr>
      <vt:lpstr>What Does Research Say?</vt:lpstr>
      <vt:lpstr>What Do We Use Language For?</vt:lpstr>
      <vt:lpstr>All of These Reasons</vt:lpstr>
      <vt:lpstr>What is the purpose of each of these forms of communication?</vt:lpstr>
      <vt:lpstr>Differences Between Spoken and Written Language</vt:lpstr>
      <vt:lpstr>How Language Function</vt:lpstr>
      <vt:lpstr>How Long Have Have Humans Been Speaking? </vt:lpstr>
      <vt:lpstr>How Long Have Humans Been Writing?</vt:lpstr>
      <vt:lpstr>Difference Between Spoken and Written Language</vt:lpstr>
      <vt:lpstr>True or False</vt:lpstr>
      <vt:lpstr>Writing to Inform</vt:lpstr>
      <vt:lpstr>Writing to Entertain</vt:lpstr>
      <vt:lpstr>Writing to express</vt:lpstr>
      <vt:lpstr>Writing to persuade</vt:lpstr>
      <vt:lpstr>Critical Thinking</vt:lpstr>
      <vt:lpstr>United States Education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Writing Process</dc:title>
  <dc:creator>robert stanger</dc:creator>
  <cp:lastModifiedBy>Guest User</cp:lastModifiedBy>
  <cp:revision>27</cp:revision>
  <dcterms:created xsi:type="dcterms:W3CDTF">2016-04-17T05:23:48Z</dcterms:created>
  <dcterms:modified xsi:type="dcterms:W3CDTF">2016-04-17T22:50:13Z</dcterms:modified>
</cp:coreProperties>
</file>