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4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5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96" r:id="rId1"/>
  </p:sldMasterIdLst>
  <p:notesMasterIdLst>
    <p:notesMasterId r:id="rId22"/>
  </p:notesMasterIdLst>
  <p:sldIdLst>
    <p:sldId id="256" r:id="rId2"/>
    <p:sldId id="268" r:id="rId3"/>
    <p:sldId id="269" r:id="rId4"/>
    <p:sldId id="270" r:id="rId5"/>
    <p:sldId id="271" r:id="rId6"/>
    <p:sldId id="273" r:id="rId7"/>
    <p:sldId id="272" r:id="rId8"/>
    <p:sldId id="274" r:id="rId9"/>
    <p:sldId id="263" r:id="rId10"/>
    <p:sldId id="258" r:id="rId11"/>
    <p:sldId id="257" r:id="rId12"/>
    <p:sldId id="259" r:id="rId13"/>
    <p:sldId id="260" r:id="rId14"/>
    <p:sldId id="261" r:id="rId15"/>
    <p:sldId id="262" r:id="rId16"/>
    <p:sldId id="264" r:id="rId17"/>
    <p:sldId id="267" r:id="rId18"/>
    <p:sldId id="265" r:id="rId19"/>
    <p:sldId id="277" r:id="rId20"/>
    <p:sldId id="278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12"/>
  </p:normalViewPr>
  <p:slideViewPr>
    <p:cSldViewPr snapToGrid="0" snapToObjects="1">
      <p:cViewPr varScale="1">
        <p:scale>
          <a:sx n="105" d="100"/>
          <a:sy n="105" d="100"/>
        </p:scale>
        <p:origin x="1840" y="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image" Target="../media/image43.gif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image" Target="../media/image43.gif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7FAF25-0957-C847-AED9-E00FF0767784}" type="doc">
      <dgm:prSet loTypeId="urn:microsoft.com/office/officeart/2005/8/layout/pyramid2" loCatId="pyramid" qsTypeId="urn:microsoft.com/office/officeart/2005/8/quickstyle/simple4" qsCatId="simple" csTypeId="urn:microsoft.com/office/officeart/2005/8/colors/accent1_2" csCatId="accent1" phldr="1"/>
      <dgm:spPr/>
    </dgm:pt>
    <dgm:pt modelId="{E277F173-F4FF-6844-80DF-7A9F2B086C45}">
      <dgm:prSet phldrT="[Text]"/>
      <dgm:spPr/>
      <dgm:t>
        <a:bodyPr/>
        <a:lstStyle/>
        <a:p>
          <a:r>
            <a:rPr lang="en-US" dirty="0"/>
            <a:t>Tradition</a:t>
          </a:r>
        </a:p>
      </dgm:t>
    </dgm:pt>
    <dgm:pt modelId="{9C4AE821-9561-204E-9F99-1B203BEAA4B2}" type="parTrans" cxnId="{CFB58578-0960-924B-B2FE-BE09775C6FCD}">
      <dgm:prSet/>
      <dgm:spPr/>
      <dgm:t>
        <a:bodyPr/>
        <a:lstStyle/>
        <a:p>
          <a:endParaRPr lang="en-US"/>
        </a:p>
      </dgm:t>
    </dgm:pt>
    <dgm:pt modelId="{B6BD910F-8E46-E74D-8827-113E3DCA4C1A}" type="sibTrans" cxnId="{CFB58578-0960-924B-B2FE-BE09775C6FCD}">
      <dgm:prSet/>
      <dgm:spPr/>
      <dgm:t>
        <a:bodyPr/>
        <a:lstStyle/>
        <a:p>
          <a:endParaRPr lang="en-US"/>
        </a:p>
      </dgm:t>
    </dgm:pt>
    <dgm:pt modelId="{3CCF75C8-2201-874E-811A-0AF80C312D4B}">
      <dgm:prSet phldrT="[Text]"/>
      <dgm:spPr/>
      <dgm:t>
        <a:bodyPr/>
        <a:lstStyle/>
        <a:p>
          <a:r>
            <a:rPr lang="en-US" dirty="0"/>
            <a:t>Community</a:t>
          </a:r>
        </a:p>
      </dgm:t>
    </dgm:pt>
    <dgm:pt modelId="{2063A6CF-C0DC-DE48-81B4-D6A4F5B493CC}" type="parTrans" cxnId="{8E05ADA5-A425-7F40-8820-1FB63ECD4BE1}">
      <dgm:prSet/>
      <dgm:spPr/>
      <dgm:t>
        <a:bodyPr/>
        <a:lstStyle/>
        <a:p>
          <a:endParaRPr lang="en-US"/>
        </a:p>
      </dgm:t>
    </dgm:pt>
    <dgm:pt modelId="{5D9E986F-DDDE-F042-8DAD-CE35C441FBF7}" type="sibTrans" cxnId="{8E05ADA5-A425-7F40-8820-1FB63ECD4BE1}">
      <dgm:prSet/>
      <dgm:spPr/>
      <dgm:t>
        <a:bodyPr/>
        <a:lstStyle/>
        <a:p>
          <a:endParaRPr lang="en-US"/>
        </a:p>
      </dgm:t>
    </dgm:pt>
    <dgm:pt modelId="{5D71AC73-AF56-A440-8EAB-75268FB373B9}">
      <dgm:prSet phldrT="[Text]"/>
      <dgm:spPr/>
      <dgm:t>
        <a:bodyPr/>
        <a:lstStyle/>
        <a:p>
          <a:r>
            <a:rPr lang="en-US" dirty="0"/>
            <a:t>A National Perspective</a:t>
          </a:r>
        </a:p>
      </dgm:t>
    </dgm:pt>
    <dgm:pt modelId="{4DAD1359-B0A7-8A47-B57B-0EE8BBB46662}" type="parTrans" cxnId="{70A620A0-0101-654F-AA5B-A4C6BC131A76}">
      <dgm:prSet/>
      <dgm:spPr/>
      <dgm:t>
        <a:bodyPr/>
        <a:lstStyle/>
        <a:p>
          <a:endParaRPr lang="en-US"/>
        </a:p>
      </dgm:t>
    </dgm:pt>
    <dgm:pt modelId="{6E5380A3-4323-DA49-BCE5-A924E36D9712}" type="sibTrans" cxnId="{70A620A0-0101-654F-AA5B-A4C6BC131A76}">
      <dgm:prSet/>
      <dgm:spPr/>
      <dgm:t>
        <a:bodyPr/>
        <a:lstStyle/>
        <a:p>
          <a:endParaRPr lang="en-US"/>
        </a:p>
      </dgm:t>
    </dgm:pt>
    <dgm:pt modelId="{2E6F394A-64EE-464B-8B64-EDC84360D10A}" type="pres">
      <dgm:prSet presAssocID="{CC7FAF25-0957-C847-AED9-E00FF0767784}" presName="compositeShape" presStyleCnt="0">
        <dgm:presLayoutVars>
          <dgm:dir/>
          <dgm:resizeHandles/>
        </dgm:presLayoutVars>
      </dgm:prSet>
      <dgm:spPr/>
    </dgm:pt>
    <dgm:pt modelId="{27D7769C-791D-414E-A415-484EE596D869}" type="pres">
      <dgm:prSet presAssocID="{CC7FAF25-0957-C847-AED9-E00FF0767784}" presName="pyramid" presStyleLbl="node1" presStyleIdx="0" presStyleCnt="1"/>
      <dgm:spPr/>
    </dgm:pt>
    <dgm:pt modelId="{99A12C40-EE88-2F42-ADB3-B411A63EE11F}" type="pres">
      <dgm:prSet presAssocID="{CC7FAF25-0957-C847-AED9-E00FF0767784}" presName="theList" presStyleCnt="0"/>
      <dgm:spPr/>
    </dgm:pt>
    <dgm:pt modelId="{33493D58-13B8-934D-B002-5570733FF5C8}" type="pres">
      <dgm:prSet presAssocID="{E277F173-F4FF-6844-80DF-7A9F2B086C45}" presName="aNode" presStyleLbl="fgAcc1" presStyleIdx="0" presStyleCnt="3">
        <dgm:presLayoutVars>
          <dgm:bulletEnabled val="1"/>
        </dgm:presLayoutVars>
      </dgm:prSet>
      <dgm:spPr/>
    </dgm:pt>
    <dgm:pt modelId="{FE5CEA26-BD48-7E4A-AE40-9A11C47EDB6B}" type="pres">
      <dgm:prSet presAssocID="{E277F173-F4FF-6844-80DF-7A9F2B086C45}" presName="aSpace" presStyleCnt="0"/>
      <dgm:spPr/>
    </dgm:pt>
    <dgm:pt modelId="{E347067F-B0AF-9545-BC29-52B1620B2911}" type="pres">
      <dgm:prSet presAssocID="{3CCF75C8-2201-874E-811A-0AF80C312D4B}" presName="aNode" presStyleLbl="fgAcc1" presStyleIdx="1" presStyleCnt="3">
        <dgm:presLayoutVars>
          <dgm:bulletEnabled val="1"/>
        </dgm:presLayoutVars>
      </dgm:prSet>
      <dgm:spPr/>
    </dgm:pt>
    <dgm:pt modelId="{F92A5321-97C7-E849-8779-8A903E3C4532}" type="pres">
      <dgm:prSet presAssocID="{3CCF75C8-2201-874E-811A-0AF80C312D4B}" presName="aSpace" presStyleCnt="0"/>
      <dgm:spPr/>
    </dgm:pt>
    <dgm:pt modelId="{7A3E2095-8A3C-6746-90A6-484CDDD46656}" type="pres">
      <dgm:prSet presAssocID="{5D71AC73-AF56-A440-8EAB-75268FB373B9}" presName="aNode" presStyleLbl="fgAcc1" presStyleIdx="2" presStyleCnt="3">
        <dgm:presLayoutVars>
          <dgm:bulletEnabled val="1"/>
        </dgm:presLayoutVars>
      </dgm:prSet>
      <dgm:spPr/>
    </dgm:pt>
    <dgm:pt modelId="{6C6F2B9B-4F74-B643-B833-95000505DB41}" type="pres">
      <dgm:prSet presAssocID="{5D71AC73-AF56-A440-8EAB-75268FB373B9}" presName="aSpace" presStyleCnt="0"/>
      <dgm:spPr/>
    </dgm:pt>
  </dgm:ptLst>
  <dgm:cxnLst>
    <dgm:cxn modelId="{03DAFC18-C271-7B44-A8C9-43B163936C34}" type="presOf" srcId="{5D71AC73-AF56-A440-8EAB-75268FB373B9}" destId="{7A3E2095-8A3C-6746-90A6-484CDDD46656}" srcOrd="0" destOrd="0" presId="urn:microsoft.com/office/officeart/2005/8/layout/pyramid2"/>
    <dgm:cxn modelId="{B299AD59-DD2C-E14E-B825-1EB7AD104E71}" type="presOf" srcId="{3CCF75C8-2201-874E-811A-0AF80C312D4B}" destId="{E347067F-B0AF-9545-BC29-52B1620B2911}" srcOrd="0" destOrd="0" presId="urn:microsoft.com/office/officeart/2005/8/layout/pyramid2"/>
    <dgm:cxn modelId="{EE490A5D-FCA6-294E-AE9E-DDFC5E1EA666}" type="presOf" srcId="{E277F173-F4FF-6844-80DF-7A9F2B086C45}" destId="{33493D58-13B8-934D-B002-5570733FF5C8}" srcOrd="0" destOrd="0" presId="urn:microsoft.com/office/officeart/2005/8/layout/pyramid2"/>
    <dgm:cxn modelId="{CFB58578-0960-924B-B2FE-BE09775C6FCD}" srcId="{CC7FAF25-0957-C847-AED9-E00FF0767784}" destId="{E277F173-F4FF-6844-80DF-7A9F2B086C45}" srcOrd="0" destOrd="0" parTransId="{9C4AE821-9561-204E-9F99-1B203BEAA4B2}" sibTransId="{B6BD910F-8E46-E74D-8827-113E3DCA4C1A}"/>
    <dgm:cxn modelId="{5F35EB82-0F78-0D42-B1EE-8C7F0AF5429C}" type="presOf" srcId="{CC7FAF25-0957-C847-AED9-E00FF0767784}" destId="{2E6F394A-64EE-464B-8B64-EDC84360D10A}" srcOrd="0" destOrd="0" presId="urn:microsoft.com/office/officeart/2005/8/layout/pyramid2"/>
    <dgm:cxn modelId="{70A620A0-0101-654F-AA5B-A4C6BC131A76}" srcId="{CC7FAF25-0957-C847-AED9-E00FF0767784}" destId="{5D71AC73-AF56-A440-8EAB-75268FB373B9}" srcOrd="2" destOrd="0" parTransId="{4DAD1359-B0A7-8A47-B57B-0EE8BBB46662}" sibTransId="{6E5380A3-4323-DA49-BCE5-A924E36D9712}"/>
    <dgm:cxn modelId="{8E05ADA5-A425-7F40-8820-1FB63ECD4BE1}" srcId="{CC7FAF25-0957-C847-AED9-E00FF0767784}" destId="{3CCF75C8-2201-874E-811A-0AF80C312D4B}" srcOrd="1" destOrd="0" parTransId="{2063A6CF-C0DC-DE48-81B4-D6A4F5B493CC}" sibTransId="{5D9E986F-DDDE-F042-8DAD-CE35C441FBF7}"/>
    <dgm:cxn modelId="{3982FFF1-8F53-4643-87AC-E57259E42BB4}" type="presParOf" srcId="{2E6F394A-64EE-464B-8B64-EDC84360D10A}" destId="{27D7769C-791D-414E-A415-484EE596D869}" srcOrd="0" destOrd="0" presId="urn:microsoft.com/office/officeart/2005/8/layout/pyramid2"/>
    <dgm:cxn modelId="{D9C51F50-2F92-8B48-8148-C9671B39E925}" type="presParOf" srcId="{2E6F394A-64EE-464B-8B64-EDC84360D10A}" destId="{99A12C40-EE88-2F42-ADB3-B411A63EE11F}" srcOrd="1" destOrd="0" presId="urn:microsoft.com/office/officeart/2005/8/layout/pyramid2"/>
    <dgm:cxn modelId="{E7E561A6-442E-6949-929F-F5315CFE3DB6}" type="presParOf" srcId="{99A12C40-EE88-2F42-ADB3-B411A63EE11F}" destId="{33493D58-13B8-934D-B002-5570733FF5C8}" srcOrd="0" destOrd="0" presId="urn:microsoft.com/office/officeart/2005/8/layout/pyramid2"/>
    <dgm:cxn modelId="{E507E132-C868-DD49-9FA1-CD54AC43FEFC}" type="presParOf" srcId="{99A12C40-EE88-2F42-ADB3-B411A63EE11F}" destId="{FE5CEA26-BD48-7E4A-AE40-9A11C47EDB6B}" srcOrd="1" destOrd="0" presId="urn:microsoft.com/office/officeart/2005/8/layout/pyramid2"/>
    <dgm:cxn modelId="{642823EC-2189-624E-8D91-83A3140488A9}" type="presParOf" srcId="{99A12C40-EE88-2F42-ADB3-B411A63EE11F}" destId="{E347067F-B0AF-9545-BC29-52B1620B2911}" srcOrd="2" destOrd="0" presId="urn:microsoft.com/office/officeart/2005/8/layout/pyramid2"/>
    <dgm:cxn modelId="{B874EC20-D5A5-4A46-A9C3-94097D01FE31}" type="presParOf" srcId="{99A12C40-EE88-2F42-ADB3-B411A63EE11F}" destId="{F92A5321-97C7-E849-8779-8A903E3C4532}" srcOrd="3" destOrd="0" presId="urn:microsoft.com/office/officeart/2005/8/layout/pyramid2"/>
    <dgm:cxn modelId="{B9703358-3EAC-F042-A84E-3E552102A99D}" type="presParOf" srcId="{99A12C40-EE88-2F42-ADB3-B411A63EE11F}" destId="{7A3E2095-8A3C-6746-90A6-484CDDD46656}" srcOrd="4" destOrd="0" presId="urn:microsoft.com/office/officeart/2005/8/layout/pyramid2"/>
    <dgm:cxn modelId="{7F7873FF-5463-994A-992C-DFB165978AA7}" type="presParOf" srcId="{99A12C40-EE88-2F42-ADB3-B411A63EE11F}" destId="{6C6F2B9B-4F74-B643-B833-95000505DB41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D52E460-B507-CD4C-AF95-FCAD6B4A5869}" type="doc">
      <dgm:prSet loTypeId="urn:microsoft.com/office/officeart/2005/8/layout/bList2" loCatId="list" qsTypeId="urn:microsoft.com/office/officeart/2005/8/quickstyle/simple4" qsCatId="simple" csTypeId="urn:microsoft.com/office/officeart/2005/8/colors/accent1_2" csCatId="accent1" phldr="1"/>
      <dgm:spPr/>
    </dgm:pt>
    <dgm:pt modelId="{2DE4FCFF-ED6C-0F4F-9D94-4A55B7FFC54D}">
      <dgm:prSet phldrT="[Text]"/>
      <dgm:spPr/>
      <dgm:t>
        <a:bodyPr/>
        <a:lstStyle/>
        <a:p>
          <a:r>
            <a:rPr lang="en-US" dirty="0"/>
            <a:t>See the world from multiple viewpoints</a:t>
          </a:r>
        </a:p>
      </dgm:t>
    </dgm:pt>
    <dgm:pt modelId="{A5FC49ED-CF14-A149-AEB9-78C076EE0C03}" type="parTrans" cxnId="{E18CF30F-6B6A-A141-8812-0E1319944A6C}">
      <dgm:prSet/>
      <dgm:spPr/>
      <dgm:t>
        <a:bodyPr/>
        <a:lstStyle/>
        <a:p>
          <a:endParaRPr lang="en-US"/>
        </a:p>
      </dgm:t>
    </dgm:pt>
    <dgm:pt modelId="{32247C11-44CB-6E4E-BD42-6D4DBCEDBDFA}" type="sibTrans" cxnId="{E18CF30F-6B6A-A141-8812-0E1319944A6C}">
      <dgm:prSet/>
      <dgm:spPr/>
      <dgm:t>
        <a:bodyPr/>
        <a:lstStyle/>
        <a:p>
          <a:endParaRPr lang="en-US"/>
        </a:p>
      </dgm:t>
    </dgm:pt>
    <dgm:pt modelId="{95C5D47F-0AC2-EE42-96F1-E404154BA4E1}">
      <dgm:prSet phldrT="[Text]"/>
      <dgm:spPr/>
      <dgm:t>
        <a:bodyPr/>
        <a:lstStyle/>
        <a:p>
          <a:r>
            <a:rPr lang="en-US" dirty="0"/>
            <a:t>Have the  ability to analyze and interpret</a:t>
          </a:r>
        </a:p>
      </dgm:t>
    </dgm:pt>
    <dgm:pt modelId="{EE686216-CA98-6A49-80A1-4772FA32ED12}" type="parTrans" cxnId="{9E6A0F13-52D6-7A40-BAB0-354612E8AED5}">
      <dgm:prSet/>
      <dgm:spPr/>
      <dgm:t>
        <a:bodyPr/>
        <a:lstStyle/>
        <a:p>
          <a:endParaRPr lang="en-US"/>
        </a:p>
      </dgm:t>
    </dgm:pt>
    <dgm:pt modelId="{08A9FC60-A446-A549-BC0B-E2D68E979121}" type="sibTrans" cxnId="{9E6A0F13-52D6-7A40-BAB0-354612E8AED5}">
      <dgm:prSet/>
      <dgm:spPr/>
      <dgm:t>
        <a:bodyPr/>
        <a:lstStyle/>
        <a:p>
          <a:endParaRPr lang="en-US"/>
        </a:p>
      </dgm:t>
    </dgm:pt>
    <dgm:pt modelId="{52E3807A-8377-4742-95A9-5E5AE4C06393}">
      <dgm:prSet phldrT="[Text]"/>
      <dgm:spPr/>
      <dgm:t>
        <a:bodyPr/>
        <a:lstStyle/>
        <a:p>
          <a:r>
            <a:rPr lang="en-US" dirty="0"/>
            <a:t>Become a free thinker</a:t>
          </a:r>
        </a:p>
      </dgm:t>
    </dgm:pt>
    <dgm:pt modelId="{93BFA206-9A9F-4C46-9ABC-32F06DC133DD}" type="parTrans" cxnId="{08095CB1-D249-D542-BBA9-97423A8BE8DD}">
      <dgm:prSet/>
      <dgm:spPr/>
      <dgm:t>
        <a:bodyPr/>
        <a:lstStyle/>
        <a:p>
          <a:endParaRPr lang="en-US"/>
        </a:p>
      </dgm:t>
    </dgm:pt>
    <dgm:pt modelId="{879A05F0-EB55-E34B-8BB6-EE8FACEC6A4E}" type="sibTrans" cxnId="{08095CB1-D249-D542-BBA9-97423A8BE8DD}">
      <dgm:prSet/>
      <dgm:spPr/>
      <dgm:t>
        <a:bodyPr/>
        <a:lstStyle/>
        <a:p>
          <a:endParaRPr lang="en-US"/>
        </a:p>
      </dgm:t>
    </dgm:pt>
    <dgm:pt modelId="{42DEA31F-24F2-B349-80BB-0618CACA0F68}" type="pres">
      <dgm:prSet presAssocID="{5D52E460-B507-CD4C-AF95-FCAD6B4A5869}" presName="diagram" presStyleCnt="0">
        <dgm:presLayoutVars>
          <dgm:dir/>
          <dgm:animLvl val="lvl"/>
          <dgm:resizeHandles val="exact"/>
        </dgm:presLayoutVars>
      </dgm:prSet>
      <dgm:spPr/>
    </dgm:pt>
    <dgm:pt modelId="{474DABAE-6AD9-8F4D-BED3-7AFBCB54BD1B}" type="pres">
      <dgm:prSet presAssocID="{2DE4FCFF-ED6C-0F4F-9D94-4A55B7FFC54D}" presName="compNode" presStyleCnt="0"/>
      <dgm:spPr/>
    </dgm:pt>
    <dgm:pt modelId="{B5A3CA6D-8BE5-3549-AFA7-34E1943631C3}" type="pres">
      <dgm:prSet presAssocID="{2DE4FCFF-ED6C-0F4F-9D94-4A55B7FFC54D}" presName="childRect" presStyleLbl="bgAcc1" presStyleIdx="0" presStyleCnt="3" custScaleY="147639">
        <dgm:presLayoutVars>
          <dgm:bulletEnabled val="1"/>
        </dgm:presLayoutVars>
      </dgm:prSet>
      <dgm:spPr/>
    </dgm:pt>
    <dgm:pt modelId="{327AF319-CB76-8F43-9CD3-AE9BE93D8FB1}" type="pres">
      <dgm:prSet presAssocID="{2DE4FCFF-ED6C-0F4F-9D94-4A55B7FFC54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D69B3BD4-6FE8-AD4C-AF2F-3314DCE0932B}" type="pres">
      <dgm:prSet presAssocID="{2DE4FCFF-ED6C-0F4F-9D94-4A55B7FFC54D}" presName="parentRect" presStyleLbl="alignNode1" presStyleIdx="0" presStyleCnt="3" custScaleY="279950" custLinFactY="100000" custLinFactNeighborX="-151" custLinFactNeighborY="117716"/>
      <dgm:spPr/>
    </dgm:pt>
    <dgm:pt modelId="{AB8E78D6-8EBD-9C43-A60F-7048C298FB6D}" type="pres">
      <dgm:prSet presAssocID="{2DE4FCFF-ED6C-0F4F-9D94-4A55B7FFC54D}" presName="adorn" presStyleLbl="fgAccFollowNode1" presStyleIdx="0" presStyleCnt="3" custScaleX="299684" custScaleY="299833" custLinFactY="-100000" custLinFactNeighborX="-64395" custLinFactNeighborY="-17566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534E872-428E-FB49-93EC-BF5FD33DF5C7}" type="pres">
      <dgm:prSet presAssocID="{32247C11-44CB-6E4E-BD42-6D4DBCEDBDFA}" presName="sibTrans" presStyleLbl="sibTrans2D1" presStyleIdx="0" presStyleCnt="0"/>
      <dgm:spPr/>
    </dgm:pt>
    <dgm:pt modelId="{A8E50F13-3A6C-3F4F-AD45-EC6EA79CADDF}" type="pres">
      <dgm:prSet presAssocID="{95C5D47F-0AC2-EE42-96F1-E404154BA4E1}" presName="compNode" presStyleCnt="0"/>
      <dgm:spPr/>
    </dgm:pt>
    <dgm:pt modelId="{C8297E93-A1C2-994A-9AC8-ADC2AEF8B744}" type="pres">
      <dgm:prSet presAssocID="{95C5D47F-0AC2-EE42-96F1-E404154BA4E1}" presName="childRect" presStyleLbl="bgAcc1" presStyleIdx="1" presStyleCnt="3" custScaleY="135418" custLinFactNeighborX="-6805" custLinFactNeighborY="450">
        <dgm:presLayoutVars>
          <dgm:bulletEnabled val="1"/>
        </dgm:presLayoutVars>
      </dgm:prSet>
      <dgm:spPr/>
    </dgm:pt>
    <dgm:pt modelId="{89A61361-62F4-DB45-A92E-22C6C93010F2}" type="pres">
      <dgm:prSet presAssocID="{95C5D47F-0AC2-EE42-96F1-E404154BA4E1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083B730F-A898-0C4C-9154-DD210A8C53DA}" type="pres">
      <dgm:prSet presAssocID="{95C5D47F-0AC2-EE42-96F1-E404154BA4E1}" presName="parentRect" presStyleLbl="alignNode1" presStyleIdx="1" presStyleCnt="3" custScaleX="103915" custScaleY="282774" custLinFactY="95699" custLinFactNeighborX="-2097" custLinFactNeighborY="100000"/>
      <dgm:spPr/>
    </dgm:pt>
    <dgm:pt modelId="{9F69EF6B-1E67-ED41-BCDA-3132455CF271}" type="pres">
      <dgm:prSet presAssocID="{95C5D47F-0AC2-EE42-96F1-E404154BA4E1}" presName="adorn" presStyleLbl="fgAccFollowNode1" presStyleIdx="1" presStyleCnt="3" custScaleX="292984" custScaleY="292609" custLinFactY="-100000" custLinFactNeighborX="-61810" custLinFactNeighborY="-16993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EC056CF8-7F90-D34F-B448-32B69D6B6669}" type="pres">
      <dgm:prSet presAssocID="{08A9FC60-A446-A549-BC0B-E2D68E979121}" presName="sibTrans" presStyleLbl="sibTrans2D1" presStyleIdx="0" presStyleCnt="0"/>
      <dgm:spPr/>
    </dgm:pt>
    <dgm:pt modelId="{E6FDE391-6391-1B4D-92BE-A2D230792831}" type="pres">
      <dgm:prSet presAssocID="{52E3807A-8377-4742-95A9-5E5AE4C06393}" presName="compNode" presStyleCnt="0"/>
      <dgm:spPr/>
    </dgm:pt>
    <dgm:pt modelId="{7E81F562-7E0C-F14C-9F07-1F070284F0B6}" type="pres">
      <dgm:prSet presAssocID="{52E3807A-8377-4742-95A9-5E5AE4C06393}" presName="childRect" presStyleLbl="bgAcc1" presStyleIdx="2" presStyleCnt="3" custScaleY="138072" custLinFactNeighborX="703" custLinFactNeighborY="-1825">
        <dgm:presLayoutVars>
          <dgm:bulletEnabled val="1"/>
        </dgm:presLayoutVars>
      </dgm:prSet>
      <dgm:spPr/>
    </dgm:pt>
    <dgm:pt modelId="{331581C7-45F7-4342-831C-98539A8A968B}" type="pres">
      <dgm:prSet presAssocID="{52E3807A-8377-4742-95A9-5E5AE4C06393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014239DF-1D9A-6445-8F6E-E40360472B22}" type="pres">
      <dgm:prSet presAssocID="{52E3807A-8377-4742-95A9-5E5AE4C06393}" presName="parentRect" presStyleLbl="alignNode1" presStyleIdx="2" presStyleCnt="3" custScaleY="303715" custLinFactY="100000" custLinFactNeighborX="6493" custLinFactNeighborY="124347"/>
      <dgm:spPr/>
    </dgm:pt>
    <dgm:pt modelId="{3293CC0D-0765-AD46-BCC5-3A3788DD724C}" type="pres">
      <dgm:prSet presAssocID="{52E3807A-8377-4742-95A9-5E5AE4C06393}" presName="adorn" presStyleLbl="fgAccFollowNode1" presStyleIdx="2" presStyleCnt="3" custScaleX="289225" custScaleY="320805" custLinFactY="-100000" custLinFactNeighborX="-42020" custLinFactNeighborY="-13942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FC871703-7BA3-E943-A70A-AD92C39EFEE5}" type="presOf" srcId="{52E3807A-8377-4742-95A9-5E5AE4C06393}" destId="{014239DF-1D9A-6445-8F6E-E40360472B22}" srcOrd="1" destOrd="0" presId="urn:microsoft.com/office/officeart/2005/8/layout/bList2"/>
    <dgm:cxn modelId="{E18CF30F-6B6A-A141-8812-0E1319944A6C}" srcId="{5D52E460-B507-CD4C-AF95-FCAD6B4A5869}" destId="{2DE4FCFF-ED6C-0F4F-9D94-4A55B7FFC54D}" srcOrd="0" destOrd="0" parTransId="{A5FC49ED-CF14-A149-AEB9-78C076EE0C03}" sibTransId="{32247C11-44CB-6E4E-BD42-6D4DBCEDBDFA}"/>
    <dgm:cxn modelId="{9E6A0F13-52D6-7A40-BAB0-354612E8AED5}" srcId="{5D52E460-B507-CD4C-AF95-FCAD6B4A5869}" destId="{95C5D47F-0AC2-EE42-96F1-E404154BA4E1}" srcOrd="1" destOrd="0" parTransId="{EE686216-CA98-6A49-80A1-4772FA32ED12}" sibTransId="{08A9FC60-A446-A549-BC0B-E2D68E979121}"/>
    <dgm:cxn modelId="{1D91DB20-FB20-E74B-983D-15F5013DF1C0}" type="presOf" srcId="{08A9FC60-A446-A549-BC0B-E2D68E979121}" destId="{EC056CF8-7F90-D34F-B448-32B69D6B6669}" srcOrd="0" destOrd="0" presId="urn:microsoft.com/office/officeart/2005/8/layout/bList2"/>
    <dgm:cxn modelId="{8AF61523-0D4E-1145-BD50-3018B80FCC28}" type="presOf" srcId="{95C5D47F-0AC2-EE42-96F1-E404154BA4E1}" destId="{89A61361-62F4-DB45-A92E-22C6C93010F2}" srcOrd="0" destOrd="0" presId="urn:microsoft.com/office/officeart/2005/8/layout/bList2"/>
    <dgm:cxn modelId="{BDDDD32D-9B9C-4A47-89BB-BEE04D2145BB}" type="presOf" srcId="{2DE4FCFF-ED6C-0F4F-9D94-4A55B7FFC54D}" destId="{D69B3BD4-6FE8-AD4C-AF2F-3314DCE0932B}" srcOrd="1" destOrd="0" presId="urn:microsoft.com/office/officeart/2005/8/layout/bList2"/>
    <dgm:cxn modelId="{DFD94C40-E07C-D340-B007-4D48FFBF1824}" type="presOf" srcId="{2DE4FCFF-ED6C-0F4F-9D94-4A55B7FFC54D}" destId="{327AF319-CB76-8F43-9CD3-AE9BE93D8FB1}" srcOrd="0" destOrd="0" presId="urn:microsoft.com/office/officeart/2005/8/layout/bList2"/>
    <dgm:cxn modelId="{46D7FC97-A488-C54E-B9B2-4E56094119A4}" type="presOf" srcId="{52E3807A-8377-4742-95A9-5E5AE4C06393}" destId="{331581C7-45F7-4342-831C-98539A8A968B}" srcOrd="0" destOrd="0" presId="urn:microsoft.com/office/officeart/2005/8/layout/bList2"/>
    <dgm:cxn modelId="{08095CB1-D249-D542-BBA9-97423A8BE8DD}" srcId="{5D52E460-B507-CD4C-AF95-FCAD6B4A5869}" destId="{52E3807A-8377-4742-95A9-5E5AE4C06393}" srcOrd="2" destOrd="0" parTransId="{93BFA206-9A9F-4C46-9ABC-32F06DC133DD}" sibTransId="{879A05F0-EB55-E34B-8BB6-EE8FACEC6A4E}"/>
    <dgm:cxn modelId="{0D86F0B9-7CA1-B947-910B-3D7B151F2D75}" type="presOf" srcId="{5D52E460-B507-CD4C-AF95-FCAD6B4A5869}" destId="{42DEA31F-24F2-B349-80BB-0618CACA0F68}" srcOrd="0" destOrd="0" presId="urn:microsoft.com/office/officeart/2005/8/layout/bList2"/>
    <dgm:cxn modelId="{4B3387CA-F82D-F645-BDD8-6D80F35F47F8}" type="presOf" srcId="{95C5D47F-0AC2-EE42-96F1-E404154BA4E1}" destId="{083B730F-A898-0C4C-9154-DD210A8C53DA}" srcOrd="1" destOrd="0" presId="urn:microsoft.com/office/officeart/2005/8/layout/bList2"/>
    <dgm:cxn modelId="{08F7E3CE-FBBD-5F4A-B07C-DCA570B84C78}" type="presOf" srcId="{32247C11-44CB-6E4E-BD42-6D4DBCEDBDFA}" destId="{5534E872-428E-FB49-93EC-BF5FD33DF5C7}" srcOrd="0" destOrd="0" presId="urn:microsoft.com/office/officeart/2005/8/layout/bList2"/>
    <dgm:cxn modelId="{26EE283A-BDC2-F247-A244-659D968D162D}" type="presParOf" srcId="{42DEA31F-24F2-B349-80BB-0618CACA0F68}" destId="{474DABAE-6AD9-8F4D-BED3-7AFBCB54BD1B}" srcOrd="0" destOrd="0" presId="urn:microsoft.com/office/officeart/2005/8/layout/bList2"/>
    <dgm:cxn modelId="{6361D090-F78A-3445-8FB4-F38AC6F4C04E}" type="presParOf" srcId="{474DABAE-6AD9-8F4D-BED3-7AFBCB54BD1B}" destId="{B5A3CA6D-8BE5-3549-AFA7-34E1943631C3}" srcOrd="0" destOrd="0" presId="urn:microsoft.com/office/officeart/2005/8/layout/bList2"/>
    <dgm:cxn modelId="{23FE615A-9455-EC48-AB79-740AF484AFDC}" type="presParOf" srcId="{474DABAE-6AD9-8F4D-BED3-7AFBCB54BD1B}" destId="{327AF319-CB76-8F43-9CD3-AE9BE93D8FB1}" srcOrd="1" destOrd="0" presId="urn:microsoft.com/office/officeart/2005/8/layout/bList2"/>
    <dgm:cxn modelId="{D19FF2F1-06DD-B448-9340-83939897B8AE}" type="presParOf" srcId="{474DABAE-6AD9-8F4D-BED3-7AFBCB54BD1B}" destId="{D69B3BD4-6FE8-AD4C-AF2F-3314DCE0932B}" srcOrd="2" destOrd="0" presId="urn:microsoft.com/office/officeart/2005/8/layout/bList2"/>
    <dgm:cxn modelId="{07C49EC7-EE28-9B4A-B5A6-179B471E6237}" type="presParOf" srcId="{474DABAE-6AD9-8F4D-BED3-7AFBCB54BD1B}" destId="{AB8E78D6-8EBD-9C43-A60F-7048C298FB6D}" srcOrd="3" destOrd="0" presId="urn:microsoft.com/office/officeart/2005/8/layout/bList2"/>
    <dgm:cxn modelId="{A8EF1DB5-9687-DA43-BCF0-D2F81AC0BF7C}" type="presParOf" srcId="{42DEA31F-24F2-B349-80BB-0618CACA0F68}" destId="{5534E872-428E-FB49-93EC-BF5FD33DF5C7}" srcOrd="1" destOrd="0" presId="urn:microsoft.com/office/officeart/2005/8/layout/bList2"/>
    <dgm:cxn modelId="{9BBC1F0E-4067-7E48-AB43-6309C0C50491}" type="presParOf" srcId="{42DEA31F-24F2-B349-80BB-0618CACA0F68}" destId="{A8E50F13-3A6C-3F4F-AD45-EC6EA79CADDF}" srcOrd="2" destOrd="0" presId="urn:microsoft.com/office/officeart/2005/8/layout/bList2"/>
    <dgm:cxn modelId="{6875735E-BF77-0748-B7D9-65327A58C403}" type="presParOf" srcId="{A8E50F13-3A6C-3F4F-AD45-EC6EA79CADDF}" destId="{C8297E93-A1C2-994A-9AC8-ADC2AEF8B744}" srcOrd="0" destOrd="0" presId="urn:microsoft.com/office/officeart/2005/8/layout/bList2"/>
    <dgm:cxn modelId="{13228E27-C547-3F41-9E3F-80997245C3BB}" type="presParOf" srcId="{A8E50F13-3A6C-3F4F-AD45-EC6EA79CADDF}" destId="{89A61361-62F4-DB45-A92E-22C6C93010F2}" srcOrd="1" destOrd="0" presId="urn:microsoft.com/office/officeart/2005/8/layout/bList2"/>
    <dgm:cxn modelId="{01F45886-344C-A341-B7A4-DCC90A4D048C}" type="presParOf" srcId="{A8E50F13-3A6C-3F4F-AD45-EC6EA79CADDF}" destId="{083B730F-A898-0C4C-9154-DD210A8C53DA}" srcOrd="2" destOrd="0" presId="urn:microsoft.com/office/officeart/2005/8/layout/bList2"/>
    <dgm:cxn modelId="{FAE833D0-D8FF-554A-BBDE-A1EBEAFFE1A3}" type="presParOf" srcId="{A8E50F13-3A6C-3F4F-AD45-EC6EA79CADDF}" destId="{9F69EF6B-1E67-ED41-BCDA-3132455CF271}" srcOrd="3" destOrd="0" presId="urn:microsoft.com/office/officeart/2005/8/layout/bList2"/>
    <dgm:cxn modelId="{FF833170-B674-2A4B-8CE9-DDFA2A0143AD}" type="presParOf" srcId="{42DEA31F-24F2-B349-80BB-0618CACA0F68}" destId="{EC056CF8-7F90-D34F-B448-32B69D6B6669}" srcOrd="3" destOrd="0" presId="urn:microsoft.com/office/officeart/2005/8/layout/bList2"/>
    <dgm:cxn modelId="{6AE321F3-2D29-3C44-A6E3-B583797DE3A3}" type="presParOf" srcId="{42DEA31F-24F2-B349-80BB-0618CACA0F68}" destId="{E6FDE391-6391-1B4D-92BE-A2D230792831}" srcOrd="4" destOrd="0" presId="urn:microsoft.com/office/officeart/2005/8/layout/bList2"/>
    <dgm:cxn modelId="{DAAEF81A-B7CF-694F-8F93-AB7E6EDB51CA}" type="presParOf" srcId="{E6FDE391-6391-1B4D-92BE-A2D230792831}" destId="{7E81F562-7E0C-F14C-9F07-1F070284F0B6}" srcOrd="0" destOrd="0" presId="urn:microsoft.com/office/officeart/2005/8/layout/bList2"/>
    <dgm:cxn modelId="{419967E6-846A-4D44-901A-313B06979DBA}" type="presParOf" srcId="{E6FDE391-6391-1B4D-92BE-A2D230792831}" destId="{331581C7-45F7-4342-831C-98539A8A968B}" srcOrd="1" destOrd="0" presId="urn:microsoft.com/office/officeart/2005/8/layout/bList2"/>
    <dgm:cxn modelId="{5ECAF803-7EC7-EE42-8DE1-1EBB64BC371B}" type="presParOf" srcId="{E6FDE391-6391-1B4D-92BE-A2D230792831}" destId="{014239DF-1D9A-6445-8F6E-E40360472B22}" srcOrd="2" destOrd="0" presId="urn:microsoft.com/office/officeart/2005/8/layout/bList2"/>
    <dgm:cxn modelId="{5BEAC9A4-AEAC-804A-895C-827571BBA72A}" type="presParOf" srcId="{E6FDE391-6391-1B4D-92BE-A2D230792831}" destId="{3293CC0D-0765-AD46-BCC5-3A3788DD724C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D8ECE3A-70F7-5B4E-9908-CB8D084196D7}" type="doc">
      <dgm:prSet loTypeId="urn:microsoft.com/office/officeart/2005/8/layout/pList2" loCatId="list" qsTypeId="urn:microsoft.com/office/officeart/2005/8/quickstyle/simple4" qsCatId="simple" csTypeId="urn:microsoft.com/office/officeart/2005/8/colors/accent1_2" csCatId="accent1" phldr="1"/>
      <dgm:spPr/>
    </dgm:pt>
    <dgm:pt modelId="{96D2AA8E-BE7B-B14B-A4EB-7A25C9CBB45E}">
      <dgm:prSet phldrT="[Text]"/>
      <dgm:spPr/>
      <dgm:t>
        <a:bodyPr/>
        <a:lstStyle/>
        <a:p>
          <a:r>
            <a:rPr lang="en-US" dirty="0"/>
            <a:t> Creator of Microsoft </a:t>
          </a:r>
        </a:p>
      </dgm:t>
    </dgm:pt>
    <dgm:pt modelId="{7B1FDF40-2A04-F34B-B03A-0AF26E4387FF}" type="parTrans" cxnId="{3D326F74-E58A-A14C-9D34-44F0CCFD8CB6}">
      <dgm:prSet/>
      <dgm:spPr/>
      <dgm:t>
        <a:bodyPr/>
        <a:lstStyle/>
        <a:p>
          <a:endParaRPr lang="en-US"/>
        </a:p>
      </dgm:t>
    </dgm:pt>
    <dgm:pt modelId="{3D28979D-BB8F-2949-AD13-F4DD25B02CEE}" type="sibTrans" cxnId="{3D326F74-E58A-A14C-9D34-44F0CCFD8CB6}">
      <dgm:prSet/>
      <dgm:spPr/>
      <dgm:t>
        <a:bodyPr/>
        <a:lstStyle/>
        <a:p>
          <a:endParaRPr lang="en-US"/>
        </a:p>
      </dgm:t>
    </dgm:pt>
    <dgm:pt modelId="{1232103D-7AB4-1E4C-BEF4-24E77CEB73D2}">
      <dgm:prSet phldrT="[Text]"/>
      <dgm:spPr/>
      <dgm:t>
        <a:bodyPr/>
        <a:lstStyle/>
        <a:p>
          <a:r>
            <a:rPr lang="en-US" dirty="0"/>
            <a:t>Creator of Apple Computers</a:t>
          </a:r>
        </a:p>
        <a:p>
          <a:r>
            <a:rPr lang="en-US" dirty="0"/>
            <a:t>and </a:t>
          </a:r>
        </a:p>
        <a:p>
          <a:r>
            <a:rPr lang="en-US" dirty="0"/>
            <a:t>I Phones</a:t>
          </a:r>
        </a:p>
      </dgm:t>
    </dgm:pt>
    <dgm:pt modelId="{45FBB7C9-DD70-604D-8E0B-D137774A121B}" type="parTrans" cxnId="{1E1179FB-230F-704F-99B0-FCBC5D458B48}">
      <dgm:prSet/>
      <dgm:spPr/>
      <dgm:t>
        <a:bodyPr/>
        <a:lstStyle/>
        <a:p>
          <a:endParaRPr lang="en-US"/>
        </a:p>
      </dgm:t>
    </dgm:pt>
    <dgm:pt modelId="{8ABBD6F8-A59A-784E-9C66-CAC85A2577A2}" type="sibTrans" cxnId="{1E1179FB-230F-704F-99B0-FCBC5D458B48}">
      <dgm:prSet/>
      <dgm:spPr/>
      <dgm:t>
        <a:bodyPr/>
        <a:lstStyle/>
        <a:p>
          <a:endParaRPr lang="en-US"/>
        </a:p>
      </dgm:t>
    </dgm:pt>
    <dgm:pt modelId="{E5240FBA-403F-0B4E-8D42-A2A500C87076}">
      <dgm:prSet phldrT="[Text]"/>
      <dgm:spPr/>
      <dgm:t>
        <a:bodyPr/>
        <a:lstStyle/>
        <a:p>
          <a:r>
            <a:rPr lang="en-US" dirty="0"/>
            <a:t>Discovered the Theory of Relativity</a:t>
          </a:r>
        </a:p>
      </dgm:t>
    </dgm:pt>
    <dgm:pt modelId="{5BA0CC31-BDA3-F641-94A0-8CEB4FC4779E}" type="sibTrans" cxnId="{46975EC5-FD4C-A140-9F49-5C8114384308}">
      <dgm:prSet/>
      <dgm:spPr/>
      <dgm:t>
        <a:bodyPr/>
        <a:lstStyle/>
        <a:p>
          <a:endParaRPr lang="en-US"/>
        </a:p>
      </dgm:t>
    </dgm:pt>
    <dgm:pt modelId="{A02B19D9-88FD-314D-ACCF-A32747B7AF2A}" type="parTrans" cxnId="{46975EC5-FD4C-A140-9F49-5C8114384308}">
      <dgm:prSet/>
      <dgm:spPr/>
      <dgm:t>
        <a:bodyPr/>
        <a:lstStyle/>
        <a:p>
          <a:endParaRPr lang="en-US"/>
        </a:p>
      </dgm:t>
    </dgm:pt>
    <dgm:pt modelId="{8D901A7C-D2D2-D74A-9FDA-5F26657B5421}" type="pres">
      <dgm:prSet presAssocID="{AD8ECE3A-70F7-5B4E-9908-CB8D084196D7}" presName="Name0" presStyleCnt="0">
        <dgm:presLayoutVars>
          <dgm:dir/>
          <dgm:resizeHandles val="exact"/>
        </dgm:presLayoutVars>
      </dgm:prSet>
      <dgm:spPr/>
    </dgm:pt>
    <dgm:pt modelId="{1901985C-2A2B-7546-93E8-88DA07C747BD}" type="pres">
      <dgm:prSet presAssocID="{AD8ECE3A-70F7-5B4E-9908-CB8D084196D7}" presName="bkgdShp" presStyleLbl="alignAccFollowNode1" presStyleIdx="0" presStyleCnt="1"/>
      <dgm:spPr/>
    </dgm:pt>
    <dgm:pt modelId="{97DC7172-26DE-2244-93A7-2EA1AE4D6BCB}" type="pres">
      <dgm:prSet presAssocID="{AD8ECE3A-70F7-5B4E-9908-CB8D084196D7}" presName="linComp" presStyleCnt="0"/>
      <dgm:spPr/>
    </dgm:pt>
    <dgm:pt modelId="{070154D2-9F73-2B4C-9F08-3BC3D509AC5B}" type="pres">
      <dgm:prSet presAssocID="{96D2AA8E-BE7B-B14B-A4EB-7A25C9CBB45E}" presName="compNode" presStyleCnt="0"/>
      <dgm:spPr/>
    </dgm:pt>
    <dgm:pt modelId="{23D19CCE-FE82-3844-B04B-A74CC81F8F31}" type="pres">
      <dgm:prSet presAssocID="{96D2AA8E-BE7B-B14B-A4EB-7A25C9CBB45E}" presName="node" presStyleLbl="node1" presStyleIdx="0" presStyleCnt="3" custScaleY="96183" custLinFactNeighborX="712" custLinFactNeighborY="-34">
        <dgm:presLayoutVars>
          <dgm:bulletEnabled val="1"/>
        </dgm:presLayoutVars>
      </dgm:prSet>
      <dgm:spPr/>
    </dgm:pt>
    <dgm:pt modelId="{592A84BF-0709-2843-8C53-3D59A01382D7}" type="pres">
      <dgm:prSet presAssocID="{96D2AA8E-BE7B-B14B-A4EB-7A25C9CBB45E}" presName="invisiNode" presStyleLbl="node1" presStyleIdx="0" presStyleCnt="3"/>
      <dgm:spPr/>
    </dgm:pt>
    <dgm:pt modelId="{241DDB3B-386B-2D41-B2F0-2573D7FCE3C2}" type="pres">
      <dgm:prSet presAssocID="{96D2AA8E-BE7B-B14B-A4EB-7A25C9CBB45E}" presName="imagNode" presStyleLbl="fgImgPlace1" presStyleIdx="0" presStyleCnt="3" custScaleY="16325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7A9450E-8F91-F24A-A063-1B786E75B5B1}" type="pres">
      <dgm:prSet presAssocID="{3D28979D-BB8F-2949-AD13-F4DD25B02CEE}" presName="sibTrans" presStyleLbl="sibTrans2D1" presStyleIdx="0" presStyleCnt="0"/>
      <dgm:spPr/>
    </dgm:pt>
    <dgm:pt modelId="{9ADCCAC2-DDE9-2C42-AC2A-BD3C1890709E}" type="pres">
      <dgm:prSet presAssocID="{1232103D-7AB4-1E4C-BEF4-24E77CEB73D2}" presName="compNode" presStyleCnt="0"/>
      <dgm:spPr/>
    </dgm:pt>
    <dgm:pt modelId="{329009DD-40FD-6043-90BE-2548CF67012A}" type="pres">
      <dgm:prSet presAssocID="{1232103D-7AB4-1E4C-BEF4-24E77CEB73D2}" presName="node" presStyleLbl="node1" presStyleIdx="1" presStyleCnt="3" custAng="0" custScaleY="90909">
        <dgm:presLayoutVars>
          <dgm:bulletEnabled val="1"/>
        </dgm:presLayoutVars>
      </dgm:prSet>
      <dgm:spPr/>
    </dgm:pt>
    <dgm:pt modelId="{AEBAABEC-9DC8-BA47-97A4-210D7DC2C21E}" type="pres">
      <dgm:prSet presAssocID="{1232103D-7AB4-1E4C-BEF4-24E77CEB73D2}" presName="invisiNode" presStyleLbl="node1" presStyleIdx="1" presStyleCnt="3"/>
      <dgm:spPr/>
    </dgm:pt>
    <dgm:pt modelId="{B743A837-13D9-994F-BF2D-0B4F5741EA58}" type="pres">
      <dgm:prSet presAssocID="{1232103D-7AB4-1E4C-BEF4-24E77CEB73D2}" presName="imagNode" presStyleLbl="fgImgPlace1" presStyleIdx="1" presStyleCnt="3" custScaleY="166667" custLinFactNeighborY="-757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8BBBD33-84D8-9F43-A630-565AEF1A11F4}" type="pres">
      <dgm:prSet presAssocID="{8ABBD6F8-A59A-784E-9C66-CAC85A2577A2}" presName="sibTrans" presStyleLbl="sibTrans2D1" presStyleIdx="0" presStyleCnt="0"/>
      <dgm:spPr/>
    </dgm:pt>
    <dgm:pt modelId="{50FCBEF2-7541-2B45-A583-AEBDC291FB2F}" type="pres">
      <dgm:prSet presAssocID="{E5240FBA-403F-0B4E-8D42-A2A500C87076}" presName="compNode" presStyleCnt="0"/>
      <dgm:spPr/>
    </dgm:pt>
    <dgm:pt modelId="{15103879-D47B-964A-9069-0B9B109D96E6}" type="pres">
      <dgm:prSet presAssocID="{E5240FBA-403F-0B4E-8D42-A2A500C87076}" presName="node" presStyleLbl="node1" presStyleIdx="2" presStyleCnt="3" custScaleY="93082">
        <dgm:presLayoutVars>
          <dgm:bulletEnabled val="1"/>
        </dgm:presLayoutVars>
      </dgm:prSet>
      <dgm:spPr/>
    </dgm:pt>
    <dgm:pt modelId="{C757BBD9-1160-3944-9C0A-C7E3F0C80649}" type="pres">
      <dgm:prSet presAssocID="{E5240FBA-403F-0B4E-8D42-A2A500C87076}" presName="invisiNode" presStyleLbl="node1" presStyleIdx="2" presStyleCnt="3"/>
      <dgm:spPr/>
    </dgm:pt>
    <dgm:pt modelId="{D0FA54DE-291F-AC4B-A295-B892C86C9180}" type="pres">
      <dgm:prSet presAssocID="{E5240FBA-403F-0B4E-8D42-A2A500C87076}" presName="imagNode" presStyleLbl="fgImgPlace1" presStyleIdx="2" presStyleCnt="3" custScaleY="15085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A864D620-D89F-3B45-9424-5BA8D5FBAB54}" type="presOf" srcId="{3D28979D-BB8F-2949-AD13-F4DD25B02CEE}" destId="{47A9450E-8F91-F24A-A063-1B786E75B5B1}" srcOrd="0" destOrd="0" presId="urn:microsoft.com/office/officeart/2005/8/layout/pList2"/>
    <dgm:cxn modelId="{3D326F74-E58A-A14C-9D34-44F0CCFD8CB6}" srcId="{AD8ECE3A-70F7-5B4E-9908-CB8D084196D7}" destId="{96D2AA8E-BE7B-B14B-A4EB-7A25C9CBB45E}" srcOrd="0" destOrd="0" parTransId="{7B1FDF40-2A04-F34B-B03A-0AF26E4387FF}" sibTransId="{3D28979D-BB8F-2949-AD13-F4DD25B02CEE}"/>
    <dgm:cxn modelId="{B0358C7B-361E-FA47-A330-43C0DA859C91}" type="presOf" srcId="{1232103D-7AB4-1E4C-BEF4-24E77CEB73D2}" destId="{329009DD-40FD-6043-90BE-2548CF67012A}" srcOrd="0" destOrd="0" presId="urn:microsoft.com/office/officeart/2005/8/layout/pList2"/>
    <dgm:cxn modelId="{46975EC5-FD4C-A140-9F49-5C8114384308}" srcId="{AD8ECE3A-70F7-5B4E-9908-CB8D084196D7}" destId="{E5240FBA-403F-0B4E-8D42-A2A500C87076}" srcOrd="2" destOrd="0" parTransId="{A02B19D9-88FD-314D-ACCF-A32747B7AF2A}" sibTransId="{5BA0CC31-BDA3-F641-94A0-8CEB4FC4779E}"/>
    <dgm:cxn modelId="{7AB49CC8-7C56-2544-B4EA-0B74DC118BFC}" type="presOf" srcId="{AD8ECE3A-70F7-5B4E-9908-CB8D084196D7}" destId="{8D901A7C-D2D2-D74A-9FDA-5F26657B5421}" srcOrd="0" destOrd="0" presId="urn:microsoft.com/office/officeart/2005/8/layout/pList2"/>
    <dgm:cxn modelId="{5E68CCC8-E5FE-B240-BBD7-443FAC9DA8E8}" type="presOf" srcId="{8ABBD6F8-A59A-784E-9C66-CAC85A2577A2}" destId="{78BBBD33-84D8-9F43-A630-565AEF1A11F4}" srcOrd="0" destOrd="0" presId="urn:microsoft.com/office/officeart/2005/8/layout/pList2"/>
    <dgm:cxn modelId="{88A321D9-185D-914A-AC14-E2FABA706266}" type="presOf" srcId="{96D2AA8E-BE7B-B14B-A4EB-7A25C9CBB45E}" destId="{23D19CCE-FE82-3844-B04B-A74CC81F8F31}" srcOrd="0" destOrd="0" presId="urn:microsoft.com/office/officeart/2005/8/layout/pList2"/>
    <dgm:cxn modelId="{F6B059DB-CB76-8F4B-9703-AE9958ECCF34}" type="presOf" srcId="{E5240FBA-403F-0B4E-8D42-A2A500C87076}" destId="{15103879-D47B-964A-9069-0B9B109D96E6}" srcOrd="0" destOrd="0" presId="urn:microsoft.com/office/officeart/2005/8/layout/pList2"/>
    <dgm:cxn modelId="{1E1179FB-230F-704F-99B0-FCBC5D458B48}" srcId="{AD8ECE3A-70F7-5B4E-9908-CB8D084196D7}" destId="{1232103D-7AB4-1E4C-BEF4-24E77CEB73D2}" srcOrd="1" destOrd="0" parTransId="{45FBB7C9-DD70-604D-8E0B-D137774A121B}" sibTransId="{8ABBD6F8-A59A-784E-9C66-CAC85A2577A2}"/>
    <dgm:cxn modelId="{76CEE934-6D84-EF42-8F77-00BF1F660DB3}" type="presParOf" srcId="{8D901A7C-D2D2-D74A-9FDA-5F26657B5421}" destId="{1901985C-2A2B-7546-93E8-88DA07C747BD}" srcOrd="0" destOrd="0" presId="urn:microsoft.com/office/officeart/2005/8/layout/pList2"/>
    <dgm:cxn modelId="{7A9022EB-3E5E-044A-95D6-019DE1253750}" type="presParOf" srcId="{8D901A7C-D2D2-D74A-9FDA-5F26657B5421}" destId="{97DC7172-26DE-2244-93A7-2EA1AE4D6BCB}" srcOrd="1" destOrd="0" presId="urn:microsoft.com/office/officeart/2005/8/layout/pList2"/>
    <dgm:cxn modelId="{E3EF16A5-876F-E248-8C1D-911D7EF6803F}" type="presParOf" srcId="{97DC7172-26DE-2244-93A7-2EA1AE4D6BCB}" destId="{070154D2-9F73-2B4C-9F08-3BC3D509AC5B}" srcOrd="0" destOrd="0" presId="urn:microsoft.com/office/officeart/2005/8/layout/pList2"/>
    <dgm:cxn modelId="{D4A7971E-C15D-2E47-A611-38B02DFB6BE0}" type="presParOf" srcId="{070154D2-9F73-2B4C-9F08-3BC3D509AC5B}" destId="{23D19CCE-FE82-3844-B04B-A74CC81F8F31}" srcOrd="0" destOrd="0" presId="urn:microsoft.com/office/officeart/2005/8/layout/pList2"/>
    <dgm:cxn modelId="{E36E512D-B1F3-6747-AFA1-08B518A51279}" type="presParOf" srcId="{070154D2-9F73-2B4C-9F08-3BC3D509AC5B}" destId="{592A84BF-0709-2843-8C53-3D59A01382D7}" srcOrd="1" destOrd="0" presId="urn:microsoft.com/office/officeart/2005/8/layout/pList2"/>
    <dgm:cxn modelId="{3FF54148-6489-7946-B9F3-5C658B94BACA}" type="presParOf" srcId="{070154D2-9F73-2B4C-9F08-3BC3D509AC5B}" destId="{241DDB3B-386B-2D41-B2F0-2573D7FCE3C2}" srcOrd="2" destOrd="0" presId="urn:microsoft.com/office/officeart/2005/8/layout/pList2"/>
    <dgm:cxn modelId="{23CB2910-64C1-2C45-AD22-0E4701B83785}" type="presParOf" srcId="{97DC7172-26DE-2244-93A7-2EA1AE4D6BCB}" destId="{47A9450E-8F91-F24A-A063-1B786E75B5B1}" srcOrd="1" destOrd="0" presId="urn:microsoft.com/office/officeart/2005/8/layout/pList2"/>
    <dgm:cxn modelId="{1965AC27-5FCC-D04B-9B72-4B477FEC3664}" type="presParOf" srcId="{97DC7172-26DE-2244-93A7-2EA1AE4D6BCB}" destId="{9ADCCAC2-DDE9-2C42-AC2A-BD3C1890709E}" srcOrd="2" destOrd="0" presId="urn:microsoft.com/office/officeart/2005/8/layout/pList2"/>
    <dgm:cxn modelId="{387B8FDE-3CE7-574C-B075-630302916E97}" type="presParOf" srcId="{9ADCCAC2-DDE9-2C42-AC2A-BD3C1890709E}" destId="{329009DD-40FD-6043-90BE-2548CF67012A}" srcOrd="0" destOrd="0" presId="urn:microsoft.com/office/officeart/2005/8/layout/pList2"/>
    <dgm:cxn modelId="{CD7E0E43-CAEB-A64B-A9E6-C46C087E3637}" type="presParOf" srcId="{9ADCCAC2-DDE9-2C42-AC2A-BD3C1890709E}" destId="{AEBAABEC-9DC8-BA47-97A4-210D7DC2C21E}" srcOrd="1" destOrd="0" presId="urn:microsoft.com/office/officeart/2005/8/layout/pList2"/>
    <dgm:cxn modelId="{EBAEFEE1-879B-C447-86D9-ECFDD1D2DF0B}" type="presParOf" srcId="{9ADCCAC2-DDE9-2C42-AC2A-BD3C1890709E}" destId="{B743A837-13D9-994F-BF2D-0B4F5741EA58}" srcOrd="2" destOrd="0" presId="urn:microsoft.com/office/officeart/2005/8/layout/pList2"/>
    <dgm:cxn modelId="{BAEA3A99-C76F-A84B-8AB6-FD27F49D1C15}" type="presParOf" srcId="{97DC7172-26DE-2244-93A7-2EA1AE4D6BCB}" destId="{78BBBD33-84D8-9F43-A630-565AEF1A11F4}" srcOrd="3" destOrd="0" presId="urn:microsoft.com/office/officeart/2005/8/layout/pList2"/>
    <dgm:cxn modelId="{D486B7BF-921C-AA45-B044-FDA6C641BD1A}" type="presParOf" srcId="{97DC7172-26DE-2244-93A7-2EA1AE4D6BCB}" destId="{50FCBEF2-7541-2B45-A583-AEBDC291FB2F}" srcOrd="4" destOrd="0" presId="urn:microsoft.com/office/officeart/2005/8/layout/pList2"/>
    <dgm:cxn modelId="{A9F3C6BA-D404-A444-91C3-B33E817C8916}" type="presParOf" srcId="{50FCBEF2-7541-2B45-A583-AEBDC291FB2F}" destId="{15103879-D47B-964A-9069-0B9B109D96E6}" srcOrd="0" destOrd="0" presId="urn:microsoft.com/office/officeart/2005/8/layout/pList2"/>
    <dgm:cxn modelId="{54B8078B-CDDB-174F-A56A-2D724C0B372F}" type="presParOf" srcId="{50FCBEF2-7541-2B45-A583-AEBDC291FB2F}" destId="{C757BBD9-1160-3944-9C0A-C7E3F0C80649}" srcOrd="1" destOrd="0" presId="urn:microsoft.com/office/officeart/2005/8/layout/pList2"/>
    <dgm:cxn modelId="{EC4D028A-B6CA-EC48-B6B0-FCB9987330B7}" type="presParOf" srcId="{50FCBEF2-7541-2B45-A583-AEBDC291FB2F}" destId="{D0FA54DE-291F-AC4B-A295-B892C86C9180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978BEE6-73BC-F54E-A64E-CEAC1D467009}" type="doc">
      <dgm:prSet loTypeId="urn:microsoft.com/office/officeart/2005/8/layout/gear1" loCatId="relationship" qsTypeId="urn:microsoft.com/office/officeart/2005/8/quickstyle/simple4" qsCatId="simple" csTypeId="urn:microsoft.com/office/officeart/2005/8/colors/accent1_2" csCatId="accent1" phldr="1"/>
      <dgm:spPr/>
    </dgm:pt>
    <dgm:pt modelId="{BCC9EC41-5B66-BA43-AB09-66D51B79C33E}">
      <dgm:prSet phldrT="[Text]"/>
      <dgm:spPr/>
      <dgm:t>
        <a:bodyPr/>
        <a:lstStyle/>
        <a:p>
          <a:r>
            <a:rPr lang="en-US" dirty="0"/>
            <a:t>Critical thinker</a:t>
          </a:r>
        </a:p>
      </dgm:t>
    </dgm:pt>
    <dgm:pt modelId="{AF8E709D-0C1C-5140-83A3-58763BD0DAB2}" type="parTrans" cxnId="{56EB2FE2-BB47-4442-88BB-5B3A55E238D1}">
      <dgm:prSet/>
      <dgm:spPr/>
      <dgm:t>
        <a:bodyPr/>
        <a:lstStyle/>
        <a:p>
          <a:endParaRPr lang="en-US"/>
        </a:p>
      </dgm:t>
    </dgm:pt>
    <dgm:pt modelId="{F62AC7CB-DE5F-A349-9958-0EBEC7D5365A}" type="sibTrans" cxnId="{56EB2FE2-BB47-4442-88BB-5B3A55E238D1}">
      <dgm:prSet/>
      <dgm:spPr/>
      <dgm:t>
        <a:bodyPr/>
        <a:lstStyle/>
        <a:p>
          <a:endParaRPr lang="en-US"/>
        </a:p>
      </dgm:t>
    </dgm:pt>
    <dgm:pt modelId="{4EB0E445-A69D-F446-BB2A-A1647773B6BE}">
      <dgm:prSet phldrT="[Text]" custT="1"/>
      <dgm:spPr/>
      <dgm:t>
        <a:bodyPr/>
        <a:lstStyle/>
        <a:p>
          <a:r>
            <a:rPr lang="en-US" sz="2000" dirty="0"/>
            <a:t>Innovative</a:t>
          </a:r>
          <a:r>
            <a:rPr lang="en-US" sz="2300" dirty="0"/>
            <a:t> thinker</a:t>
          </a:r>
        </a:p>
      </dgm:t>
    </dgm:pt>
    <dgm:pt modelId="{7B3B6DBA-DD8C-D644-91C2-7F2EF17D98EE}" type="parTrans" cxnId="{6102F0AA-AC48-4541-9511-E249C9E81354}">
      <dgm:prSet/>
      <dgm:spPr/>
      <dgm:t>
        <a:bodyPr/>
        <a:lstStyle/>
        <a:p>
          <a:endParaRPr lang="en-US"/>
        </a:p>
      </dgm:t>
    </dgm:pt>
    <dgm:pt modelId="{B6634A81-8156-8740-8193-6F1D88CA8920}" type="sibTrans" cxnId="{6102F0AA-AC48-4541-9511-E249C9E81354}">
      <dgm:prSet/>
      <dgm:spPr/>
      <dgm:t>
        <a:bodyPr/>
        <a:lstStyle/>
        <a:p>
          <a:endParaRPr lang="en-US"/>
        </a:p>
      </dgm:t>
    </dgm:pt>
    <dgm:pt modelId="{271E82B2-3ED2-FA43-8730-83895DDEEC56}">
      <dgm:prSet phldrT="[Text]"/>
      <dgm:spPr/>
      <dgm:t>
        <a:bodyPr/>
        <a:lstStyle/>
        <a:p>
          <a:r>
            <a:rPr lang="en-US" dirty="0"/>
            <a:t>Creative thinker</a:t>
          </a:r>
        </a:p>
      </dgm:t>
    </dgm:pt>
    <dgm:pt modelId="{A269A9F3-86F1-1B49-AB7F-C304CB84F56D}" type="parTrans" cxnId="{21C7C650-59B6-8E42-A0D6-21063226DCF4}">
      <dgm:prSet/>
      <dgm:spPr/>
      <dgm:t>
        <a:bodyPr/>
        <a:lstStyle/>
        <a:p>
          <a:endParaRPr lang="en-US"/>
        </a:p>
      </dgm:t>
    </dgm:pt>
    <dgm:pt modelId="{F366E37D-6302-244C-9242-B31B088D2CEB}" type="sibTrans" cxnId="{21C7C650-59B6-8E42-A0D6-21063226DCF4}">
      <dgm:prSet/>
      <dgm:spPr/>
      <dgm:t>
        <a:bodyPr/>
        <a:lstStyle/>
        <a:p>
          <a:endParaRPr lang="en-US"/>
        </a:p>
      </dgm:t>
    </dgm:pt>
    <dgm:pt modelId="{5D36C2C4-55E9-2A49-B49B-36520FD9E4B8}" type="pres">
      <dgm:prSet presAssocID="{3978BEE6-73BC-F54E-A64E-CEAC1D467009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5AF3B62C-5807-6F44-B9D9-B0292EEFE034}" type="pres">
      <dgm:prSet presAssocID="{BCC9EC41-5B66-BA43-AB09-66D51B79C33E}" presName="gear1" presStyleLbl="node1" presStyleIdx="0" presStyleCnt="3">
        <dgm:presLayoutVars>
          <dgm:chMax val="1"/>
          <dgm:bulletEnabled val="1"/>
        </dgm:presLayoutVars>
      </dgm:prSet>
      <dgm:spPr/>
    </dgm:pt>
    <dgm:pt modelId="{9EDF5CE1-C1D3-034E-A63F-4AAE99263E78}" type="pres">
      <dgm:prSet presAssocID="{BCC9EC41-5B66-BA43-AB09-66D51B79C33E}" presName="gear1srcNode" presStyleLbl="node1" presStyleIdx="0" presStyleCnt="3"/>
      <dgm:spPr/>
    </dgm:pt>
    <dgm:pt modelId="{F8ED6F05-3A17-DF46-982E-459D3D161D11}" type="pres">
      <dgm:prSet presAssocID="{BCC9EC41-5B66-BA43-AB09-66D51B79C33E}" presName="gear1dstNode" presStyleLbl="node1" presStyleIdx="0" presStyleCnt="3"/>
      <dgm:spPr/>
    </dgm:pt>
    <dgm:pt modelId="{D4148C91-3418-6A4E-ADCE-0A966EC0FE9F}" type="pres">
      <dgm:prSet presAssocID="{4EB0E445-A69D-F446-BB2A-A1647773B6BE}" presName="gear2" presStyleLbl="node1" presStyleIdx="1" presStyleCnt="3" custScaleX="146486" custScaleY="141172" custLinFactNeighborX="-30743" custLinFactNeighborY="20209">
        <dgm:presLayoutVars>
          <dgm:chMax val="1"/>
          <dgm:bulletEnabled val="1"/>
        </dgm:presLayoutVars>
      </dgm:prSet>
      <dgm:spPr/>
    </dgm:pt>
    <dgm:pt modelId="{10C0BB99-88DA-1C40-A877-D40B168EB79C}" type="pres">
      <dgm:prSet presAssocID="{4EB0E445-A69D-F446-BB2A-A1647773B6BE}" presName="gear2srcNode" presStyleLbl="node1" presStyleIdx="1" presStyleCnt="3"/>
      <dgm:spPr/>
    </dgm:pt>
    <dgm:pt modelId="{6DF77CA6-E6AE-C24D-A40D-A2187066788D}" type="pres">
      <dgm:prSet presAssocID="{4EB0E445-A69D-F446-BB2A-A1647773B6BE}" presName="gear2dstNode" presStyleLbl="node1" presStyleIdx="1" presStyleCnt="3"/>
      <dgm:spPr/>
    </dgm:pt>
    <dgm:pt modelId="{58EDE978-1DB3-8242-9EBD-BEBE2F4DC370}" type="pres">
      <dgm:prSet presAssocID="{271E82B2-3ED2-FA43-8730-83895DDEEC56}" presName="gear3" presStyleLbl="node1" presStyleIdx="2" presStyleCnt="3" custScaleX="143920" custScaleY="134287"/>
      <dgm:spPr/>
    </dgm:pt>
    <dgm:pt modelId="{1EDC606F-78D8-CE4A-BFC9-0CC1BF4F1D5E}" type="pres">
      <dgm:prSet presAssocID="{271E82B2-3ED2-FA43-8730-83895DDEEC56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B1D76468-CE50-874E-B727-E0D01B8E99FE}" type="pres">
      <dgm:prSet presAssocID="{271E82B2-3ED2-FA43-8730-83895DDEEC56}" presName="gear3srcNode" presStyleLbl="node1" presStyleIdx="2" presStyleCnt="3"/>
      <dgm:spPr/>
    </dgm:pt>
    <dgm:pt modelId="{5F8020D9-5F56-7A48-BF42-685A01B68C50}" type="pres">
      <dgm:prSet presAssocID="{271E82B2-3ED2-FA43-8730-83895DDEEC56}" presName="gear3dstNode" presStyleLbl="node1" presStyleIdx="2" presStyleCnt="3"/>
      <dgm:spPr/>
    </dgm:pt>
    <dgm:pt modelId="{5B3E2794-FF08-BA4D-817D-9B1C89B3DE6E}" type="pres">
      <dgm:prSet presAssocID="{F62AC7CB-DE5F-A349-9958-0EBEC7D5365A}" presName="connector1" presStyleLbl="sibTrans2D1" presStyleIdx="0" presStyleCnt="3"/>
      <dgm:spPr/>
    </dgm:pt>
    <dgm:pt modelId="{161F44CB-7A2A-AD43-9F8C-FC71E8665275}" type="pres">
      <dgm:prSet presAssocID="{B6634A81-8156-8740-8193-6F1D88CA8920}" presName="connector2" presStyleLbl="sibTrans2D1" presStyleIdx="1" presStyleCnt="3" custLinFactNeighborX="-44634" custLinFactNeighborY="10275"/>
      <dgm:spPr/>
    </dgm:pt>
    <dgm:pt modelId="{331F0145-DE6C-9F41-86A5-B125FAD2C7A0}" type="pres">
      <dgm:prSet presAssocID="{F366E37D-6302-244C-9242-B31B088D2CEB}" presName="connector3" presStyleLbl="sibTrans2D1" presStyleIdx="2" presStyleCnt="3" custLinFactNeighborX="-16624" custLinFactNeighborY="139"/>
      <dgm:spPr/>
    </dgm:pt>
  </dgm:ptLst>
  <dgm:cxnLst>
    <dgm:cxn modelId="{68162912-ACB2-8D48-A81C-5421A2C75857}" type="presOf" srcId="{3978BEE6-73BC-F54E-A64E-CEAC1D467009}" destId="{5D36C2C4-55E9-2A49-B49B-36520FD9E4B8}" srcOrd="0" destOrd="0" presId="urn:microsoft.com/office/officeart/2005/8/layout/gear1"/>
    <dgm:cxn modelId="{F41AA220-EF72-BD4D-81E2-BBF4776C47F0}" type="presOf" srcId="{4EB0E445-A69D-F446-BB2A-A1647773B6BE}" destId="{10C0BB99-88DA-1C40-A877-D40B168EB79C}" srcOrd="1" destOrd="0" presId="urn:microsoft.com/office/officeart/2005/8/layout/gear1"/>
    <dgm:cxn modelId="{A6B9A228-E606-EE43-B116-A6AE8799D156}" type="presOf" srcId="{F366E37D-6302-244C-9242-B31B088D2CEB}" destId="{331F0145-DE6C-9F41-86A5-B125FAD2C7A0}" srcOrd="0" destOrd="0" presId="urn:microsoft.com/office/officeart/2005/8/layout/gear1"/>
    <dgm:cxn modelId="{F15B9D35-8F76-2549-914D-6727C255B04B}" type="presOf" srcId="{BCC9EC41-5B66-BA43-AB09-66D51B79C33E}" destId="{5AF3B62C-5807-6F44-B9D9-B0292EEFE034}" srcOrd="0" destOrd="0" presId="urn:microsoft.com/office/officeart/2005/8/layout/gear1"/>
    <dgm:cxn modelId="{21C7C650-59B6-8E42-A0D6-21063226DCF4}" srcId="{3978BEE6-73BC-F54E-A64E-CEAC1D467009}" destId="{271E82B2-3ED2-FA43-8730-83895DDEEC56}" srcOrd="2" destOrd="0" parTransId="{A269A9F3-86F1-1B49-AB7F-C304CB84F56D}" sibTransId="{F366E37D-6302-244C-9242-B31B088D2CEB}"/>
    <dgm:cxn modelId="{03F5296F-5574-EB4A-B49D-AD84BC88159E}" type="presOf" srcId="{271E82B2-3ED2-FA43-8730-83895DDEEC56}" destId="{1EDC606F-78D8-CE4A-BFC9-0CC1BF4F1D5E}" srcOrd="1" destOrd="0" presId="urn:microsoft.com/office/officeart/2005/8/layout/gear1"/>
    <dgm:cxn modelId="{8251C17E-2018-E94B-B312-82CBF44A84D2}" type="presOf" srcId="{4EB0E445-A69D-F446-BB2A-A1647773B6BE}" destId="{D4148C91-3418-6A4E-ADCE-0A966EC0FE9F}" srcOrd="0" destOrd="0" presId="urn:microsoft.com/office/officeart/2005/8/layout/gear1"/>
    <dgm:cxn modelId="{4E2648A2-E396-D049-AE79-3B634D51D514}" type="presOf" srcId="{BCC9EC41-5B66-BA43-AB09-66D51B79C33E}" destId="{F8ED6F05-3A17-DF46-982E-459D3D161D11}" srcOrd="2" destOrd="0" presId="urn:microsoft.com/office/officeart/2005/8/layout/gear1"/>
    <dgm:cxn modelId="{AE7DB5A2-2B12-C94B-A9BF-23F7CEC79278}" type="presOf" srcId="{F62AC7CB-DE5F-A349-9958-0EBEC7D5365A}" destId="{5B3E2794-FF08-BA4D-817D-9B1C89B3DE6E}" srcOrd="0" destOrd="0" presId="urn:microsoft.com/office/officeart/2005/8/layout/gear1"/>
    <dgm:cxn modelId="{6102F0AA-AC48-4541-9511-E249C9E81354}" srcId="{3978BEE6-73BC-F54E-A64E-CEAC1D467009}" destId="{4EB0E445-A69D-F446-BB2A-A1647773B6BE}" srcOrd="1" destOrd="0" parTransId="{7B3B6DBA-DD8C-D644-91C2-7F2EF17D98EE}" sibTransId="{B6634A81-8156-8740-8193-6F1D88CA8920}"/>
    <dgm:cxn modelId="{155B0AC6-9990-8141-A748-B40B3637772E}" type="presOf" srcId="{271E82B2-3ED2-FA43-8730-83895DDEEC56}" destId="{B1D76468-CE50-874E-B727-E0D01B8E99FE}" srcOrd="2" destOrd="0" presId="urn:microsoft.com/office/officeart/2005/8/layout/gear1"/>
    <dgm:cxn modelId="{7245CEC9-AC1B-5248-A8C2-610AD45AF8C9}" type="presOf" srcId="{271E82B2-3ED2-FA43-8730-83895DDEEC56}" destId="{5F8020D9-5F56-7A48-BF42-685A01B68C50}" srcOrd="3" destOrd="0" presId="urn:microsoft.com/office/officeart/2005/8/layout/gear1"/>
    <dgm:cxn modelId="{59B025D6-9521-4246-B891-CD320D6A1592}" type="presOf" srcId="{B6634A81-8156-8740-8193-6F1D88CA8920}" destId="{161F44CB-7A2A-AD43-9F8C-FC71E8665275}" srcOrd="0" destOrd="0" presId="urn:microsoft.com/office/officeart/2005/8/layout/gear1"/>
    <dgm:cxn modelId="{56EB2FE2-BB47-4442-88BB-5B3A55E238D1}" srcId="{3978BEE6-73BC-F54E-A64E-CEAC1D467009}" destId="{BCC9EC41-5B66-BA43-AB09-66D51B79C33E}" srcOrd="0" destOrd="0" parTransId="{AF8E709D-0C1C-5140-83A3-58763BD0DAB2}" sibTransId="{F62AC7CB-DE5F-A349-9958-0EBEC7D5365A}"/>
    <dgm:cxn modelId="{C8A264F0-FFB2-2744-B28B-5E4B2A19EE88}" type="presOf" srcId="{BCC9EC41-5B66-BA43-AB09-66D51B79C33E}" destId="{9EDF5CE1-C1D3-034E-A63F-4AAE99263E78}" srcOrd="1" destOrd="0" presId="urn:microsoft.com/office/officeart/2005/8/layout/gear1"/>
    <dgm:cxn modelId="{8D823EF5-97D1-0248-9D40-9073F7E9BDD8}" type="presOf" srcId="{271E82B2-3ED2-FA43-8730-83895DDEEC56}" destId="{58EDE978-1DB3-8242-9EBD-BEBE2F4DC370}" srcOrd="0" destOrd="0" presId="urn:microsoft.com/office/officeart/2005/8/layout/gear1"/>
    <dgm:cxn modelId="{8B2ABBFF-9BD3-2A4E-A511-32508B0C7A3B}" type="presOf" srcId="{4EB0E445-A69D-F446-BB2A-A1647773B6BE}" destId="{6DF77CA6-E6AE-C24D-A40D-A2187066788D}" srcOrd="2" destOrd="0" presId="urn:microsoft.com/office/officeart/2005/8/layout/gear1"/>
    <dgm:cxn modelId="{9E82E974-F693-244D-A4EF-ADEB5E3BD562}" type="presParOf" srcId="{5D36C2C4-55E9-2A49-B49B-36520FD9E4B8}" destId="{5AF3B62C-5807-6F44-B9D9-B0292EEFE034}" srcOrd="0" destOrd="0" presId="urn:microsoft.com/office/officeart/2005/8/layout/gear1"/>
    <dgm:cxn modelId="{E25EC2A5-4DB4-224C-96FE-CF72B440AA81}" type="presParOf" srcId="{5D36C2C4-55E9-2A49-B49B-36520FD9E4B8}" destId="{9EDF5CE1-C1D3-034E-A63F-4AAE99263E78}" srcOrd="1" destOrd="0" presId="urn:microsoft.com/office/officeart/2005/8/layout/gear1"/>
    <dgm:cxn modelId="{42A40FBC-4A6D-A94A-A43B-7A456D632E66}" type="presParOf" srcId="{5D36C2C4-55E9-2A49-B49B-36520FD9E4B8}" destId="{F8ED6F05-3A17-DF46-982E-459D3D161D11}" srcOrd="2" destOrd="0" presId="urn:microsoft.com/office/officeart/2005/8/layout/gear1"/>
    <dgm:cxn modelId="{4DF08F84-4926-7341-BF15-275692641719}" type="presParOf" srcId="{5D36C2C4-55E9-2A49-B49B-36520FD9E4B8}" destId="{D4148C91-3418-6A4E-ADCE-0A966EC0FE9F}" srcOrd="3" destOrd="0" presId="urn:microsoft.com/office/officeart/2005/8/layout/gear1"/>
    <dgm:cxn modelId="{D1738946-770A-FF45-B083-02FDB09B0087}" type="presParOf" srcId="{5D36C2C4-55E9-2A49-B49B-36520FD9E4B8}" destId="{10C0BB99-88DA-1C40-A877-D40B168EB79C}" srcOrd="4" destOrd="0" presId="urn:microsoft.com/office/officeart/2005/8/layout/gear1"/>
    <dgm:cxn modelId="{0D327926-81E0-2647-8FFE-7AB11DA2FF36}" type="presParOf" srcId="{5D36C2C4-55E9-2A49-B49B-36520FD9E4B8}" destId="{6DF77CA6-E6AE-C24D-A40D-A2187066788D}" srcOrd="5" destOrd="0" presId="urn:microsoft.com/office/officeart/2005/8/layout/gear1"/>
    <dgm:cxn modelId="{2FCB4D5A-B13B-C84A-96FF-1E6ED3A34F43}" type="presParOf" srcId="{5D36C2C4-55E9-2A49-B49B-36520FD9E4B8}" destId="{58EDE978-1DB3-8242-9EBD-BEBE2F4DC370}" srcOrd="6" destOrd="0" presId="urn:microsoft.com/office/officeart/2005/8/layout/gear1"/>
    <dgm:cxn modelId="{3BD3A4B9-1D8E-BB42-9CB5-E64BD354DB62}" type="presParOf" srcId="{5D36C2C4-55E9-2A49-B49B-36520FD9E4B8}" destId="{1EDC606F-78D8-CE4A-BFC9-0CC1BF4F1D5E}" srcOrd="7" destOrd="0" presId="urn:microsoft.com/office/officeart/2005/8/layout/gear1"/>
    <dgm:cxn modelId="{E3DFBDB0-EBB3-1545-9876-F9FEDD5D0C9D}" type="presParOf" srcId="{5D36C2C4-55E9-2A49-B49B-36520FD9E4B8}" destId="{B1D76468-CE50-874E-B727-E0D01B8E99FE}" srcOrd="8" destOrd="0" presId="urn:microsoft.com/office/officeart/2005/8/layout/gear1"/>
    <dgm:cxn modelId="{A4357A45-F3C4-9B4D-8BA5-ED0291EEDB50}" type="presParOf" srcId="{5D36C2C4-55E9-2A49-B49B-36520FD9E4B8}" destId="{5F8020D9-5F56-7A48-BF42-685A01B68C50}" srcOrd="9" destOrd="0" presId="urn:microsoft.com/office/officeart/2005/8/layout/gear1"/>
    <dgm:cxn modelId="{909D5639-8CEF-C84F-AEA7-DB9F592C353B}" type="presParOf" srcId="{5D36C2C4-55E9-2A49-B49B-36520FD9E4B8}" destId="{5B3E2794-FF08-BA4D-817D-9B1C89B3DE6E}" srcOrd="10" destOrd="0" presId="urn:microsoft.com/office/officeart/2005/8/layout/gear1"/>
    <dgm:cxn modelId="{0A947980-8256-B84B-9A2A-66E5C8FCDF36}" type="presParOf" srcId="{5D36C2C4-55E9-2A49-B49B-36520FD9E4B8}" destId="{161F44CB-7A2A-AD43-9F8C-FC71E8665275}" srcOrd="11" destOrd="0" presId="urn:microsoft.com/office/officeart/2005/8/layout/gear1"/>
    <dgm:cxn modelId="{2F045B91-65C4-8148-A735-90ABFFAB2103}" type="presParOf" srcId="{5D36C2C4-55E9-2A49-B49B-36520FD9E4B8}" destId="{331F0145-DE6C-9F41-86A5-B125FAD2C7A0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51C799D-C389-7440-986B-270123E7D69F}" type="doc">
      <dgm:prSet loTypeId="urn:microsoft.com/office/officeart/2005/8/layout/arrow2" loCatId="process" qsTypeId="urn:microsoft.com/office/officeart/2005/8/quickstyle/simple4" qsCatId="simple" csTypeId="urn:microsoft.com/office/officeart/2005/8/colors/accent1_2" csCatId="accent1" phldr="1"/>
      <dgm:spPr/>
    </dgm:pt>
    <dgm:pt modelId="{724962C3-53DE-4C47-948F-8250F5E7D3D7}">
      <dgm:prSet phldrT="[Text]"/>
      <dgm:spPr/>
      <dgm:t>
        <a:bodyPr/>
        <a:lstStyle/>
        <a:p>
          <a:r>
            <a:rPr lang="en-US" dirty="0"/>
            <a:t>Old problem require new perspectives</a:t>
          </a:r>
        </a:p>
      </dgm:t>
    </dgm:pt>
    <dgm:pt modelId="{CC74DDD6-309B-A14C-B359-79D6440C119F}" type="parTrans" cxnId="{367494B9-6F61-9B49-8275-9B831A938D0F}">
      <dgm:prSet/>
      <dgm:spPr/>
      <dgm:t>
        <a:bodyPr/>
        <a:lstStyle/>
        <a:p>
          <a:endParaRPr lang="en-US"/>
        </a:p>
      </dgm:t>
    </dgm:pt>
    <dgm:pt modelId="{0AD74E05-70CA-FA46-B86E-615928DC2438}" type="sibTrans" cxnId="{367494B9-6F61-9B49-8275-9B831A938D0F}">
      <dgm:prSet/>
      <dgm:spPr/>
      <dgm:t>
        <a:bodyPr/>
        <a:lstStyle/>
        <a:p>
          <a:endParaRPr lang="en-US"/>
        </a:p>
      </dgm:t>
    </dgm:pt>
    <dgm:pt modelId="{17605CF6-3CD2-794E-9765-0307D06B3DFC}">
      <dgm:prSet phldrT="[Text]"/>
      <dgm:spPr/>
      <dgm:t>
        <a:bodyPr/>
        <a:lstStyle/>
        <a:p>
          <a:r>
            <a:rPr lang="en-US" dirty="0"/>
            <a:t>Reject</a:t>
          </a:r>
        </a:p>
        <a:p>
          <a:r>
            <a:rPr lang="en-US" i="1" dirty="0"/>
            <a:t>group think</a:t>
          </a:r>
          <a:r>
            <a:rPr lang="en-US" dirty="0"/>
            <a:t>. Follow your instinct even when everyone else says you’re wrong</a:t>
          </a:r>
        </a:p>
      </dgm:t>
    </dgm:pt>
    <dgm:pt modelId="{58D3A11D-C0C2-784C-8C3F-1AFA61FA6530}" type="parTrans" cxnId="{193B9F66-3220-2F49-9747-5E3BC063E461}">
      <dgm:prSet/>
      <dgm:spPr/>
      <dgm:t>
        <a:bodyPr/>
        <a:lstStyle/>
        <a:p>
          <a:endParaRPr lang="en-US"/>
        </a:p>
      </dgm:t>
    </dgm:pt>
    <dgm:pt modelId="{641414A0-54D9-C141-9BA2-6848318353D7}" type="sibTrans" cxnId="{193B9F66-3220-2F49-9747-5E3BC063E461}">
      <dgm:prSet/>
      <dgm:spPr/>
      <dgm:t>
        <a:bodyPr/>
        <a:lstStyle/>
        <a:p>
          <a:endParaRPr lang="en-US"/>
        </a:p>
      </dgm:t>
    </dgm:pt>
    <dgm:pt modelId="{1B0E9BC7-9A7D-EF44-B01F-6D3816E755ED}">
      <dgm:prSet phldrT="[Text]"/>
      <dgm:spPr/>
      <dgm:t>
        <a:bodyPr/>
        <a:lstStyle/>
        <a:p>
          <a:r>
            <a:rPr lang="en-US" dirty="0"/>
            <a:t>Free Thinker</a:t>
          </a:r>
        </a:p>
        <a:p>
          <a:r>
            <a:rPr lang="en-US" dirty="0"/>
            <a:t>No  one tells you what to believe. </a:t>
          </a:r>
        </a:p>
      </dgm:t>
    </dgm:pt>
    <dgm:pt modelId="{A4330CAA-C693-3F4B-9095-6EDE0EF5D5D4}" type="parTrans" cxnId="{C23E30E3-0C87-9A4A-B1AD-78436D72D180}">
      <dgm:prSet/>
      <dgm:spPr/>
      <dgm:t>
        <a:bodyPr/>
        <a:lstStyle/>
        <a:p>
          <a:endParaRPr lang="en-US"/>
        </a:p>
      </dgm:t>
    </dgm:pt>
    <dgm:pt modelId="{E617968B-B58F-214F-A9D9-B8451C470BBE}" type="sibTrans" cxnId="{C23E30E3-0C87-9A4A-B1AD-78436D72D180}">
      <dgm:prSet/>
      <dgm:spPr/>
      <dgm:t>
        <a:bodyPr/>
        <a:lstStyle/>
        <a:p>
          <a:endParaRPr lang="en-US"/>
        </a:p>
      </dgm:t>
    </dgm:pt>
    <dgm:pt modelId="{4DAE5E12-5AAD-874A-BBCE-EE91B7350C5A}" type="pres">
      <dgm:prSet presAssocID="{D51C799D-C389-7440-986B-270123E7D69F}" presName="arrowDiagram" presStyleCnt="0">
        <dgm:presLayoutVars>
          <dgm:chMax val="5"/>
          <dgm:dir/>
          <dgm:resizeHandles val="exact"/>
        </dgm:presLayoutVars>
      </dgm:prSet>
      <dgm:spPr/>
    </dgm:pt>
    <dgm:pt modelId="{AAB26084-7EC9-3F43-9905-12E8DBF8C235}" type="pres">
      <dgm:prSet presAssocID="{D51C799D-C389-7440-986B-270123E7D69F}" presName="arrow" presStyleLbl="bgShp" presStyleIdx="0" presStyleCnt="1"/>
      <dgm:spPr/>
    </dgm:pt>
    <dgm:pt modelId="{C2F3DC28-DA4E-9F48-B63E-F193621CCA30}" type="pres">
      <dgm:prSet presAssocID="{D51C799D-C389-7440-986B-270123E7D69F}" presName="arrowDiagram3" presStyleCnt="0"/>
      <dgm:spPr/>
    </dgm:pt>
    <dgm:pt modelId="{831326BF-0160-8648-B75C-96116CE95E9C}" type="pres">
      <dgm:prSet presAssocID="{724962C3-53DE-4C47-948F-8250F5E7D3D7}" presName="bullet3a" presStyleLbl="node1" presStyleIdx="0" presStyleCnt="3"/>
      <dgm:spPr/>
    </dgm:pt>
    <dgm:pt modelId="{772D1FCE-CED2-0047-86E9-62103E8DCC17}" type="pres">
      <dgm:prSet presAssocID="{724962C3-53DE-4C47-948F-8250F5E7D3D7}" presName="textBox3a" presStyleLbl="revTx" presStyleIdx="0" presStyleCnt="3">
        <dgm:presLayoutVars>
          <dgm:bulletEnabled val="1"/>
        </dgm:presLayoutVars>
      </dgm:prSet>
      <dgm:spPr/>
    </dgm:pt>
    <dgm:pt modelId="{8882F5F2-0F1B-724C-B16D-F9C6972E953A}" type="pres">
      <dgm:prSet presAssocID="{17605CF6-3CD2-794E-9765-0307D06B3DFC}" presName="bullet3b" presStyleLbl="node1" presStyleIdx="1" presStyleCnt="3"/>
      <dgm:spPr/>
    </dgm:pt>
    <dgm:pt modelId="{233F6645-2EC2-4E49-BF72-885F898FB663}" type="pres">
      <dgm:prSet presAssocID="{17605CF6-3CD2-794E-9765-0307D06B3DFC}" presName="textBox3b" presStyleLbl="revTx" presStyleIdx="1" presStyleCnt="3">
        <dgm:presLayoutVars>
          <dgm:bulletEnabled val="1"/>
        </dgm:presLayoutVars>
      </dgm:prSet>
      <dgm:spPr/>
    </dgm:pt>
    <dgm:pt modelId="{F8FA8669-E15A-0D46-B24D-2676275CB1FA}" type="pres">
      <dgm:prSet presAssocID="{1B0E9BC7-9A7D-EF44-B01F-6D3816E755ED}" presName="bullet3c" presStyleLbl="node1" presStyleIdx="2" presStyleCnt="3"/>
      <dgm:spPr/>
    </dgm:pt>
    <dgm:pt modelId="{477C3451-C81C-2644-B0DA-A817BCFE8D9A}" type="pres">
      <dgm:prSet presAssocID="{1B0E9BC7-9A7D-EF44-B01F-6D3816E755ED}" presName="textBox3c" presStyleLbl="revTx" presStyleIdx="2" presStyleCnt="3">
        <dgm:presLayoutVars>
          <dgm:bulletEnabled val="1"/>
        </dgm:presLayoutVars>
      </dgm:prSet>
      <dgm:spPr/>
    </dgm:pt>
  </dgm:ptLst>
  <dgm:cxnLst>
    <dgm:cxn modelId="{FC8DFC17-00AF-B645-A876-952FCEF5BF02}" type="presOf" srcId="{17605CF6-3CD2-794E-9765-0307D06B3DFC}" destId="{233F6645-2EC2-4E49-BF72-885F898FB663}" srcOrd="0" destOrd="0" presId="urn:microsoft.com/office/officeart/2005/8/layout/arrow2"/>
    <dgm:cxn modelId="{193B9F66-3220-2F49-9747-5E3BC063E461}" srcId="{D51C799D-C389-7440-986B-270123E7D69F}" destId="{17605CF6-3CD2-794E-9765-0307D06B3DFC}" srcOrd="1" destOrd="0" parTransId="{58D3A11D-C0C2-784C-8C3F-1AFA61FA6530}" sibTransId="{641414A0-54D9-C141-9BA2-6848318353D7}"/>
    <dgm:cxn modelId="{367494B9-6F61-9B49-8275-9B831A938D0F}" srcId="{D51C799D-C389-7440-986B-270123E7D69F}" destId="{724962C3-53DE-4C47-948F-8250F5E7D3D7}" srcOrd="0" destOrd="0" parTransId="{CC74DDD6-309B-A14C-B359-79D6440C119F}" sibTransId="{0AD74E05-70CA-FA46-B86E-615928DC2438}"/>
    <dgm:cxn modelId="{E8DA76BC-C56A-1C46-8C42-A7B2697EF5D5}" type="presOf" srcId="{1B0E9BC7-9A7D-EF44-B01F-6D3816E755ED}" destId="{477C3451-C81C-2644-B0DA-A817BCFE8D9A}" srcOrd="0" destOrd="0" presId="urn:microsoft.com/office/officeart/2005/8/layout/arrow2"/>
    <dgm:cxn modelId="{BD6020D1-8FAF-C045-962D-FC73832C3FCA}" type="presOf" srcId="{724962C3-53DE-4C47-948F-8250F5E7D3D7}" destId="{772D1FCE-CED2-0047-86E9-62103E8DCC17}" srcOrd="0" destOrd="0" presId="urn:microsoft.com/office/officeart/2005/8/layout/arrow2"/>
    <dgm:cxn modelId="{C23E30E3-0C87-9A4A-B1AD-78436D72D180}" srcId="{D51C799D-C389-7440-986B-270123E7D69F}" destId="{1B0E9BC7-9A7D-EF44-B01F-6D3816E755ED}" srcOrd="2" destOrd="0" parTransId="{A4330CAA-C693-3F4B-9095-6EDE0EF5D5D4}" sibTransId="{E617968B-B58F-214F-A9D9-B8451C470BBE}"/>
    <dgm:cxn modelId="{D5C413F1-45BA-4840-A3BC-A9AC1EB1BF0D}" type="presOf" srcId="{D51C799D-C389-7440-986B-270123E7D69F}" destId="{4DAE5E12-5AAD-874A-BBCE-EE91B7350C5A}" srcOrd="0" destOrd="0" presId="urn:microsoft.com/office/officeart/2005/8/layout/arrow2"/>
    <dgm:cxn modelId="{74E77E1A-8B7E-C248-9676-E97752FF6122}" type="presParOf" srcId="{4DAE5E12-5AAD-874A-BBCE-EE91B7350C5A}" destId="{AAB26084-7EC9-3F43-9905-12E8DBF8C235}" srcOrd="0" destOrd="0" presId="urn:microsoft.com/office/officeart/2005/8/layout/arrow2"/>
    <dgm:cxn modelId="{22BFE6F8-9C19-214C-B2F2-346EA8A270B8}" type="presParOf" srcId="{4DAE5E12-5AAD-874A-BBCE-EE91B7350C5A}" destId="{C2F3DC28-DA4E-9F48-B63E-F193621CCA30}" srcOrd="1" destOrd="0" presId="urn:microsoft.com/office/officeart/2005/8/layout/arrow2"/>
    <dgm:cxn modelId="{529691CB-8EE7-3648-8CB8-2EB5312F6175}" type="presParOf" srcId="{C2F3DC28-DA4E-9F48-B63E-F193621CCA30}" destId="{831326BF-0160-8648-B75C-96116CE95E9C}" srcOrd="0" destOrd="0" presId="urn:microsoft.com/office/officeart/2005/8/layout/arrow2"/>
    <dgm:cxn modelId="{B6AAA97F-B479-584C-A3DD-3BB0A85A8279}" type="presParOf" srcId="{C2F3DC28-DA4E-9F48-B63E-F193621CCA30}" destId="{772D1FCE-CED2-0047-86E9-62103E8DCC17}" srcOrd="1" destOrd="0" presId="urn:microsoft.com/office/officeart/2005/8/layout/arrow2"/>
    <dgm:cxn modelId="{9B8B3635-C250-5E4A-9F19-123FFCA336FD}" type="presParOf" srcId="{C2F3DC28-DA4E-9F48-B63E-F193621CCA30}" destId="{8882F5F2-0F1B-724C-B16D-F9C6972E953A}" srcOrd="2" destOrd="0" presId="urn:microsoft.com/office/officeart/2005/8/layout/arrow2"/>
    <dgm:cxn modelId="{5F4D5543-027C-3D45-B9D6-DFEC3889C9E3}" type="presParOf" srcId="{C2F3DC28-DA4E-9F48-B63E-F193621CCA30}" destId="{233F6645-2EC2-4E49-BF72-885F898FB663}" srcOrd="3" destOrd="0" presId="urn:microsoft.com/office/officeart/2005/8/layout/arrow2"/>
    <dgm:cxn modelId="{5B5128AD-FAD6-C042-A3DF-C05E575CCA32}" type="presParOf" srcId="{C2F3DC28-DA4E-9F48-B63E-F193621CCA30}" destId="{F8FA8669-E15A-0D46-B24D-2676275CB1FA}" srcOrd="4" destOrd="0" presId="urn:microsoft.com/office/officeart/2005/8/layout/arrow2"/>
    <dgm:cxn modelId="{601F523D-36EC-B94F-A5EE-B9B799E0F1C8}" type="presParOf" srcId="{C2F3DC28-DA4E-9F48-B63E-F193621CCA30}" destId="{477C3451-C81C-2644-B0DA-A817BCFE8D9A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C984EE9-FB38-064C-957B-9936B4167FDF}" type="doc">
      <dgm:prSet loTypeId="urn:microsoft.com/office/officeart/2005/8/layout/funnel1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921E0CF-C296-164A-8FA4-15060C0A0E56}">
      <dgm:prSet phldrT="[Text]"/>
      <dgm:spPr/>
      <dgm:t>
        <a:bodyPr/>
        <a:lstStyle/>
        <a:p>
          <a:r>
            <a:rPr lang="en-US" dirty="0"/>
            <a:t>Refuse to be ordinary</a:t>
          </a:r>
        </a:p>
      </dgm:t>
    </dgm:pt>
    <dgm:pt modelId="{E6F4E967-CC10-3E4E-89E3-6179D8B102FB}" type="parTrans" cxnId="{B85DED41-6E03-8442-B584-82B6F9AD1A2C}">
      <dgm:prSet/>
      <dgm:spPr/>
      <dgm:t>
        <a:bodyPr/>
        <a:lstStyle/>
        <a:p>
          <a:endParaRPr lang="en-US"/>
        </a:p>
      </dgm:t>
    </dgm:pt>
    <dgm:pt modelId="{36DE1C02-3141-E14E-8832-173E41912A40}" type="sibTrans" cxnId="{B85DED41-6E03-8442-B584-82B6F9AD1A2C}">
      <dgm:prSet/>
      <dgm:spPr/>
      <dgm:t>
        <a:bodyPr/>
        <a:lstStyle/>
        <a:p>
          <a:endParaRPr lang="en-US"/>
        </a:p>
      </dgm:t>
    </dgm:pt>
    <dgm:pt modelId="{C00F041C-FD6C-5045-B50A-4FC747A4A4CC}">
      <dgm:prSet phldrT="[Text]"/>
      <dgm:spPr/>
      <dgm:t>
        <a:bodyPr/>
        <a:lstStyle/>
        <a:p>
          <a:r>
            <a:rPr lang="en-US" dirty="0"/>
            <a:t>Refuse to accept limits</a:t>
          </a:r>
        </a:p>
      </dgm:t>
    </dgm:pt>
    <dgm:pt modelId="{702B574A-D21E-4245-8527-8D29DA670668}" type="parTrans" cxnId="{63A04668-5B37-804D-9D96-2BB1DF5191AD}">
      <dgm:prSet/>
      <dgm:spPr/>
      <dgm:t>
        <a:bodyPr/>
        <a:lstStyle/>
        <a:p>
          <a:endParaRPr lang="en-US"/>
        </a:p>
      </dgm:t>
    </dgm:pt>
    <dgm:pt modelId="{B5705BF7-5945-C54A-880F-98373E82DB0C}" type="sibTrans" cxnId="{63A04668-5B37-804D-9D96-2BB1DF5191AD}">
      <dgm:prSet/>
      <dgm:spPr/>
      <dgm:t>
        <a:bodyPr/>
        <a:lstStyle/>
        <a:p>
          <a:endParaRPr lang="en-US"/>
        </a:p>
      </dgm:t>
    </dgm:pt>
    <dgm:pt modelId="{C6E840E3-F731-9244-A70A-C8DD49C9420C}">
      <dgm:prSet phldrT="[Text]"/>
      <dgm:spPr/>
      <dgm:t>
        <a:bodyPr/>
        <a:lstStyle/>
        <a:p>
          <a:r>
            <a:rPr lang="en-US" dirty="0"/>
            <a:t>Focus on the future by understanding the past- not by living in the past</a:t>
          </a:r>
        </a:p>
      </dgm:t>
    </dgm:pt>
    <dgm:pt modelId="{8B60D8C5-D1D7-0D48-BCD4-030828B6C70E}" type="parTrans" cxnId="{2B6705C2-E478-A549-9FBE-42BB30870E7A}">
      <dgm:prSet/>
      <dgm:spPr/>
      <dgm:t>
        <a:bodyPr/>
        <a:lstStyle/>
        <a:p>
          <a:endParaRPr lang="en-US"/>
        </a:p>
      </dgm:t>
    </dgm:pt>
    <dgm:pt modelId="{2FC1B842-8B08-7A4C-B3BF-D21DACF6F7F0}" type="sibTrans" cxnId="{2B6705C2-E478-A549-9FBE-42BB30870E7A}">
      <dgm:prSet/>
      <dgm:spPr/>
      <dgm:t>
        <a:bodyPr/>
        <a:lstStyle/>
        <a:p>
          <a:endParaRPr lang="en-US"/>
        </a:p>
      </dgm:t>
    </dgm:pt>
    <dgm:pt modelId="{17C12870-59D6-C446-8F52-9EA5F739C659}">
      <dgm:prSet phldrT="[Text]"/>
      <dgm:spPr/>
      <dgm:t>
        <a:bodyPr/>
        <a:lstStyle/>
        <a:p>
          <a:r>
            <a:rPr lang="en-US" dirty="0"/>
            <a:t>Refuse to be silent</a:t>
          </a:r>
        </a:p>
      </dgm:t>
    </dgm:pt>
    <dgm:pt modelId="{B910CB35-8450-5F44-BA54-4DC0532AFFB6}" type="sibTrans" cxnId="{19E1BB46-94F3-894B-BDF5-EDDC774DB76E}">
      <dgm:prSet/>
      <dgm:spPr/>
      <dgm:t>
        <a:bodyPr/>
        <a:lstStyle/>
        <a:p>
          <a:endParaRPr lang="en-US"/>
        </a:p>
      </dgm:t>
    </dgm:pt>
    <dgm:pt modelId="{20C04025-B578-1F4F-96B0-E608E8122A0C}" type="parTrans" cxnId="{19E1BB46-94F3-894B-BDF5-EDDC774DB76E}">
      <dgm:prSet/>
      <dgm:spPr/>
      <dgm:t>
        <a:bodyPr/>
        <a:lstStyle/>
        <a:p>
          <a:endParaRPr lang="en-US"/>
        </a:p>
      </dgm:t>
    </dgm:pt>
    <dgm:pt modelId="{415B9832-56FD-E64E-9E70-25D21DFF6625}" type="pres">
      <dgm:prSet presAssocID="{8C984EE9-FB38-064C-957B-9936B4167FDF}" presName="Name0" presStyleCnt="0">
        <dgm:presLayoutVars>
          <dgm:chMax val="4"/>
          <dgm:resizeHandles val="exact"/>
        </dgm:presLayoutVars>
      </dgm:prSet>
      <dgm:spPr/>
    </dgm:pt>
    <dgm:pt modelId="{3E20A29E-6A4D-354A-87DB-BF6EF83F72C2}" type="pres">
      <dgm:prSet presAssocID="{8C984EE9-FB38-064C-957B-9936B4167FDF}" presName="ellipse" presStyleLbl="trBgShp" presStyleIdx="0" presStyleCnt="1" custScaleX="135825"/>
      <dgm:spPr/>
    </dgm:pt>
    <dgm:pt modelId="{34217115-E722-1A48-B08D-D744DF25F752}" type="pres">
      <dgm:prSet presAssocID="{8C984EE9-FB38-064C-957B-9936B4167FDF}" presName="arrow1" presStyleLbl="fgShp" presStyleIdx="0" presStyleCnt="1"/>
      <dgm:spPr/>
    </dgm:pt>
    <dgm:pt modelId="{50C49114-FA09-C546-8751-E7AC949AB88D}" type="pres">
      <dgm:prSet presAssocID="{8C984EE9-FB38-064C-957B-9936B4167FDF}" presName="rectangle" presStyleLbl="revTx" presStyleIdx="0" presStyleCnt="1" custScaleY="134290">
        <dgm:presLayoutVars>
          <dgm:bulletEnabled val="1"/>
        </dgm:presLayoutVars>
      </dgm:prSet>
      <dgm:spPr/>
    </dgm:pt>
    <dgm:pt modelId="{2B7E0203-634D-BF45-BB26-2639FEDD3DBB}" type="pres">
      <dgm:prSet presAssocID="{C00F041C-FD6C-5045-B50A-4FC747A4A4CC}" presName="item1" presStyleLbl="node1" presStyleIdx="0" presStyleCnt="3">
        <dgm:presLayoutVars>
          <dgm:bulletEnabled val="1"/>
        </dgm:presLayoutVars>
      </dgm:prSet>
      <dgm:spPr/>
    </dgm:pt>
    <dgm:pt modelId="{B09DA135-D0FD-D742-99E1-017CA0BE404D}" type="pres">
      <dgm:prSet presAssocID="{17C12870-59D6-C446-8F52-9EA5F739C659}" presName="item2" presStyleLbl="node1" presStyleIdx="1" presStyleCnt="3">
        <dgm:presLayoutVars>
          <dgm:bulletEnabled val="1"/>
        </dgm:presLayoutVars>
      </dgm:prSet>
      <dgm:spPr/>
    </dgm:pt>
    <dgm:pt modelId="{F007DAC6-9029-C54C-9032-A03BED5C7FE9}" type="pres">
      <dgm:prSet presAssocID="{C6E840E3-F731-9244-A70A-C8DD49C9420C}" presName="item3" presStyleLbl="node1" presStyleIdx="2" presStyleCnt="3">
        <dgm:presLayoutVars>
          <dgm:bulletEnabled val="1"/>
        </dgm:presLayoutVars>
      </dgm:prSet>
      <dgm:spPr/>
    </dgm:pt>
    <dgm:pt modelId="{6A917055-E6D7-864D-B0C4-1B6709FDB4EB}" type="pres">
      <dgm:prSet presAssocID="{8C984EE9-FB38-064C-957B-9936B4167FDF}" presName="funnel" presStyleLbl="trAlignAcc1" presStyleIdx="0" presStyleCnt="1"/>
      <dgm:spPr/>
    </dgm:pt>
  </dgm:ptLst>
  <dgm:cxnLst>
    <dgm:cxn modelId="{8E473418-03E6-F744-97C7-9668CCC424F3}" type="presOf" srcId="{8C984EE9-FB38-064C-957B-9936B4167FDF}" destId="{415B9832-56FD-E64E-9E70-25D21DFF6625}" srcOrd="0" destOrd="0" presId="urn:microsoft.com/office/officeart/2005/8/layout/funnel1"/>
    <dgm:cxn modelId="{19FFFF2B-CAC7-014E-AF42-D8CC7101B74C}" type="presOf" srcId="{B921E0CF-C296-164A-8FA4-15060C0A0E56}" destId="{F007DAC6-9029-C54C-9032-A03BED5C7FE9}" srcOrd="0" destOrd="0" presId="urn:microsoft.com/office/officeart/2005/8/layout/funnel1"/>
    <dgm:cxn modelId="{B85DED41-6E03-8442-B584-82B6F9AD1A2C}" srcId="{8C984EE9-FB38-064C-957B-9936B4167FDF}" destId="{B921E0CF-C296-164A-8FA4-15060C0A0E56}" srcOrd="0" destOrd="0" parTransId="{E6F4E967-CC10-3E4E-89E3-6179D8B102FB}" sibTransId="{36DE1C02-3141-E14E-8832-173E41912A40}"/>
    <dgm:cxn modelId="{2F8BB844-2DAA-8841-AAD6-D04B5C70ECDB}" type="presOf" srcId="{17C12870-59D6-C446-8F52-9EA5F739C659}" destId="{2B7E0203-634D-BF45-BB26-2639FEDD3DBB}" srcOrd="0" destOrd="0" presId="urn:microsoft.com/office/officeart/2005/8/layout/funnel1"/>
    <dgm:cxn modelId="{19E1BB46-94F3-894B-BDF5-EDDC774DB76E}" srcId="{8C984EE9-FB38-064C-957B-9936B4167FDF}" destId="{17C12870-59D6-C446-8F52-9EA5F739C659}" srcOrd="2" destOrd="0" parTransId="{20C04025-B578-1F4F-96B0-E608E8122A0C}" sibTransId="{B910CB35-8450-5F44-BA54-4DC0532AFFB6}"/>
    <dgm:cxn modelId="{63A04668-5B37-804D-9D96-2BB1DF5191AD}" srcId="{8C984EE9-FB38-064C-957B-9936B4167FDF}" destId="{C00F041C-FD6C-5045-B50A-4FC747A4A4CC}" srcOrd="1" destOrd="0" parTransId="{702B574A-D21E-4245-8527-8D29DA670668}" sibTransId="{B5705BF7-5945-C54A-880F-98373E82DB0C}"/>
    <dgm:cxn modelId="{A5A301BB-0774-C64F-8657-75C1CB028E09}" type="presOf" srcId="{C6E840E3-F731-9244-A70A-C8DD49C9420C}" destId="{50C49114-FA09-C546-8751-E7AC949AB88D}" srcOrd="0" destOrd="0" presId="urn:microsoft.com/office/officeart/2005/8/layout/funnel1"/>
    <dgm:cxn modelId="{2B6705C2-E478-A549-9FBE-42BB30870E7A}" srcId="{8C984EE9-FB38-064C-957B-9936B4167FDF}" destId="{C6E840E3-F731-9244-A70A-C8DD49C9420C}" srcOrd="3" destOrd="0" parTransId="{8B60D8C5-D1D7-0D48-BCD4-030828B6C70E}" sibTransId="{2FC1B842-8B08-7A4C-B3BF-D21DACF6F7F0}"/>
    <dgm:cxn modelId="{2C0F6CF1-E974-0E45-BFDF-09DD2663C42A}" type="presOf" srcId="{C00F041C-FD6C-5045-B50A-4FC747A4A4CC}" destId="{B09DA135-D0FD-D742-99E1-017CA0BE404D}" srcOrd="0" destOrd="0" presId="urn:microsoft.com/office/officeart/2005/8/layout/funnel1"/>
    <dgm:cxn modelId="{998C6DF7-C307-8749-82FB-F2DCC0481751}" type="presParOf" srcId="{415B9832-56FD-E64E-9E70-25D21DFF6625}" destId="{3E20A29E-6A4D-354A-87DB-BF6EF83F72C2}" srcOrd="0" destOrd="0" presId="urn:microsoft.com/office/officeart/2005/8/layout/funnel1"/>
    <dgm:cxn modelId="{4A644752-239E-E043-8F4E-D4114BC05BF5}" type="presParOf" srcId="{415B9832-56FD-E64E-9E70-25D21DFF6625}" destId="{34217115-E722-1A48-B08D-D744DF25F752}" srcOrd="1" destOrd="0" presId="urn:microsoft.com/office/officeart/2005/8/layout/funnel1"/>
    <dgm:cxn modelId="{E4DEF4FB-8E02-3A4C-A792-A6660BE4B2A3}" type="presParOf" srcId="{415B9832-56FD-E64E-9E70-25D21DFF6625}" destId="{50C49114-FA09-C546-8751-E7AC949AB88D}" srcOrd="2" destOrd="0" presId="urn:microsoft.com/office/officeart/2005/8/layout/funnel1"/>
    <dgm:cxn modelId="{6A448F37-3C26-9A4B-88B1-6949A7FB0830}" type="presParOf" srcId="{415B9832-56FD-E64E-9E70-25D21DFF6625}" destId="{2B7E0203-634D-BF45-BB26-2639FEDD3DBB}" srcOrd="3" destOrd="0" presId="urn:microsoft.com/office/officeart/2005/8/layout/funnel1"/>
    <dgm:cxn modelId="{AC36ED3C-0138-4247-BFF7-E203CCB1980E}" type="presParOf" srcId="{415B9832-56FD-E64E-9E70-25D21DFF6625}" destId="{B09DA135-D0FD-D742-99E1-017CA0BE404D}" srcOrd="4" destOrd="0" presId="urn:microsoft.com/office/officeart/2005/8/layout/funnel1"/>
    <dgm:cxn modelId="{01154DF1-9B82-BA46-B294-4DDE3C62A570}" type="presParOf" srcId="{415B9832-56FD-E64E-9E70-25D21DFF6625}" destId="{F007DAC6-9029-C54C-9032-A03BED5C7FE9}" srcOrd="5" destOrd="0" presId="urn:microsoft.com/office/officeart/2005/8/layout/funnel1"/>
    <dgm:cxn modelId="{E70FCBA4-3BFD-3949-B088-5D0DA5CA7DA5}" type="presParOf" srcId="{415B9832-56FD-E64E-9E70-25D21DFF6625}" destId="{6A917055-E6D7-864D-B0C4-1B6709FDB4EB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AC9D02C-1388-324A-BF1A-83300EFEF20B}" type="doc">
      <dgm:prSet loTypeId="urn:microsoft.com/office/officeart/2005/8/layout/pList2" loCatId="list" qsTypeId="urn:microsoft.com/office/officeart/2005/8/quickstyle/simple4" qsCatId="simple" csTypeId="urn:microsoft.com/office/officeart/2005/8/colors/accent1_2" csCatId="accent1" phldr="1"/>
      <dgm:spPr/>
    </dgm:pt>
    <dgm:pt modelId="{C421D41F-429C-8A4C-B23E-871ACECCD92E}">
      <dgm:prSet phldrT="[Text]"/>
      <dgm:spPr/>
      <dgm:t>
        <a:bodyPr/>
        <a:lstStyle/>
        <a:p>
          <a:r>
            <a:rPr lang="en-US" dirty="0"/>
            <a:t>Sir Isaac Newton</a:t>
          </a:r>
        </a:p>
        <a:p>
          <a:r>
            <a:rPr lang="en-US" dirty="0"/>
            <a:t>Discovered the theory of gravity</a:t>
          </a:r>
        </a:p>
      </dgm:t>
    </dgm:pt>
    <dgm:pt modelId="{6FDDFC7E-F080-1542-81D6-A11F9BCF2FD2}" type="parTrans" cxnId="{E7E69535-D1BF-A241-A940-E0BFFB944B38}">
      <dgm:prSet/>
      <dgm:spPr/>
      <dgm:t>
        <a:bodyPr/>
        <a:lstStyle/>
        <a:p>
          <a:endParaRPr lang="en-US"/>
        </a:p>
      </dgm:t>
    </dgm:pt>
    <dgm:pt modelId="{AADC4C6C-C27D-4A45-A735-E747078DE3AD}" type="sibTrans" cxnId="{E7E69535-D1BF-A241-A940-E0BFFB944B38}">
      <dgm:prSet/>
      <dgm:spPr/>
      <dgm:t>
        <a:bodyPr/>
        <a:lstStyle/>
        <a:p>
          <a:endParaRPr lang="en-US"/>
        </a:p>
      </dgm:t>
    </dgm:pt>
    <dgm:pt modelId="{882D003E-2D26-0A47-92B8-E259747E2D33}">
      <dgm:prSet phldrT="[Text]"/>
      <dgm:spPr/>
      <dgm:t>
        <a:bodyPr/>
        <a:lstStyle/>
        <a:p>
          <a:r>
            <a:rPr lang="en-US" dirty="0"/>
            <a:t>Hippocrates</a:t>
          </a:r>
        </a:p>
        <a:p>
          <a:r>
            <a:rPr lang="en-US" dirty="0"/>
            <a:t>Founder of modern medicine</a:t>
          </a:r>
        </a:p>
      </dgm:t>
    </dgm:pt>
    <dgm:pt modelId="{38862BED-B60C-8747-81C6-6693DEA1AD5C}" type="sibTrans" cxnId="{440D7727-DF8F-A945-B155-D0E8788D21A6}">
      <dgm:prSet/>
      <dgm:spPr/>
      <dgm:t>
        <a:bodyPr/>
        <a:lstStyle/>
        <a:p>
          <a:endParaRPr lang="en-US"/>
        </a:p>
      </dgm:t>
    </dgm:pt>
    <dgm:pt modelId="{69779C64-B7C9-0B44-ADE7-4939345581C5}" type="parTrans" cxnId="{440D7727-DF8F-A945-B155-D0E8788D21A6}">
      <dgm:prSet/>
      <dgm:spPr/>
      <dgm:t>
        <a:bodyPr/>
        <a:lstStyle/>
        <a:p>
          <a:endParaRPr lang="en-US"/>
        </a:p>
      </dgm:t>
    </dgm:pt>
    <dgm:pt modelId="{86A28296-9F06-5A4E-A264-8D17020D0DB2}">
      <dgm:prSet phldrT="[Text]"/>
      <dgm:spPr/>
      <dgm:t>
        <a:bodyPr/>
        <a:lstStyle/>
        <a:p>
          <a:r>
            <a:rPr lang="en-US" dirty="0"/>
            <a:t>Aristotle</a:t>
          </a:r>
        </a:p>
        <a:p>
          <a:r>
            <a:rPr lang="en-US" dirty="0"/>
            <a:t>Father of Physical Sciences</a:t>
          </a:r>
        </a:p>
      </dgm:t>
    </dgm:pt>
    <dgm:pt modelId="{ABBADECD-56C1-004A-8B72-2F4C388DB8EA}" type="sibTrans" cxnId="{2EB3E5D7-E203-D948-84D2-0E5613FCA7D1}">
      <dgm:prSet/>
      <dgm:spPr/>
      <dgm:t>
        <a:bodyPr/>
        <a:lstStyle/>
        <a:p>
          <a:endParaRPr lang="en-US"/>
        </a:p>
      </dgm:t>
    </dgm:pt>
    <dgm:pt modelId="{79A01E31-61F5-284E-90F7-CE15483734B7}" type="parTrans" cxnId="{2EB3E5D7-E203-D948-84D2-0E5613FCA7D1}">
      <dgm:prSet/>
      <dgm:spPr/>
      <dgm:t>
        <a:bodyPr/>
        <a:lstStyle/>
        <a:p>
          <a:endParaRPr lang="en-US"/>
        </a:p>
      </dgm:t>
    </dgm:pt>
    <dgm:pt modelId="{46C34B04-2AE9-C24A-B199-0810F13D8821}" type="pres">
      <dgm:prSet presAssocID="{DAC9D02C-1388-324A-BF1A-83300EFEF20B}" presName="Name0" presStyleCnt="0">
        <dgm:presLayoutVars>
          <dgm:dir/>
          <dgm:resizeHandles val="exact"/>
        </dgm:presLayoutVars>
      </dgm:prSet>
      <dgm:spPr/>
    </dgm:pt>
    <dgm:pt modelId="{72EBB418-007A-E14F-8B37-DACEBD536C5A}" type="pres">
      <dgm:prSet presAssocID="{DAC9D02C-1388-324A-BF1A-83300EFEF20B}" presName="bkgdShp" presStyleLbl="alignAccFollowNode1" presStyleIdx="0" presStyleCnt="1"/>
      <dgm:spPr/>
    </dgm:pt>
    <dgm:pt modelId="{ECC2F195-C2F6-764A-B76C-11CEE7B2D010}" type="pres">
      <dgm:prSet presAssocID="{DAC9D02C-1388-324A-BF1A-83300EFEF20B}" presName="linComp" presStyleCnt="0"/>
      <dgm:spPr/>
    </dgm:pt>
    <dgm:pt modelId="{FC76848B-8EA2-0247-8D19-D4D105D5D810}" type="pres">
      <dgm:prSet presAssocID="{C421D41F-429C-8A4C-B23E-871ACECCD92E}" presName="compNode" presStyleCnt="0"/>
      <dgm:spPr/>
    </dgm:pt>
    <dgm:pt modelId="{5E68E2F9-E85F-E141-9261-58B9AFA00E31}" type="pres">
      <dgm:prSet presAssocID="{C421D41F-429C-8A4C-B23E-871ACECCD92E}" presName="node" presStyleLbl="node1" presStyleIdx="0" presStyleCnt="3">
        <dgm:presLayoutVars>
          <dgm:bulletEnabled val="1"/>
        </dgm:presLayoutVars>
      </dgm:prSet>
      <dgm:spPr/>
    </dgm:pt>
    <dgm:pt modelId="{6971B5E4-1548-9E48-B1A1-9257213AA95D}" type="pres">
      <dgm:prSet presAssocID="{C421D41F-429C-8A4C-B23E-871ACECCD92E}" presName="invisiNode" presStyleLbl="node1" presStyleIdx="0" presStyleCnt="3"/>
      <dgm:spPr/>
    </dgm:pt>
    <dgm:pt modelId="{EBF2BE2B-DD70-9C45-849C-FAF81D750229}" type="pres">
      <dgm:prSet presAssocID="{C421D41F-429C-8A4C-B23E-871ACECCD92E}" presName="imagNode" presStyleLbl="fgImgPlace1" presStyleIdx="0" presStyleCnt="3" custScaleY="13636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63BDA57-E773-8042-8A1A-CB7989B9479F}" type="pres">
      <dgm:prSet presAssocID="{AADC4C6C-C27D-4A45-A735-E747078DE3AD}" presName="sibTrans" presStyleLbl="sibTrans2D1" presStyleIdx="0" presStyleCnt="0"/>
      <dgm:spPr/>
    </dgm:pt>
    <dgm:pt modelId="{66B7F3C8-3042-A841-BF80-69019BCF9B33}" type="pres">
      <dgm:prSet presAssocID="{882D003E-2D26-0A47-92B8-E259747E2D33}" presName="compNode" presStyleCnt="0"/>
      <dgm:spPr/>
    </dgm:pt>
    <dgm:pt modelId="{B45CA26E-952D-E242-A24B-367C53620379}" type="pres">
      <dgm:prSet presAssocID="{882D003E-2D26-0A47-92B8-E259747E2D33}" presName="node" presStyleLbl="node1" presStyleIdx="1" presStyleCnt="3">
        <dgm:presLayoutVars>
          <dgm:bulletEnabled val="1"/>
        </dgm:presLayoutVars>
      </dgm:prSet>
      <dgm:spPr/>
    </dgm:pt>
    <dgm:pt modelId="{88211385-DAD6-0143-88C2-6E916DD5CC13}" type="pres">
      <dgm:prSet presAssocID="{882D003E-2D26-0A47-92B8-E259747E2D33}" presName="invisiNode" presStyleLbl="node1" presStyleIdx="1" presStyleCnt="3"/>
      <dgm:spPr/>
    </dgm:pt>
    <dgm:pt modelId="{76CE95B2-8FA1-B94D-8699-BC79A5994F6E}" type="pres">
      <dgm:prSet presAssocID="{882D003E-2D26-0A47-92B8-E259747E2D33}" presName="imagNode" presStyleLbl="fgImgPlace1" presStyleIdx="1" presStyleCnt="3" custScaleY="13428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163B5FA8-AC68-4A4C-B53C-8CDC5B11DA57}" type="pres">
      <dgm:prSet presAssocID="{38862BED-B60C-8747-81C6-6693DEA1AD5C}" presName="sibTrans" presStyleLbl="sibTrans2D1" presStyleIdx="0" presStyleCnt="0"/>
      <dgm:spPr/>
    </dgm:pt>
    <dgm:pt modelId="{A96F301F-9D02-7A47-B864-7C3110E20A41}" type="pres">
      <dgm:prSet presAssocID="{86A28296-9F06-5A4E-A264-8D17020D0DB2}" presName="compNode" presStyleCnt="0"/>
      <dgm:spPr/>
    </dgm:pt>
    <dgm:pt modelId="{49C047A0-8DB9-6140-841A-84E90334F66E}" type="pres">
      <dgm:prSet presAssocID="{86A28296-9F06-5A4E-A264-8D17020D0DB2}" presName="node" presStyleLbl="node1" presStyleIdx="2" presStyleCnt="3">
        <dgm:presLayoutVars>
          <dgm:bulletEnabled val="1"/>
        </dgm:presLayoutVars>
      </dgm:prSet>
      <dgm:spPr/>
    </dgm:pt>
    <dgm:pt modelId="{C58F3CF9-BB5B-E344-A8FC-C7202F31DA1E}" type="pres">
      <dgm:prSet presAssocID="{86A28296-9F06-5A4E-A264-8D17020D0DB2}" presName="invisiNode" presStyleLbl="node1" presStyleIdx="2" presStyleCnt="3"/>
      <dgm:spPr/>
    </dgm:pt>
    <dgm:pt modelId="{46D5DFD3-0959-6248-ABCC-890B448ABB87}" type="pres">
      <dgm:prSet presAssocID="{86A28296-9F06-5A4E-A264-8D17020D0DB2}" presName="imagNode" presStyleLbl="fgImgPlace1" presStyleIdx="2" presStyleCnt="3" custScaleY="13636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C3C94A03-7D69-6540-A397-99E148E8EDF4}" type="presOf" srcId="{DAC9D02C-1388-324A-BF1A-83300EFEF20B}" destId="{46C34B04-2AE9-C24A-B199-0810F13D8821}" srcOrd="0" destOrd="0" presId="urn:microsoft.com/office/officeart/2005/8/layout/pList2"/>
    <dgm:cxn modelId="{7615F80F-AF43-9B45-8DC3-80BBCED3F878}" type="presOf" srcId="{882D003E-2D26-0A47-92B8-E259747E2D33}" destId="{B45CA26E-952D-E242-A24B-367C53620379}" srcOrd="0" destOrd="0" presId="urn:microsoft.com/office/officeart/2005/8/layout/pList2"/>
    <dgm:cxn modelId="{440D7727-DF8F-A945-B155-D0E8788D21A6}" srcId="{DAC9D02C-1388-324A-BF1A-83300EFEF20B}" destId="{882D003E-2D26-0A47-92B8-E259747E2D33}" srcOrd="1" destOrd="0" parTransId="{69779C64-B7C9-0B44-ADE7-4939345581C5}" sibTransId="{38862BED-B60C-8747-81C6-6693DEA1AD5C}"/>
    <dgm:cxn modelId="{0CBC5830-48C5-374F-8431-D18965CE2415}" type="presOf" srcId="{38862BED-B60C-8747-81C6-6693DEA1AD5C}" destId="{163B5FA8-AC68-4A4C-B53C-8CDC5B11DA57}" srcOrd="0" destOrd="0" presId="urn:microsoft.com/office/officeart/2005/8/layout/pList2"/>
    <dgm:cxn modelId="{E7E69535-D1BF-A241-A940-E0BFFB944B38}" srcId="{DAC9D02C-1388-324A-BF1A-83300EFEF20B}" destId="{C421D41F-429C-8A4C-B23E-871ACECCD92E}" srcOrd="0" destOrd="0" parTransId="{6FDDFC7E-F080-1542-81D6-A11F9BCF2FD2}" sibTransId="{AADC4C6C-C27D-4A45-A735-E747078DE3AD}"/>
    <dgm:cxn modelId="{2EB3E5D7-E203-D948-84D2-0E5613FCA7D1}" srcId="{DAC9D02C-1388-324A-BF1A-83300EFEF20B}" destId="{86A28296-9F06-5A4E-A264-8D17020D0DB2}" srcOrd="2" destOrd="0" parTransId="{79A01E31-61F5-284E-90F7-CE15483734B7}" sibTransId="{ABBADECD-56C1-004A-8B72-2F4C388DB8EA}"/>
    <dgm:cxn modelId="{026B0AE4-B45C-5541-9561-E706A1DF2642}" type="presOf" srcId="{86A28296-9F06-5A4E-A264-8D17020D0DB2}" destId="{49C047A0-8DB9-6140-841A-84E90334F66E}" srcOrd="0" destOrd="0" presId="urn:microsoft.com/office/officeart/2005/8/layout/pList2"/>
    <dgm:cxn modelId="{DFADF0EE-C6B4-CE4E-9B82-93DA9917FC22}" type="presOf" srcId="{C421D41F-429C-8A4C-B23E-871ACECCD92E}" destId="{5E68E2F9-E85F-E141-9261-58B9AFA00E31}" srcOrd="0" destOrd="0" presId="urn:microsoft.com/office/officeart/2005/8/layout/pList2"/>
    <dgm:cxn modelId="{471D90F1-2934-6C4E-8130-AEA75D16491C}" type="presOf" srcId="{AADC4C6C-C27D-4A45-A735-E747078DE3AD}" destId="{863BDA57-E773-8042-8A1A-CB7989B9479F}" srcOrd="0" destOrd="0" presId="urn:microsoft.com/office/officeart/2005/8/layout/pList2"/>
    <dgm:cxn modelId="{391889B8-37FC-954A-9698-7DDDDAF114C3}" type="presParOf" srcId="{46C34B04-2AE9-C24A-B199-0810F13D8821}" destId="{72EBB418-007A-E14F-8B37-DACEBD536C5A}" srcOrd="0" destOrd="0" presId="urn:microsoft.com/office/officeart/2005/8/layout/pList2"/>
    <dgm:cxn modelId="{1B7F2CF4-00F1-BE48-9469-3C5A8B36396D}" type="presParOf" srcId="{46C34B04-2AE9-C24A-B199-0810F13D8821}" destId="{ECC2F195-C2F6-764A-B76C-11CEE7B2D010}" srcOrd="1" destOrd="0" presId="urn:microsoft.com/office/officeart/2005/8/layout/pList2"/>
    <dgm:cxn modelId="{895D548F-0859-7F41-AF7A-A1C540694802}" type="presParOf" srcId="{ECC2F195-C2F6-764A-B76C-11CEE7B2D010}" destId="{FC76848B-8EA2-0247-8D19-D4D105D5D810}" srcOrd="0" destOrd="0" presId="urn:microsoft.com/office/officeart/2005/8/layout/pList2"/>
    <dgm:cxn modelId="{9206D5AA-348D-414C-B208-8E97E07C9A1B}" type="presParOf" srcId="{FC76848B-8EA2-0247-8D19-D4D105D5D810}" destId="{5E68E2F9-E85F-E141-9261-58B9AFA00E31}" srcOrd="0" destOrd="0" presId="urn:microsoft.com/office/officeart/2005/8/layout/pList2"/>
    <dgm:cxn modelId="{6D1B8FC2-8077-CC41-B8CC-A01FC8969835}" type="presParOf" srcId="{FC76848B-8EA2-0247-8D19-D4D105D5D810}" destId="{6971B5E4-1548-9E48-B1A1-9257213AA95D}" srcOrd="1" destOrd="0" presId="urn:microsoft.com/office/officeart/2005/8/layout/pList2"/>
    <dgm:cxn modelId="{78A0DEC9-31F6-974C-8453-129F6C33A9FA}" type="presParOf" srcId="{FC76848B-8EA2-0247-8D19-D4D105D5D810}" destId="{EBF2BE2B-DD70-9C45-849C-FAF81D750229}" srcOrd="2" destOrd="0" presId="urn:microsoft.com/office/officeart/2005/8/layout/pList2"/>
    <dgm:cxn modelId="{7C71C281-A682-3F48-96C0-83CFD584C622}" type="presParOf" srcId="{ECC2F195-C2F6-764A-B76C-11CEE7B2D010}" destId="{863BDA57-E773-8042-8A1A-CB7989B9479F}" srcOrd="1" destOrd="0" presId="urn:microsoft.com/office/officeart/2005/8/layout/pList2"/>
    <dgm:cxn modelId="{147519CD-3B0E-414E-986A-A5DEBF1FDD18}" type="presParOf" srcId="{ECC2F195-C2F6-764A-B76C-11CEE7B2D010}" destId="{66B7F3C8-3042-A841-BF80-69019BCF9B33}" srcOrd="2" destOrd="0" presId="urn:microsoft.com/office/officeart/2005/8/layout/pList2"/>
    <dgm:cxn modelId="{E9148BF7-C37A-8646-81EE-2869DC3D8C59}" type="presParOf" srcId="{66B7F3C8-3042-A841-BF80-69019BCF9B33}" destId="{B45CA26E-952D-E242-A24B-367C53620379}" srcOrd="0" destOrd="0" presId="urn:microsoft.com/office/officeart/2005/8/layout/pList2"/>
    <dgm:cxn modelId="{15062BD7-C63E-4842-846C-572349D9905A}" type="presParOf" srcId="{66B7F3C8-3042-A841-BF80-69019BCF9B33}" destId="{88211385-DAD6-0143-88C2-6E916DD5CC13}" srcOrd="1" destOrd="0" presId="urn:microsoft.com/office/officeart/2005/8/layout/pList2"/>
    <dgm:cxn modelId="{6145AA66-22B2-9940-86FE-240596D2C85A}" type="presParOf" srcId="{66B7F3C8-3042-A841-BF80-69019BCF9B33}" destId="{76CE95B2-8FA1-B94D-8699-BC79A5994F6E}" srcOrd="2" destOrd="0" presId="urn:microsoft.com/office/officeart/2005/8/layout/pList2"/>
    <dgm:cxn modelId="{4C757412-2593-D44B-A584-3EC2503CB2DA}" type="presParOf" srcId="{ECC2F195-C2F6-764A-B76C-11CEE7B2D010}" destId="{163B5FA8-AC68-4A4C-B53C-8CDC5B11DA57}" srcOrd="3" destOrd="0" presId="urn:microsoft.com/office/officeart/2005/8/layout/pList2"/>
    <dgm:cxn modelId="{825C4F90-0184-4A44-BB01-21229A96534A}" type="presParOf" srcId="{ECC2F195-C2F6-764A-B76C-11CEE7B2D010}" destId="{A96F301F-9D02-7A47-B864-7C3110E20A41}" srcOrd="4" destOrd="0" presId="urn:microsoft.com/office/officeart/2005/8/layout/pList2"/>
    <dgm:cxn modelId="{623EB619-8769-3A49-99DF-DDE7587D6305}" type="presParOf" srcId="{A96F301F-9D02-7A47-B864-7C3110E20A41}" destId="{49C047A0-8DB9-6140-841A-84E90334F66E}" srcOrd="0" destOrd="0" presId="urn:microsoft.com/office/officeart/2005/8/layout/pList2"/>
    <dgm:cxn modelId="{9B61B469-60C0-CD4B-9555-F5E8846CE38A}" type="presParOf" srcId="{A96F301F-9D02-7A47-B864-7C3110E20A41}" destId="{C58F3CF9-BB5B-E344-A8FC-C7202F31DA1E}" srcOrd="1" destOrd="0" presId="urn:microsoft.com/office/officeart/2005/8/layout/pList2"/>
    <dgm:cxn modelId="{CC33B487-9BA0-654A-8928-32A72DF12120}" type="presParOf" srcId="{A96F301F-9D02-7A47-B864-7C3110E20A41}" destId="{46D5DFD3-0959-6248-ABCC-890B448ABB87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BD2AC3F-70D4-304C-8063-0CA59F1978A6}" type="doc">
      <dgm:prSet loTypeId="urn:microsoft.com/office/officeart/2005/8/layout/process4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EB295D-DF9F-A74E-962E-ED17479B8163}">
      <dgm:prSet phldrT="[Text]"/>
      <dgm:spPr/>
      <dgm:t>
        <a:bodyPr/>
        <a:lstStyle/>
        <a:p>
          <a:r>
            <a:rPr lang="en-US" dirty="0"/>
            <a:t>Critical Thinker</a:t>
          </a:r>
        </a:p>
      </dgm:t>
    </dgm:pt>
    <dgm:pt modelId="{74835C86-B432-8946-9203-27D98DEFA661}" type="parTrans" cxnId="{614CD4D0-AAAC-3640-A022-6CDEE96FEEE8}">
      <dgm:prSet/>
      <dgm:spPr/>
      <dgm:t>
        <a:bodyPr/>
        <a:lstStyle/>
        <a:p>
          <a:endParaRPr lang="en-US"/>
        </a:p>
      </dgm:t>
    </dgm:pt>
    <dgm:pt modelId="{D5C908A3-1C1C-D646-9EC6-33126291E25F}" type="sibTrans" cxnId="{614CD4D0-AAAC-3640-A022-6CDEE96FEEE8}">
      <dgm:prSet/>
      <dgm:spPr/>
      <dgm:t>
        <a:bodyPr/>
        <a:lstStyle/>
        <a:p>
          <a:endParaRPr lang="en-US"/>
        </a:p>
      </dgm:t>
    </dgm:pt>
    <dgm:pt modelId="{49A1C8A9-962E-904E-9765-41D81CBBF36D}">
      <dgm:prSet phldrT="[Text]"/>
      <dgm:spPr/>
      <dgm:t>
        <a:bodyPr/>
        <a:lstStyle/>
        <a:p>
          <a:r>
            <a:rPr lang="en-US" dirty="0"/>
            <a:t>1. Question everything 2. Analyze from multiple perspective 3. Understand what works and what doesn’t</a:t>
          </a:r>
        </a:p>
      </dgm:t>
    </dgm:pt>
    <dgm:pt modelId="{01FB2605-3F0F-6346-B85C-D7DEAD219631}" type="parTrans" cxnId="{21D55E50-A8BB-4845-A1AD-2EA559D54DC6}">
      <dgm:prSet/>
      <dgm:spPr/>
      <dgm:t>
        <a:bodyPr/>
        <a:lstStyle/>
        <a:p>
          <a:endParaRPr lang="en-US"/>
        </a:p>
      </dgm:t>
    </dgm:pt>
    <dgm:pt modelId="{4053CCEC-20E3-314C-9998-32D707B1B559}" type="sibTrans" cxnId="{21D55E50-A8BB-4845-A1AD-2EA559D54DC6}">
      <dgm:prSet/>
      <dgm:spPr/>
      <dgm:t>
        <a:bodyPr/>
        <a:lstStyle/>
        <a:p>
          <a:endParaRPr lang="en-US"/>
        </a:p>
      </dgm:t>
    </dgm:pt>
    <dgm:pt modelId="{6571445F-BFDB-9240-AE49-E10CD77E4165}">
      <dgm:prSet phldrT="[Text]"/>
      <dgm:spPr/>
      <dgm:t>
        <a:bodyPr/>
        <a:lstStyle/>
        <a:p>
          <a:r>
            <a:rPr lang="en-US" dirty="0"/>
            <a:t>Free thinker</a:t>
          </a:r>
        </a:p>
      </dgm:t>
    </dgm:pt>
    <dgm:pt modelId="{2C9DD652-1BFC-814E-AE0D-B7F0898675F7}" type="parTrans" cxnId="{44FC58B9-4198-134E-B6F4-53CD4F4C83D9}">
      <dgm:prSet/>
      <dgm:spPr/>
      <dgm:t>
        <a:bodyPr/>
        <a:lstStyle/>
        <a:p>
          <a:endParaRPr lang="en-US"/>
        </a:p>
      </dgm:t>
    </dgm:pt>
    <dgm:pt modelId="{4BC76BEB-1675-7842-932B-F5B25BCA9ECC}" type="sibTrans" cxnId="{44FC58B9-4198-134E-B6F4-53CD4F4C83D9}">
      <dgm:prSet/>
      <dgm:spPr/>
      <dgm:t>
        <a:bodyPr/>
        <a:lstStyle/>
        <a:p>
          <a:endParaRPr lang="en-US"/>
        </a:p>
      </dgm:t>
    </dgm:pt>
    <dgm:pt modelId="{EE684CE8-3E04-4343-8639-0F91179C5252}">
      <dgm:prSet phldrT="[Text]"/>
      <dgm:spPr/>
      <dgm:t>
        <a:bodyPr/>
        <a:lstStyle/>
        <a:p>
          <a:r>
            <a:rPr lang="en-US" dirty="0"/>
            <a:t>Develop an understanding build on knowledge that is both broad and deep</a:t>
          </a:r>
        </a:p>
      </dgm:t>
    </dgm:pt>
    <dgm:pt modelId="{2D1EC4BD-896E-DA4B-85EB-3C83CA311F09}" type="parTrans" cxnId="{36B35492-C377-F541-90B5-B88E90E16B4D}">
      <dgm:prSet/>
      <dgm:spPr/>
      <dgm:t>
        <a:bodyPr/>
        <a:lstStyle/>
        <a:p>
          <a:endParaRPr lang="en-US"/>
        </a:p>
      </dgm:t>
    </dgm:pt>
    <dgm:pt modelId="{561B186A-AAF0-9B4A-A35F-FC051C510175}" type="sibTrans" cxnId="{36B35492-C377-F541-90B5-B88E90E16B4D}">
      <dgm:prSet/>
      <dgm:spPr/>
      <dgm:t>
        <a:bodyPr/>
        <a:lstStyle/>
        <a:p>
          <a:endParaRPr lang="en-US"/>
        </a:p>
      </dgm:t>
    </dgm:pt>
    <dgm:pt modelId="{DE589453-742E-A347-95DB-E5D870902432}">
      <dgm:prSet phldrT="[Text]"/>
      <dgm:spPr/>
      <dgm:t>
        <a:bodyPr/>
        <a:lstStyle/>
        <a:p>
          <a:r>
            <a:rPr lang="en-US" dirty="0"/>
            <a:t>Creative Thinker</a:t>
          </a:r>
        </a:p>
      </dgm:t>
    </dgm:pt>
    <dgm:pt modelId="{6ACC614E-DBE2-9641-B6C1-510696FA2739}" type="parTrans" cxnId="{8DFE8EA2-9FAD-0D45-8C3C-65D58577CD66}">
      <dgm:prSet/>
      <dgm:spPr/>
      <dgm:t>
        <a:bodyPr/>
        <a:lstStyle/>
        <a:p>
          <a:endParaRPr lang="en-US"/>
        </a:p>
      </dgm:t>
    </dgm:pt>
    <dgm:pt modelId="{F4F52DC6-E8BE-434D-991A-49B811F4FC9D}" type="sibTrans" cxnId="{8DFE8EA2-9FAD-0D45-8C3C-65D58577CD66}">
      <dgm:prSet/>
      <dgm:spPr/>
      <dgm:t>
        <a:bodyPr/>
        <a:lstStyle/>
        <a:p>
          <a:endParaRPr lang="en-US"/>
        </a:p>
      </dgm:t>
    </dgm:pt>
    <dgm:pt modelId="{02747216-2A85-BB41-A86F-97FF0AD189F5}">
      <dgm:prSet phldrT="[Text]"/>
      <dgm:spPr/>
      <dgm:t>
        <a:bodyPr/>
        <a:lstStyle/>
        <a:p>
          <a:r>
            <a:rPr lang="en-US" dirty="0"/>
            <a:t>Heightened awareness- you see things others fail to see</a:t>
          </a:r>
        </a:p>
      </dgm:t>
    </dgm:pt>
    <dgm:pt modelId="{7ED0F3D3-71CB-CC49-8CCF-8F93BB4A7F6F}" type="parTrans" cxnId="{998E4B1E-E252-0C47-8359-2131CBDFB330}">
      <dgm:prSet/>
      <dgm:spPr/>
      <dgm:t>
        <a:bodyPr/>
        <a:lstStyle/>
        <a:p>
          <a:endParaRPr lang="en-US"/>
        </a:p>
      </dgm:t>
    </dgm:pt>
    <dgm:pt modelId="{587A91E6-6540-BE4C-9AB3-245485F724F9}" type="sibTrans" cxnId="{998E4B1E-E252-0C47-8359-2131CBDFB330}">
      <dgm:prSet/>
      <dgm:spPr/>
      <dgm:t>
        <a:bodyPr/>
        <a:lstStyle/>
        <a:p>
          <a:endParaRPr lang="en-US"/>
        </a:p>
      </dgm:t>
    </dgm:pt>
    <dgm:pt modelId="{424FAC32-FBE8-B542-8FEE-66E823D62F78}">
      <dgm:prSet phldrT="[Text]"/>
      <dgm:spPr/>
      <dgm:t>
        <a:bodyPr/>
        <a:lstStyle/>
        <a:p>
          <a:r>
            <a:rPr lang="en-US" dirty="0"/>
            <a:t>Free from the old thinking- the ability to see thing from new perspectives</a:t>
          </a:r>
        </a:p>
      </dgm:t>
    </dgm:pt>
    <dgm:pt modelId="{914C7A95-3C89-B542-BD0A-50334E64054A}" type="parTrans" cxnId="{48DFD0A2-0DB0-784F-9464-5978A93A1E62}">
      <dgm:prSet/>
      <dgm:spPr/>
      <dgm:t>
        <a:bodyPr/>
        <a:lstStyle/>
        <a:p>
          <a:endParaRPr lang="en-US"/>
        </a:p>
      </dgm:t>
    </dgm:pt>
    <dgm:pt modelId="{72E0D1C4-6B14-114E-8D95-F57DE125735A}" type="sibTrans" cxnId="{48DFD0A2-0DB0-784F-9464-5978A93A1E62}">
      <dgm:prSet/>
      <dgm:spPr/>
      <dgm:t>
        <a:bodyPr/>
        <a:lstStyle/>
        <a:p>
          <a:endParaRPr lang="en-US"/>
        </a:p>
      </dgm:t>
    </dgm:pt>
    <dgm:pt modelId="{EA160184-D61C-AA45-A33D-CEE5E89271F8}">
      <dgm:prSet phldrT="[Text]"/>
      <dgm:spPr/>
      <dgm:t>
        <a:bodyPr/>
        <a:lstStyle/>
        <a:p>
          <a:r>
            <a:rPr lang="en-US" dirty="0"/>
            <a:t>Combine intelligence and imagination</a:t>
          </a:r>
        </a:p>
      </dgm:t>
    </dgm:pt>
    <dgm:pt modelId="{8FE6F8AC-7219-7549-83EA-AF4D3D61C3D3}" type="parTrans" cxnId="{EF3F4304-EBA1-3C4F-A709-594F2010928E}">
      <dgm:prSet/>
      <dgm:spPr/>
      <dgm:t>
        <a:bodyPr/>
        <a:lstStyle/>
        <a:p>
          <a:endParaRPr lang="en-US"/>
        </a:p>
      </dgm:t>
    </dgm:pt>
    <dgm:pt modelId="{6D9F9EFB-A3B0-2141-820A-0FF286EAC10A}" type="sibTrans" cxnId="{EF3F4304-EBA1-3C4F-A709-594F2010928E}">
      <dgm:prSet/>
      <dgm:spPr/>
      <dgm:t>
        <a:bodyPr/>
        <a:lstStyle/>
        <a:p>
          <a:endParaRPr lang="en-US"/>
        </a:p>
      </dgm:t>
    </dgm:pt>
    <dgm:pt modelId="{23DC3CD8-A00C-5A40-8E10-7AB5C851EC1A}">
      <dgm:prSet phldrT="[Text]"/>
      <dgm:spPr/>
      <dgm:t>
        <a:bodyPr/>
        <a:lstStyle/>
        <a:p>
          <a:r>
            <a:rPr lang="en-US" dirty="0"/>
            <a:t>Free from the opinions of others- can see their strengths and weaknesses</a:t>
          </a:r>
        </a:p>
      </dgm:t>
    </dgm:pt>
    <dgm:pt modelId="{5C925FAB-13AD-1D4C-ABD2-98203A3ED6B5}" type="parTrans" cxnId="{54068796-1A8F-9143-9C5C-3D5FDAFA2619}">
      <dgm:prSet/>
      <dgm:spPr/>
      <dgm:t>
        <a:bodyPr/>
        <a:lstStyle/>
        <a:p>
          <a:endParaRPr lang="en-US"/>
        </a:p>
      </dgm:t>
    </dgm:pt>
    <dgm:pt modelId="{F0BD82C6-27DC-9647-8E12-FCA8C38253E3}" type="sibTrans" cxnId="{54068796-1A8F-9143-9C5C-3D5FDAFA2619}">
      <dgm:prSet/>
      <dgm:spPr/>
      <dgm:t>
        <a:bodyPr/>
        <a:lstStyle/>
        <a:p>
          <a:endParaRPr lang="en-US"/>
        </a:p>
      </dgm:t>
    </dgm:pt>
    <dgm:pt modelId="{33D69BA2-7A46-2746-8F88-EFBBEF6171C4}" type="pres">
      <dgm:prSet presAssocID="{3BD2AC3F-70D4-304C-8063-0CA59F1978A6}" presName="Name0" presStyleCnt="0">
        <dgm:presLayoutVars>
          <dgm:dir/>
          <dgm:animLvl val="lvl"/>
          <dgm:resizeHandles val="exact"/>
        </dgm:presLayoutVars>
      </dgm:prSet>
      <dgm:spPr/>
    </dgm:pt>
    <dgm:pt modelId="{509EF814-0641-1A4F-95A2-57308C1A2ED8}" type="pres">
      <dgm:prSet presAssocID="{DE589453-742E-A347-95DB-E5D870902432}" presName="boxAndChildren" presStyleCnt="0"/>
      <dgm:spPr/>
    </dgm:pt>
    <dgm:pt modelId="{85C7E00B-58CD-D14D-B201-A281ED62F85E}" type="pres">
      <dgm:prSet presAssocID="{DE589453-742E-A347-95DB-E5D870902432}" presName="parentTextBox" presStyleLbl="node1" presStyleIdx="0" presStyleCnt="3"/>
      <dgm:spPr/>
    </dgm:pt>
    <dgm:pt modelId="{CBC1BD5B-AC39-8245-A3CA-FB386877B44E}" type="pres">
      <dgm:prSet presAssocID="{DE589453-742E-A347-95DB-E5D870902432}" presName="entireBox" presStyleLbl="node1" presStyleIdx="0" presStyleCnt="3"/>
      <dgm:spPr/>
    </dgm:pt>
    <dgm:pt modelId="{CE310E63-EE7E-A749-B439-64AA33820AD4}" type="pres">
      <dgm:prSet presAssocID="{DE589453-742E-A347-95DB-E5D870902432}" presName="descendantBox" presStyleCnt="0"/>
      <dgm:spPr/>
    </dgm:pt>
    <dgm:pt modelId="{FA07B384-F705-ED4D-A232-CEB2CA916626}" type="pres">
      <dgm:prSet presAssocID="{02747216-2A85-BB41-A86F-97FF0AD189F5}" presName="childTextBox" presStyleLbl="fgAccFollowNode1" presStyleIdx="0" presStyleCnt="6">
        <dgm:presLayoutVars>
          <dgm:bulletEnabled val="1"/>
        </dgm:presLayoutVars>
      </dgm:prSet>
      <dgm:spPr/>
    </dgm:pt>
    <dgm:pt modelId="{982E43D4-E5EE-7E4B-ACCB-159080E96DD7}" type="pres">
      <dgm:prSet presAssocID="{EA160184-D61C-AA45-A33D-CEE5E89271F8}" presName="childTextBox" presStyleLbl="fgAccFollowNode1" presStyleIdx="1" presStyleCnt="6">
        <dgm:presLayoutVars>
          <dgm:bulletEnabled val="1"/>
        </dgm:presLayoutVars>
      </dgm:prSet>
      <dgm:spPr/>
    </dgm:pt>
    <dgm:pt modelId="{B813843F-26E6-5F46-B8AB-D404A1CF8724}" type="pres">
      <dgm:prSet presAssocID="{424FAC32-FBE8-B542-8FEE-66E823D62F78}" presName="childTextBox" presStyleLbl="fgAccFollowNode1" presStyleIdx="2" presStyleCnt="6">
        <dgm:presLayoutVars>
          <dgm:bulletEnabled val="1"/>
        </dgm:presLayoutVars>
      </dgm:prSet>
      <dgm:spPr/>
    </dgm:pt>
    <dgm:pt modelId="{E4D3E8CC-8264-5640-9FAA-706512DF9841}" type="pres">
      <dgm:prSet presAssocID="{4BC76BEB-1675-7842-932B-F5B25BCA9ECC}" presName="sp" presStyleCnt="0"/>
      <dgm:spPr/>
    </dgm:pt>
    <dgm:pt modelId="{124C0595-816A-0342-AD17-EF5927B829AD}" type="pres">
      <dgm:prSet presAssocID="{6571445F-BFDB-9240-AE49-E10CD77E4165}" presName="arrowAndChildren" presStyleCnt="0"/>
      <dgm:spPr/>
    </dgm:pt>
    <dgm:pt modelId="{6FCC1CF3-B442-F949-976D-1922AAFA176A}" type="pres">
      <dgm:prSet presAssocID="{6571445F-BFDB-9240-AE49-E10CD77E4165}" presName="parentTextArrow" presStyleLbl="node1" presStyleIdx="0" presStyleCnt="3"/>
      <dgm:spPr/>
    </dgm:pt>
    <dgm:pt modelId="{A6481303-5A71-1A4C-A1FA-3AB894D0F30E}" type="pres">
      <dgm:prSet presAssocID="{6571445F-BFDB-9240-AE49-E10CD77E4165}" presName="arrow" presStyleLbl="node1" presStyleIdx="1" presStyleCnt="3"/>
      <dgm:spPr/>
    </dgm:pt>
    <dgm:pt modelId="{3FDC4AE3-65B1-BF4F-A3A6-E940EB97F710}" type="pres">
      <dgm:prSet presAssocID="{6571445F-BFDB-9240-AE49-E10CD77E4165}" presName="descendantArrow" presStyleCnt="0"/>
      <dgm:spPr/>
    </dgm:pt>
    <dgm:pt modelId="{EA2B5DDF-AA9C-A647-B9BF-E39AA79D0B9B}" type="pres">
      <dgm:prSet presAssocID="{EE684CE8-3E04-4343-8639-0F91179C5252}" presName="childTextArrow" presStyleLbl="fgAccFollowNode1" presStyleIdx="3" presStyleCnt="6">
        <dgm:presLayoutVars>
          <dgm:bulletEnabled val="1"/>
        </dgm:presLayoutVars>
      </dgm:prSet>
      <dgm:spPr/>
    </dgm:pt>
    <dgm:pt modelId="{5C7945AE-1C3D-FF43-AF25-B426E8D0FF50}" type="pres">
      <dgm:prSet presAssocID="{23DC3CD8-A00C-5A40-8E10-7AB5C851EC1A}" presName="childTextArrow" presStyleLbl="fgAccFollowNode1" presStyleIdx="4" presStyleCnt="6">
        <dgm:presLayoutVars>
          <dgm:bulletEnabled val="1"/>
        </dgm:presLayoutVars>
      </dgm:prSet>
      <dgm:spPr/>
    </dgm:pt>
    <dgm:pt modelId="{46CEBC92-83A8-E249-B7F8-7FCC360D35CB}" type="pres">
      <dgm:prSet presAssocID="{D5C908A3-1C1C-D646-9EC6-33126291E25F}" presName="sp" presStyleCnt="0"/>
      <dgm:spPr/>
    </dgm:pt>
    <dgm:pt modelId="{4428161A-9C58-3444-9C53-B0E7848AAB9A}" type="pres">
      <dgm:prSet presAssocID="{BCEB295D-DF9F-A74E-962E-ED17479B8163}" presName="arrowAndChildren" presStyleCnt="0"/>
      <dgm:spPr/>
    </dgm:pt>
    <dgm:pt modelId="{ADB7B44E-6754-5241-9120-045069017C94}" type="pres">
      <dgm:prSet presAssocID="{BCEB295D-DF9F-A74E-962E-ED17479B8163}" presName="parentTextArrow" presStyleLbl="node1" presStyleIdx="1" presStyleCnt="3"/>
      <dgm:spPr/>
    </dgm:pt>
    <dgm:pt modelId="{348849A8-4F8B-E24A-98EA-ACD13241367A}" type="pres">
      <dgm:prSet presAssocID="{BCEB295D-DF9F-A74E-962E-ED17479B8163}" presName="arrow" presStyleLbl="node1" presStyleIdx="2" presStyleCnt="3"/>
      <dgm:spPr/>
    </dgm:pt>
    <dgm:pt modelId="{8F58CECD-EBED-8B47-9031-EA318079FCAA}" type="pres">
      <dgm:prSet presAssocID="{BCEB295D-DF9F-A74E-962E-ED17479B8163}" presName="descendantArrow" presStyleCnt="0"/>
      <dgm:spPr/>
    </dgm:pt>
    <dgm:pt modelId="{E7F68982-6129-B14D-8DE4-BC53B91061F0}" type="pres">
      <dgm:prSet presAssocID="{49A1C8A9-962E-904E-9765-41D81CBBF36D}" presName="childTextArrow" presStyleLbl="fgAccFollowNode1" presStyleIdx="5" presStyleCnt="6">
        <dgm:presLayoutVars>
          <dgm:bulletEnabled val="1"/>
        </dgm:presLayoutVars>
      </dgm:prSet>
      <dgm:spPr/>
    </dgm:pt>
  </dgm:ptLst>
  <dgm:cxnLst>
    <dgm:cxn modelId="{EF3F4304-EBA1-3C4F-A709-594F2010928E}" srcId="{DE589453-742E-A347-95DB-E5D870902432}" destId="{EA160184-D61C-AA45-A33D-CEE5E89271F8}" srcOrd="1" destOrd="0" parTransId="{8FE6F8AC-7219-7549-83EA-AF4D3D61C3D3}" sibTransId="{6D9F9EFB-A3B0-2141-820A-0FF286EAC10A}"/>
    <dgm:cxn modelId="{445B4504-DFF1-774A-8F12-BE12DBB957B1}" type="presOf" srcId="{424FAC32-FBE8-B542-8FEE-66E823D62F78}" destId="{B813843F-26E6-5F46-B8AB-D404A1CF8724}" srcOrd="0" destOrd="0" presId="urn:microsoft.com/office/officeart/2005/8/layout/process4"/>
    <dgm:cxn modelId="{A2B5850E-4D09-2440-BAF4-7BF836BB3356}" type="presOf" srcId="{EA160184-D61C-AA45-A33D-CEE5E89271F8}" destId="{982E43D4-E5EE-7E4B-ACCB-159080E96DD7}" srcOrd="0" destOrd="0" presId="urn:microsoft.com/office/officeart/2005/8/layout/process4"/>
    <dgm:cxn modelId="{998E4B1E-E252-0C47-8359-2131CBDFB330}" srcId="{DE589453-742E-A347-95DB-E5D870902432}" destId="{02747216-2A85-BB41-A86F-97FF0AD189F5}" srcOrd="0" destOrd="0" parTransId="{7ED0F3D3-71CB-CC49-8CCF-8F93BB4A7F6F}" sibTransId="{587A91E6-6540-BE4C-9AB3-245485F724F9}"/>
    <dgm:cxn modelId="{D1DF0923-B80E-FE48-BCB2-623CBBDEB12B}" type="presOf" srcId="{23DC3CD8-A00C-5A40-8E10-7AB5C851EC1A}" destId="{5C7945AE-1C3D-FF43-AF25-B426E8D0FF50}" srcOrd="0" destOrd="0" presId="urn:microsoft.com/office/officeart/2005/8/layout/process4"/>
    <dgm:cxn modelId="{947C3330-2B01-4A44-A199-4F9B023B3DEB}" type="presOf" srcId="{DE589453-742E-A347-95DB-E5D870902432}" destId="{85C7E00B-58CD-D14D-B201-A281ED62F85E}" srcOrd="0" destOrd="0" presId="urn:microsoft.com/office/officeart/2005/8/layout/process4"/>
    <dgm:cxn modelId="{98D4563D-53A5-594C-BC2C-4752153126D0}" type="presOf" srcId="{6571445F-BFDB-9240-AE49-E10CD77E4165}" destId="{6FCC1CF3-B442-F949-976D-1922AAFA176A}" srcOrd="0" destOrd="0" presId="urn:microsoft.com/office/officeart/2005/8/layout/process4"/>
    <dgm:cxn modelId="{D3949C4A-FD9F-3C49-8F85-F8F9BB3EADEF}" type="presOf" srcId="{BCEB295D-DF9F-A74E-962E-ED17479B8163}" destId="{348849A8-4F8B-E24A-98EA-ACD13241367A}" srcOrd="1" destOrd="0" presId="urn:microsoft.com/office/officeart/2005/8/layout/process4"/>
    <dgm:cxn modelId="{7D900B4B-BD01-D547-AC0F-84546FD01425}" type="presOf" srcId="{02747216-2A85-BB41-A86F-97FF0AD189F5}" destId="{FA07B384-F705-ED4D-A232-CEB2CA916626}" srcOrd="0" destOrd="0" presId="urn:microsoft.com/office/officeart/2005/8/layout/process4"/>
    <dgm:cxn modelId="{420C4350-DD72-D942-AE42-E3E92C7C9F80}" type="presOf" srcId="{3BD2AC3F-70D4-304C-8063-0CA59F1978A6}" destId="{33D69BA2-7A46-2746-8F88-EFBBEF6171C4}" srcOrd="0" destOrd="0" presId="urn:microsoft.com/office/officeart/2005/8/layout/process4"/>
    <dgm:cxn modelId="{21D55E50-A8BB-4845-A1AD-2EA559D54DC6}" srcId="{BCEB295D-DF9F-A74E-962E-ED17479B8163}" destId="{49A1C8A9-962E-904E-9765-41D81CBBF36D}" srcOrd="0" destOrd="0" parTransId="{01FB2605-3F0F-6346-B85C-D7DEAD219631}" sibTransId="{4053CCEC-20E3-314C-9998-32D707B1B559}"/>
    <dgm:cxn modelId="{70EC9E72-BAA1-2947-B3EC-754F48329080}" type="presOf" srcId="{BCEB295D-DF9F-A74E-962E-ED17479B8163}" destId="{ADB7B44E-6754-5241-9120-045069017C94}" srcOrd="0" destOrd="0" presId="urn:microsoft.com/office/officeart/2005/8/layout/process4"/>
    <dgm:cxn modelId="{029BF38C-DA10-AC44-AC94-9082C1AE25E9}" type="presOf" srcId="{6571445F-BFDB-9240-AE49-E10CD77E4165}" destId="{A6481303-5A71-1A4C-A1FA-3AB894D0F30E}" srcOrd="1" destOrd="0" presId="urn:microsoft.com/office/officeart/2005/8/layout/process4"/>
    <dgm:cxn modelId="{36B35492-C377-F541-90B5-B88E90E16B4D}" srcId="{6571445F-BFDB-9240-AE49-E10CD77E4165}" destId="{EE684CE8-3E04-4343-8639-0F91179C5252}" srcOrd="0" destOrd="0" parTransId="{2D1EC4BD-896E-DA4B-85EB-3C83CA311F09}" sibTransId="{561B186A-AAF0-9B4A-A35F-FC051C510175}"/>
    <dgm:cxn modelId="{54068796-1A8F-9143-9C5C-3D5FDAFA2619}" srcId="{6571445F-BFDB-9240-AE49-E10CD77E4165}" destId="{23DC3CD8-A00C-5A40-8E10-7AB5C851EC1A}" srcOrd="1" destOrd="0" parTransId="{5C925FAB-13AD-1D4C-ABD2-98203A3ED6B5}" sibTransId="{F0BD82C6-27DC-9647-8E12-FCA8C38253E3}"/>
    <dgm:cxn modelId="{8DFE8EA2-9FAD-0D45-8C3C-65D58577CD66}" srcId="{3BD2AC3F-70D4-304C-8063-0CA59F1978A6}" destId="{DE589453-742E-A347-95DB-E5D870902432}" srcOrd="2" destOrd="0" parTransId="{6ACC614E-DBE2-9641-B6C1-510696FA2739}" sibTransId="{F4F52DC6-E8BE-434D-991A-49B811F4FC9D}"/>
    <dgm:cxn modelId="{48DFD0A2-0DB0-784F-9464-5978A93A1E62}" srcId="{DE589453-742E-A347-95DB-E5D870902432}" destId="{424FAC32-FBE8-B542-8FEE-66E823D62F78}" srcOrd="2" destOrd="0" parTransId="{914C7A95-3C89-B542-BD0A-50334E64054A}" sibTransId="{72E0D1C4-6B14-114E-8D95-F57DE125735A}"/>
    <dgm:cxn modelId="{28077EA4-0FEB-824F-BF94-5219247A54E8}" type="presOf" srcId="{DE589453-742E-A347-95DB-E5D870902432}" destId="{CBC1BD5B-AC39-8245-A3CA-FB386877B44E}" srcOrd="1" destOrd="0" presId="urn:microsoft.com/office/officeart/2005/8/layout/process4"/>
    <dgm:cxn modelId="{44FC58B9-4198-134E-B6F4-53CD4F4C83D9}" srcId="{3BD2AC3F-70D4-304C-8063-0CA59F1978A6}" destId="{6571445F-BFDB-9240-AE49-E10CD77E4165}" srcOrd="1" destOrd="0" parTransId="{2C9DD652-1BFC-814E-AE0D-B7F0898675F7}" sibTransId="{4BC76BEB-1675-7842-932B-F5B25BCA9ECC}"/>
    <dgm:cxn modelId="{323B90C1-4A8D-334C-A4AE-6DF310EFA746}" type="presOf" srcId="{49A1C8A9-962E-904E-9765-41D81CBBF36D}" destId="{E7F68982-6129-B14D-8DE4-BC53B91061F0}" srcOrd="0" destOrd="0" presId="urn:microsoft.com/office/officeart/2005/8/layout/process4"/>
    <dgm:cxn modelId="{614CD4D0-AAAC-3640-A022-6CDEE96FEEE8}" srcId="{3BD2AC3F-70D4-304C-8063-0CA59F1978A6}" destId="{BCEB295D-DF9F-A74E-962E-ED17479B8163}" srcOrd="0" destOrd="0" parTransId="{74835C86-B432-8946-9203-27D98DEFA661}" sibTransId="{D5C908A3-1C1C-D646-9EC6-33126291E25F}"/>
    <dgm:cxn modelId="{246D04D4-564E-C941-BA6C-C11C320C550C}" type="presOf" srcId="{EE684CE8-3E04-4343-8639-0F91179C5252}" destId="{EA2B5DDF-AA9C-A647-B9BF-E39AA79D0B9B}" srcOrd="0" destOrd="0" presId="urn:microsoft.com/office/officeart/2005/8/layout/process4"/>
    <dgm:cxn modelId="{EEE60028-9341-E54E-BEFD-02958F6E868B}" type="presParOf" srcId="{33D69BA2-7A46-2746-8F88-EFBBEF6171C4}" destId="{509EF814-0641-1A4F-95A2-57308C1A2ED8}" srcOrd="0" destOrd="0" presId="urn:microsoft.com/office/officeart/2005/8/layout/process4"/>
    <dgm:cxn modelId="{4A359163-874F-C741-85F5-EEAEAAD61E5E}" type="presParOf" srcId="{509EF814-0641-1A4F-95A2-57308C1A2ED8}" destId="{85C7E00B-58CD-D14D-B201-A281ED62F85E}" srcOrd="0" destOrd="0" presId="urn:microsoft.com/office/officeart/2005/8/layout/process4"/>
    <dgm:cxn modelId="{4982F5E3-398C-5A4C-A673-B6403524769B}" type="presParOf" srcId="{509EF814-0641-1A4F-95A2-57308C1A2ED8}" destId="{CBC1BD5B-AC39-8245-A3CA-FB386877B44E}" srcOrd="1" destOrd="0" presId="urn:microsoft.com/office/officeart/2005/8/layout/process4"/>
    <dgm:cxn modelId="{1035F61B-DBB2-8D4A-9080-980C6EB85720}" type="presParOf" srcId="{509EF814-0641-1A4F-95A2-57308C1A2ED8}" destId="{CE310E63-EE7E-A749-B439-64AA33820AD4}" srcOrd="2" destOrd="0" presId="urn:microsoft.com/office/officeart/2005/8/layout/process4"/>
    <dgm:cxn modelId="{1D2274F7-E9DB-F941-94AA-10D0BD3485C0}" type="presParOf" srcId="{CE310E63-EE7E-A749-B439-64AA33820AD4}" destId="{FA07B384-F705-ED4D-A232-CEB2CA916626}" srcOrd="0" destOrd="0" presId="urn:microsoft.com/office/officeart/2005/8/layout/process4"/>
    <dgm:cxn modelId="{51BE2649-F11C-C04B-BDBF-7EC01D1F2874}" type="presParOf" srcId="{CE310E63-EE7E-A749-B439-64AA33820AD4}" destId="{982E43D4-E5EE-7E4B-ACCB-159080E96DD7}" srcOrd="1" destOrd="0" presId="urn:microsoft.com/office/officeart/2005/8/layout/process4"/>
    <dgm:cxn modelId="{590C7A8B-94B0-AA43-94A2-8DC3DD07CF0F}" type="presParOf" srcId="{CE310E63-EE7E-A749-B439-64AA33820AD4}" destId="{B813843F-26E6-5F46-B8AB-D404A1CF8724}" srcOrd="2" destOrd="0" presId="urn:microsoft.com/office/officeart/2005/8/layout/process4"/>
    <dgm:cxn modelId="{4307E082-0D1C-B44F-BBB2-055F549CF1BA}" type="presParOf" srcId="{33D69BA2-7A46-2746-8F88-EFBBEF6171C4}" destId="{E4D3E8CC-8264-5640-9FAA-706512DF9841}" srcOrd="1" destOrd="0" presId="urn:microsoft.com/office/officeart/2005/8/layout/process4"/>
    <dgm:cxn modelId="{DA1E5EE4-B52B-714A-972C-B567615DEFDF}" type="presParOf" srcId="{33D69BA2-7A46-2746-8F88-EFBBEF6171C4}" destId="{124C0595-816A-0342-AD17-EF5927B829AD}" srcOrd="2" destOrd="0" presId="urn:microsoft.com/office/officeart/2005/8/layout/process4"/>
    <dgm:cxn modelId="{1E5DF626-A5F3-0848-8165-3D3E295CDD3D}" type="presParOf" srcId="{124C0595-816A-0342-AD17-EF5927B829AD}" destId="{6FCC1CF3-B442-F949-976D-1922AAFA176A}" srcOrd="0" destOrd="0" presId="urn:microsoft.com/office/officeart/2005/8/layout/process4"/>
    <dgm:cxn modelId="{DDBAD591-BE19-4A40-83C7-8BCEC1BDC57A}" type="presParOf" srcId="{124C0595-816A-0342-AD17-EF5927B829AD}" destId="{A6481303-5A71-1A4C-A1FA-3AB894D0F30E}" srcOrd="1" destOrd="0" presId="urn:microsoft.com/office/officeart/2005/8/layout/process4"/>
    <dgm:cxn modelId="{EC6DB6BF-B11B-D74F-B0E1-B06F05862849}" type="presParOf" srcId="{124C0595-816A-0342-AD17-EF5927B829AD}" destId="{3FDC4AE3-65B1-BF4F-A3A6-E940EB97F710}" srcOrd="2" destOrd="0" presId="urn:microsoft.com/office/officeart/2005/8/layout/process4"/>
    <dgm:cxn modelId="{8252D42F-46BD-9B4F-BED2-F3AE74F7FE1D}" type="presParOf" srcId="{3FDC4AE3-65B1-BF4F-A3A6-E940EB97F710}" destId="{EA2B5DDF-AA9C-A647-B9BF-E39AA79D0B9B}" srcOrd="0" destOrd="0" presId="urn:microsoft.com/office/officeart/2005/8/layout/process4"/>
    <dgm:cxn modelId="{1CB88942-0163-F44D-B75D-B8CFA5E4E2F2}" type="presParOf" srcId="{3FDC4AE3-65B1-BF4F-A3A6-E940EB97F710}" destId="{5C7945AE-1C3D-FF43-AF25-B426E8D0FF50}" srcOrd="1" destOrd="0" presId="urn:microsoft.com/office/officeart/2005/8/layout/process4"/>
    <dgm:cxn modelId="{74474A84-B379-B242-B1C9-8B5DD517230C}" type="presParOf" srcId="{33D69BA2-7A46-2746-8F88-EFBBEF6171C4}" destId="{46CEBC92-83A8-E249-B7F8-7FCC360D35CB}" srcOrd="3" destOrd="0" presId="urn:microsoft.com/office/officeart/2005/8/layout/process4"/>
    <dgm:cxn modelId="{CFFC0ECA-05C1-E347-BC21-E7C894EA708D}" type="presParOf" srcId="{33D69BA2-7A46-2746-8F88-EFBBEF6171C4}" destId="{4428161A-9C58-3444-9C53-B0E7848AAB9A}" srcOrd="4" destOrd="0" presId="urn:microsoft.com/office/officeart/2005/8/layout/process4"/>
    <dgm:cxn modelId="{F4497DD2-8809-644E-93A1-A8FC9C75F7C8}" type="presParOf" srcId="{4428161A-9C58-3444-9C53-B0E7848AAB9A}" destId="{ADB7B44E-6754-5241-9120-045069017C94}" srcOrd="0" destOrd="0" presId="urn:microsoft.com/office/officeart/2005/8/layout/process4"/>
    <dgm:cxn modelId="{7D102AB8-2FE9-E043-95AD-DD5C7333E4FF}" type="presParOf" srcId="{4428161A-9C58-3444-9C53-B0E7848AAB9A}" destId="{348849A8-4F8B-E24A-98EA-ACD13241367A}" srcOrd="1" destOrd="0" presId="urn:microsoft.com/office/officeart/2005/8/layout/process4"/>
    <dgm:cxn modelId="{D852D6C0-3D58-204D-90E4-D7A01162C2AD}" type="presParOf" srcId="{4428161A-9C58-3444-9C53-B0E7848AAB9A}" destId="{8F58CECD-EBED-8B47-9031-EA318079FCAA}" srcOrd="2" destOrd="0" presId="urn:microsoft.com/office/officeart/2005/8/layout/process4"/>
    <dgm:cxn modelId="{3D7C7D71-AE75-AC49-9CE5-DB7D8E6F20C7}" type="presParOf" srcId="{8F58CECD-EBED-8B47-9031-EA318079FCAA}" destId="{E7F68982-6129-B14D-8DE4-BC53B91061F0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4ED343CC-7832-3140-879D-D87B79C0D877}" type="doc">
      <dgm:prSet loTypeId="urn:microsoft.com/office/officeart/2005/8/layout/cycle3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1E1BF56-636A-6842-B660-01C825171497}">
      <dgm:prSet phldrT="[Text]"/>
      <dgm:spPr/>
      <dgm:t>
        <a:bodyPr/>
        <a:lstStyle/>
        <a:p>
          <a:r>
            <a:rPr lang="en-US" dirty="0"/>
            <a:t>Fill out an application</a:t>
          </a:r>
        </a:p>
      </dgm:t>
    </dgm:pt>
    <dgm:pt modelId="{D157E8CC-BCD6-F842-855E-DAF8423486E7}" type="parTrans" cxnId="{279713BF-D490-8C44-97BF-599CB50F1404}">
      <dgm:prSet/>
      <dgm:spPr/>
      <dgm:t>
        <a:bodyPr/>
        <a:lstStyle/>
        <a:p>
          <a:endParaRPr lang="en-US"/>
        </a:p>
      </dgm:t>
    </dgm:pt>
    <dgm:pt modelId="{0D68DE50-20AB-8B48-B29A-FC48315186F6}" type="sibTrans" cxnId="{279713BF-D490-8C44-97BF-599CB50F1404}">
      <dgm:prSet/>
      <dgm:spPr/>
      <dgm:t>
        <a:bodyPr/>
        <a:lstStyle/>
        <a:p>
          <a:endParaRPr lang="en-US"/>
        </a:p>
      </dgm:t>
    </dgm:pt>
    <dgm:pt modelId="{5B4D5D12-9809-BF47-8149-ADBBB1C35944}">
      <dgm:prSet phldrT="[Text]"/>
      <dgm:spPr/>
      <dgm:t>
        <a:bodyPr/>
        <a:lstStyle/>
        <a:p>
          <a:r>
            <a:rPr lang="en-US" dirty="0"/>
            <a:t>Send in copy of passport</a:t>
          </a:r>
        </a:p>
      </dgm:t>
    </dgm:pt>
    <dgm:pt modelId="{C5285A2A-58A2-4A48-8361-CF761F133B52}" type="parTrans" cxnId="{202B080E-21B9-7048-8A94-0EF111BB92AE}">
      <dgm:prSet/>
      <dgm:spPr/>
      <dgm:t>
        <a:bodyPr/>
        <a:lstStyle/>
        <a:p>
          <a:endParaRPr lang="en-US"/>
        </a:p>
      </dgm:t>
    </dgm:pt>
    <dgm:pt modelId="{3C01CCB6-15D4-BC4B-AD06-E5337A61C31B}" type="sibTrans" cxnId="{202B080E-21B9-7048-8A94-0EF111BB92AE}">
      <dgm:prSet/>
      <dgm:spPr/>
      <dgm:t>
        <a:bodyPr/>
        <a:lstStyle/>
        <a:p>
          <a:endParaRPr lang="en-US"/>
        </a:p>
      </dgm:t>
    </dgm:pt>
    <dgm:pt modelId="{FE09F6B5-7014-3646-8D01-DF2EE7C932CF}">
      <dgm:prSet phldrT="[Text]"/>
      <dgm:spPr/>
      <dgm:t>
        <a:bodyPr/>
        <a:lstStyle/>
        <a:p>
          <a:r>
            <a:rPr lang="en-US" dirty="0"/>
            <a:t>Send in high school transcripts</a:t>
          </a:r>
        </a:p>
      </dgm:t>
    </dgm:pt>
    <dgm:pt modelId="{14F71114-6FBE-504A-B9C3-4CD086390E91}" type="parTrans" cxnId="{E6C8441B-A7D9-1E48-AC76-0D5B9A5B29C1}">
      <dgm:prSet/>
      <dgm:spPr/>
      <dgm:t>
        <a:bodyPr/>
        <a:lstStyle/>
        <a:p>
          <a:endParaRPr lang="en-US"/>
        </a:p>
      </dgm:t>
    </dgm:pt>
    <dgm:pt modelId="{1D00F8C6-BB5B-F945-AB7E-7C8D0F724E78}" type="sibTrans" cxnId="{E6C8441B-A7D9-1E48-AC76-0D5B9A5B29C1}">
      <dgm:prSet/>
      <dgm:spPr/>
      <dgm:t>
        <a:bodyPr/>
        <a:lstStyle/>
        <a:p>
          <a:endParaRPr lang="en-US"/>
        </a:p>
      </dgm:t>
    </dgm:pt>
    <dgm:pt modelId="{4CA617F6-9A2C-5E41-B5E0-1495F73DDE8F}">
      <dgm:prSet phldrT="[Text]"/>
      <dgm:spPr/>
      <dgm:t>
        <a:bodyPr/>
        <a:lstStyle/>
        <a:p>
          <a:r>
            <a:rPr lang="en-US" dirty="0"/>
            <a:t>Send in copy of financial records</a:t>
          </a:r>
        </a:p>
      </dgm:t>
    </dgm:pt>
    <dgm:pt modelId="{246D5114-F0F9-B640-87E3-C4B37BFBD98A}" type="parTrans" cxnId="{6AFB5FC3-0D60-364E-9FD6-2573B85F99C8}">
      <dgm:prSet/>
      <dgm:spPr/>
      <dgm:t>
        <a:bodyPr/>
        <a:lstStyle/>
        <a:p>
          <a:endParaRPr lang="en-US"/>
        </a:p>
      </dgm:t>
    </dgm:pt>
    <dgm:pt modelId="{B151CCDD-7D75-8F47-8246-705C835D86C1}" type="sibTrans" cxnId="{6AFB5FC3-0D60-364E-9FD6-2573B85F99C8}">
      <dgm:prSet/>
      <dgm:spPr/>
      <dgm:t>
        <a:bodyPr/>
        <a:lstStyle/>
        <a:p>
          <a:endParaRPr lang="en-US"/>
        </a:p>
      </dgm:t>
    </dgm:pt>
    <dgm:pt modelId="{BF56117B-C907-8D46-AA4C-05401974CA2D}">
      <dgm:prSet phldrT="[Text]"/>
      <dgm:spPr/>
      <dgm:t>
        <a:bodyPr/>
        <a:lstStyle/>
        <a:p>
          <a:r>
            <a:rPr lang="en-US" dirty="0"/>
            <a:t>Send in TOEFL, IELTS, or SAT results</a:t>
          </a:r>
        </a:p>
      </dgm:t>
    </dgm:pt>
    <dgm:pt modelId="{2422EE7D-541D-1F49-A7E9-79147F918729}" type="parTrans" cxnId="{521D50F6-5136-E64A-9C86-840729917994}">
      <dgm:prSet/>
      <dgm:spPr/>
      <dgm:t>
        <a:bodyPr/>
        <a:lstStyle/>
        <a:p>
          <a:endParaRPr lang="en-US"/>
        </a:p>
      </dgm:t>
    </dgm:pt>
    <dgm:pt modelId="{F9ABE19B-4B91-AB47-A546-98AF692739DF}" type="sibTrans" cxnId="{521D50F6-5136-E64A-9C86-840729917994}">
      <dgm:prSet/>
      <dgm:spPr/>
      <dgm:t>
        <a:bodyPr/>
        <a:lstStyle/>
        <a:p>
          <a:endParaRPr lang="en-US"/>
        </a:p>
      </dgm:t>
    </dgm:pt>
    <dgm:pt modelId="{8520A169-17FA-5547-89C5-89314C143836}" type="pres">
      <dgm:prSet presAssocID="{4ED343CC-7832-3140-879D-D87B79C0D877}" presName="Name0" presStyleCnt="0">
        <dgm:presLayoutVars>
          <dgm:dir/>
          <dgm:resizeHandles val="exact"/>
        </dgm:presLayoutVars>
      </dgm:prSet>
      <dgm:spPr/>
    </dgm:pt>
    <dgm:pt modelId="{7FCE2E09-F741-3543-B10D-B1DFE81757BA}" type="pres">
      <dgm:prSet presAssocID="{4ED343CC-7832-3140-879D-D87B79C0D877}" presName="cycle" presStyleCnt="0"/>
      <dgm:spPr/>
    </dgm:pt>
    <dgm:pt modelId="{20F3EE41-7952-134D-9D69-D4CD27B9D6B9}" type="pres">
      <dgm:prSet presAssocID="{61E1BF56-636A-6842-B660-01C825171497}" presName="nodeFirstNode" presStyleLbl="node1" presStyleIdx="0" presStyleCnt="5" custScaleX="99244" custRadScaleRad="100111" custRadScaleInc="-948">
        <dgm:presLayoutVars>
          <dgm:bulletEnabled val="1"/>
        </dgm:presLayoutVars>
      </dgm:prSet>
      <dgm:spPr/>
    </dgm:pt>
    <dgm:pt modelId="{4C8F9469-DDC5-1E45-8AB7-5F3BA15B82C8}" type="pres">
      <dgm:prSet presAssocID="{0D68DE50-20AB-8B48-B29A-FC48315186F6}" presName="sibTransFirstNode" presStyleLbl="bgShp" presStyleIdx="0" presStyleCnt="1"/>
      <dgm:spPr/>
    </dgm:pt>
    <dgm:pt modelId="{A445EBDB-B71C-5B4A-866E-24ABDF69F042}" type="pres">
      <dgm:prSet presAssocID="{5B4D5D12-9809-BF47-8149-ADBBB1C35944}" presName="nodeFollowingNodes" presStyleLbl="node1" presStyleIdx="1" presStyleCnt="5" custScaleY="114902">
        <dgm:presLayoutVars>
          <dgm:bulletEnabled val="1"/>
        </dgm:presLayoutVars>
      </dgm:prSet>
      <dgm:spPr/>
    </dgm:pt>
    <dgm:pt modelId="{87EBF51E-ACD6-F540-AB29-AB9AD5F729C2}" type="pres">
      <dgm:prSet presAssocID="{FE09F6B5-7014-3646-8D01-DF2EE7C932CF}" presName="nodeFollowingNodes" presStyleLbl="node1" presStyleIdx="2" presStyleCnt="5" custScaleX="107481" custScaleY="85846">
        <dgm:presLayoutVars>
          <dgm:bulletEnabled val="1"/>
        </dgm:presLayoutVars>
      </dgm:prSet>
      <dgm:spPr/>
    </dgm:pt>
    <dgm:pt modelId="{055D888F-2979-FC47-B845-A47F91F7F180}" type="pres">
      <dgm:prSet presAssocID="{4CA617F6-9A2C-5E41-B5E0-1495F73DDE8F}" presName="nodeFollowingNodes" presStyleLbl="node1" presStyleIdx="3" presStyleCnt="5" custScaleX="107481">
        <dgm:presLayoutVars>
          <dgm:bulletEnabled val="1"/>
        </dgm:presLayoutVars>
      </dgm:prSet>
      <dgm:spPr/>
    </dgm:pt>
    <dgm:pt modelId="{AC71DC5E-38A6-474B-B2BF-F3EC14B63158}" type="pres">
      <dgm:prSet presAssocID="{BF56117B-C907-8D46-AA4C-05401974CA2D}" presName="nodeFollowingNodes" presStyleLbl="node1" presStyleIdx="4" presStyleCnt="5" custScaleY="120222">
        <dgm:presLayoutVars>
          <dgm:bulletEnabled val="1"/>
        </dgm:presLayoutVars>
      </dgm:prSet>
      <dgm:spPr/>
    </dgm:pt>
  </dgm:ptLst>
  <dgm:cxnLst>
    <dgm:cxn modelId="{202B080E-21B9-7048-8A94-0EF111BB92AE}" srcId="{4ED343CC-7832-3140-879D-D87B79C0D877}" destId="{5B4D5D12-9809-BF47-8149-ADBBB1C35944}" srcOrd="1" destOrd="0" parTransId="{C5285A2A-58A2-4A48-8361-CF761F133B52}" sibTransId="{3C01CCB6-15D4-BC4B-AD06-E5337A61C31B}"/>
    <dgm:cxn modelId="{0FDE3010-D366-D549-873F-7012AC6EBE19}" type="presOf" srcId="{4ED343CC-7832-3140-879D-D87B79C0D877}" destId="{8520A169-17FA-5547-89C5-89314C143836}" srcOrd="0" destOrd="0" presId="urn:microsoft.com/office/officeart/2005/8/layout/cycle3"/>
    <dgm:cxn modelId="{E6C8441B-A7D9-1E48-AC76-0D5B9A5B29C1}" srcId="{4ED343CC-7832-3140-879D-D87B79C0D877}" destId="{FE09F6B5-7014-3646-8D01-DF2EE7C932CF}" srcOrd="2" destOrd="0" parTransId="{14F71114-6FBE-504A-B9C3-4CD086390E91}" sibTransId="{1D00F8C6-BB5B-F945-AB7E-7C8D0F724E78}"/>
    <dgm:cxn modelId="{F1E3542A-D352-4F43-B51F-DF6FDF0875E4}" type="presOf" srcId="{61E1BF56-636A-6842-B660-01C825171497}" destId="{20F3EE41-7952-134D-9D69-D4CD27B9D6B9}" srcOrd="0" destOrd="0" presId="urn:microsoft.com/office/officeart/2005/8/layout/cycle3"/>
    <dgm:cxn modelId="{CB67B192-26A0-D644-B5D5-1D43C8CDB72A}" type="presOf" srcId="{BF56117B-C907-8D46-AA4C-05401974CA2D}" destId="{AC71DC5E-38A6-474B-B2BF-F3EC14B63158}" srcOrd="0" destOrd="0" presId="urn:microsoft.com/office/officeart/2005/8/layout/cycle3"/>
    <dgm:cxn modelId="{68BB2B9C-A9E8-944B-8F6E-F991BB50FD34}" type="presOf" srcId="{4CA617F6-9A2C-5E41-B5E0-1495F73DDE8F}" destId="{055D888F-2979-FC47-B845-A47F91F7F180}" srcOrd="0" destOrd="0" presId="urn:microsoft.com/office/officeart/2005/8/layout/cycle3"/>
    <dgm:cxn modelId="{279713BF-D490-8C44-97BF-599CB50F1404}" srcId="{4ED343CC-7832-3140-879D-D87B79C0D877}" destId="{61E1BF56-636A-6842-B660-01C825171497}" srcOrd="0" destOrd="0" parTransId="{D157E8CC-BCD6-F842-855E-DAF8423486E7}" sibTransId="{0D68DE50-20AB-8B48-B29A-FC48315186F6}"/>
    <dgm:cxn modelId="{6AFB5FC3-0D60-364E-9FD6-2573B85F99C8}" srcId="{4ED343CC-7832-3140-879D-D87B79C0D877}" destId="{4CA617F6-9A2C-5E41-B5E0-1495F73DDE8F}" srcOrd="3" destOrd="0" parTransId="{246D5114-F0F9-B640-87E3-C4B37BFBD98A}" sibTransId="{B151CCDD-7D75-8F47-8246-705C835D86C1}"/>
    <dgm:cxn modelId="{6C6805D4-DBFC-1B49-94F1-1F6363E2C235}" type="presOf" srcId="{5B4D5D12-9809-BF47-8149-ADBBB1C35944}" destId="{A445EBDB-B71C-5B4A-866E-24ABDF69F042}" srcOrd="0" destOrd="0" presId="urn:microsoft.com/office/officeart/2005/8/layout/cycle3"/>
    <dgm:cxn modelId="{DAEBE1DC-DCD2-824E-AF5B-B51F29AB5579}" type="presOf" srcId="{0D68DE50-20AB-8B48-B29A-FC48315186F6}" destId="{4C8F9469-DDC5-1E45-8AB7-5F3BA15B82C8}" srcOrd="0" destOrd="0" presId="urn:microsoft.com/office/officeart/2005/8/layout/cycle3"/>
    <dgm:cxn modelId="{B2D3C7F2-4E01-854F-8287-18D4C2BE0DBC}" type="presOf" srcId="{FE09F6B5-7014-3646-8D01-DF2EE7C932CF}" destId="{87EBF51E-ACD6-F540-AB29-AB9AD5F729C2}" srcOrd="0" destOrd="0" presId="urn:microsoft.com/office/officeart/2005/8/layout/cycle3"/>
    <dgm:cxn modelId="{521D50F6-5136-E64A-9C86-840729917994}" srcId="{4ED343CC-7832-3140-879D-D87B79C0D877}" destId="{BF56117B-C907-8D46-AA4C-05401974CA2D}" srcOrd="4" destOrd="0" parTransId="{2422EE7D-541D-1F49-A7E9-79147F918729}" sibTransId="{F9ABE19B-4B91-AB47-A546-98AF692739DF}"/>
    <dgm:cxn modelId="{00057393-D3CF-8640-8474-3D24D8DE6A9E}" type="presParOf" srcId="{8520A169-17FA-5547-89C5-89314C143836}" destId="{7FCE2E09-F741-3543-B10D-B1DFE81757BA}" srcOrd="0" destOrd="0" presId="urn:microsoft.com/office/officeart/2005/8/layout/cycle3"/>
    <dgm:cxn modelId="{D80B9E67-E635-D448-91D9-9C126FFDEE2B}" type="presParOf" srcId="{7FCE2E09-F741-3543-B10D-B1DFE81757BA}" destId="{20F3EE41-7952-134D-9D69-D4CD27B9D6B9}" srcOrd="0" destOrd="0" presId="urn:microsoft.com/office/officeart/2005/8/layout/cycle3"/>
    <dgm:cxn modelId="{2C6674DC-477C-104A-B461-9E01DA251242}" type="presParOf" srcId="{7FCE2E09-F741-3543-B10D-B1DFE81757BA}" destId="{4C8F9469-DDC5-1E45-8AB7-5F3BA15B82C8}" srcOrd="1" destOrd="0" presId="urn:microsoft.com/office/officeart/2005/8/layout/cycle3"/>
    <dgm:cxn modelId="{8DAB8AF1-5C30-FA4C-B1F9-29408FF396B6}" type="presParOf" srcId="{7FCE2E09-F741-3543-B10D-B1DFE81757BA}" destId="{A445EBDB-B71C-5B4A-866E-24ABDF69F042}" srcOrd="2" destOrd="0" presId="urn:microsoft.com/office/officeart/2005/8/layout/cycle3"/>
    <dgm:cxn modelId="{13EA2941-1D8F-5744-B86A-D64C2F78FFE0}" type="presParOf" srcId="{7FCE2E09-F741-3543-B10D-B1DFE81757BA}" destId="{87EBF51E-ACD6-F540-AB29-AB9AD5F729C2}" srcOrd="3" destOrd="0" presId="urn:microsoft.com/office/officeart/2005/8/layout/cycle3"/>
    <dgm:cxn modelId="{1413911D-B0D6-2040-B2B6-B65D30C27CF3}" type="presParOf" srcId="{7FCE2E09-F741-3543-B10D-B1DFE81757BA}" destId="{055D888F-2979-FC47-B845-A47F91F7F180}" srcOrd="4" destOrd="0" presId="urn:microsoft.com/office/officeart/2005/8/layout/cycle3"/>
    <dgm:cxn modelId="{5043C711-CA82-DD4F-8DEC-E1249798939C}" type="presParOf" srcId="{7FCE2E09-F741-3543-B10D-B1DFE81757BA}" destId="{AC71DC5E-38A6-474B-B2BF-F3EC14B63158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D71CE99-C43B-484D-9C6A-7D2AE20B0936}" type="doc">
      <dgm:prSet loTypeId="urn:microsoft.com/office/officeart/2005/8/layout/cycle7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D04BD06-62B9-F348-867F-871946CBB753}">
      <dgm:prSet phldrT="[Text]"/>
      <dgm:spPr/>
      <dgm:t>
        <a:bodyPr/>
        <a:lstStyle/>
        <a:p>
          <a:r>
            <a:rPr lang="en-US" dirty="0"/>
            <a:t>Letters of Recommendation</a:t>
          </a:r>
        </a:p>
      </dgm:t>
    </dgm:pt>
    <dgm:pt modelId="{F07BF4B4-1635-9F46-853F-3EE67C669B55}" type="parTrans" cxnId="{186A7EE2-8A42-334C-8CB8-1CB65BD3EDD7}">
      <dgm:prSet/>
      <dgm:spPr/>
      <dgm:t>
        <a:bodyPr/>
        <a:lstStyle/>
        <a:p>
          <a:endParaRPr lang="en-US"/>
        </a:p>
      </dgm:t>
    </dgm:pt>
    <dgm:pt modelId="{6E491D8B-31AB-5A41-B3D8-72AED598E614}" type="sibTrans" cxnId="{186A7EE2-8A42-334C-8CB8-1CB65BD3EDD7}">
      <dgm:prSet/>
      <dgm:spPr/>
      <dgm:t>
        <a:bodyPr/>
        <a:lstStyle/>
        <a:p>
          <a:endParaRPr lang="en-US"/>
        </a:p>
      </dgm:t>
    </dgm:pt>
    <dgm:pt modelId="{18195E55-8A1B-2B43-9790-18B1BF867245}">
      <dgm:prSet phldrT="[Text]"/>
      <dgm:spPr/>
      <dgm:t>
        <a:bodyPr/>
        <a:lstStyle/>
        <a:p>
          <a:r>
            <a:rPr lang="en-US" dirty="0"/>
            <a:t>Written Essay</a:t>
          </a:r>
        </a:p>
      </dgm:t>
    </dgm:pt>
    <dgm:pt modelId="{B32E5222-FCD3-1F45-A30E-E5379EBDE372}" type="parTrans" cxnId="{D4676D3F-FDF9-D444-B211-A8D12C034BAD}">
      <dgm:prSet/>
      <dgm:spPr/>
      <dgm:t>
        <a:bodyPr/>
        <a:lstStyle/>
        <a:p>
          <a:endParaRPr lang="en-US"/>
        </a:p>
      </dgm:t>
    </dgm:pt>
    <dgm:pt modelId="{48D5D850-AF90-BE4D-9595-254BD9036AE0}" type="sibTrans" cxnId="{D4676D3F-FDF9-D444-B211-A8D12C034BAD}">
      <dgm:prSet/>
      <dgm:spPr/>
      <dgm:t>
        <a:bodyPr/>
        <a:lstStyle/>
        <a:p>
          <a:endParaRPr lang="en-US"/>
        </a:p>
      </dgm:t>
    </dgm:pt>
    <dgm:pt modelId="{D415E3AD-9FDB-324D-B22B-FFA728D817DB}">
      <dgm:prSet phldrT="[Text]"/>
      <dgm:spPr/>
      <dgm:t>
        <a:bodyPr/>
        <a:lstStyle/>
        <a:p>
          <a:r>
            <a:rPr lang="en-US" dirty="0"/>
            <a:t>Award or Certificates of Participation</a:t>
          </a:r>
        </a:p>
      </dgm:t>
    </dgm:pt>
    <dgm:pt modelId="{D741F05A-E005-AF4C-8131-57558A4A2FFD}" type="parTrans" cxnId="{49D13E43-9A9E-054E-903D-C08E8C6E931F}">
      <dgm:prSet/>
      <dgm:spPr/>
      <dgm:t>
        <a:bodyPr/>
        <a:lstStyle/>
        <a:p>
          <a:endParaRPr lang="en-US"/>
        </a:p>
      </dgm:t>
    </dgm:pt>
    <dgm:pt modelId="{AADFFBCC-909C-664D-862F-56B32CF76F91}" type="sibTrans" cxnId="{49D13E43-9A9E-054E-903D-C08E8C6E931F}">
      <dgm:prSet/>
      <dgm:spPr/>
      <dgm:t>
        <a:bodyPr/>
        <a:lstStyle/>
        <a:p>
          <a:endParaRPr lang="en-US"/>
        </a:p>
      </dgm:t>
    </dgm:pt>
    <dgm:pt modelId="{5CABE45F-CA89-C447-87BA-6B2EAF8092AB}" type="pres">
      <dgm:prSet presAssocID="{3D71CE99-C43B-484D-9C6A-7D2AE20B0936}" presName="Name0" presStyleCnt="0">
        <dgm:presLayoutVars>
          <dgm:dir/>
          <dgm:resizeHandles val="exact"/>
        </dgm:presLayoutVars>
      </dgm:prSet>
      <dgm:spPr/>
    </dgm:pt>
    <dgm:pt modelId="{A15A582A-C168-8942-961A-76EA99FC78CC}" type="pres">
      <dgm:prSet presAssocID="{CD04BD06-62B9-F348-867F-871946CBB753}" presName="node" presStyleLbl="node1" presStyleIdx="0" presStyleCnt="3">
        <dgm:presLayoutVars>
          <dgm:bulletEnabled val="1"/>
        </dgm:presLayoutVars>
      </dgm:prSet>
      <dgm:spPr/>
    </dgm:pt>
    <dgm:pt modelId="{1A428A3F-6CC1-B041-8B53-12F55E9A359C}" type="pres">
      <dgm:prSet presAssocID="{6E491D8B-31AB-5A41-B3D8-72AED598E614}" presName="sibTrans" presStyleLbl="sibTrans2D1" presStyleIdx="0" presStyleCnt="3"/>
      <dgm:spPr/>
    </dgm:pt>
    <dgm:pt modelId="{42A835A9-1DB4-E440-BAFB-823E889BF50B}" type="pres">
      <dgm:prSet presAssocID="{6E491D8B-31AB-5A41-B3D8-72AED598E614}" presName="connectorText" presStyleLbl="sibTrans2D1" presStyleIdx="0" presStyleCnt="3"/>
      <dgm:spPr/>
    </dgm:pt>
    <dgm:pt modelId="{B50CA44F-7A8E-2C40-8978-5A7072CC0F40}" type="pres">
      <dgm:prSet presAssocID="{18195E55-8A1B-2B43-9790-18B1BF867245}" presName="node" presStyleLbl="node1" presStyleIdx="1" presStyleCnt="3">
        <dgm:presLayoutVars>
          <dgm:bulletEnabled val="1"/>
        </dgm:presLayoutVars>
      </dgm:prSet>
      <dgm:spPr/>
    </dgm:pt>
    <dgm:pt modelId="{1263444F-C93C-8F4E-B890-CD6E9B826E31}" type="pres">
      <dgm:prSet presAssocID="{48D5D850-AF90-BE4D-9595-254BD9036AE0}" presName="sibTrans" presStyleLbl="sibTrans2D1" presStyleIdx="1" presStyleCnt="3"/>
      <dgm:spPr/>
    </dgm:pt>
    <dgm:pt modelId="{554DC258-7C39-F04D-BA2C-DE71BEABECD3}" type="pres">
      <dgm:prSet presAssocID="{48D5D850-AF90-BE4D-9595-254BD9036AE0}" presName="connectorText" presStyleLbl="sibTrans2D1" presStyleIdx="1" presStyleCnt="3"/>
      <dgm:spPr/>
    </dgm:pt>
    <dgm:pt modelId="{9F424D36-890C-8D49-A523-C46D9D011993}" type="pres">
      <dgm:prSet presAssocID="{D415E3AD-9FDB-324D-B22B-FFA728D817DB}" presName="node" presStyleLbl="node1" presStyleIdx="2" presStyleCnt="3">
        <dgm:presLayoutVars>
          <dgm:bulletEnabled val="1"/>
        </dgm:presLayoutVars>
      </dgm:prSet>
      <dgm:spPr/>
    </dgm:pt>
    <dgm:pt modelId="{77646514-1D0A-BA48-876E-47D7EEC1135B}" type="pres">
      <dgm:prSet presAssocID="{AADFFBCC-909C-664D-862F-56B32CF76F91}" presName="sibTrans" presStyleLbl="sibTrans2D1" presStyleIdx="2" presStyleCnt="3"/>
      <dgm:spPr/>
    </dgm:pt>
    <dgm:pt modelId="{100AEE80-82A9-9D42-8669-3C55ADF1F41F}" type="pres">
      <dgm:prSet presAssocID="{AADFFBCC-909C-664D-862F-56B32CF76F91}" presName="connectorText" presStyleLbl="sibTrans2D1" presStyleIdx="2" presStyleCnt="3"/>
      <dgm:spPr/>
    </dgm:pt>
  </dgm:ptLst>
  <dgm:cxnLst>
    <dgm:cxn modelId="{099CC50C-CD1C-2E43-9FDF-94542D1F35F4}" type="presOf" srcId="{6E491D8B-31AB-5A41-B3D8-72AED598E614}" destId="{42A835A9-1DB4-E440-BAFB-823E889BF50B}" srcOrd="1" destOrd="0" presId="urn:microsoft.com/office/officeart/2005/8/layout/cycle7"/>
    <dgm:cxn modelId="{AA9DB617-4320-B841-A3FC-47C84738488B}" type="presOf" srcId="{D415E3AD-9FDB-324D-B22B-FFA728D817DB}" destId="{9F424D36-890C-8D49-A523-C46D9D011993}" srcOrd="0" destOrd="0" presId="urn:microsoft.com/office/officeart/2005/8/layout/cycle7"/>
    <dgm:cxn modelId="{2406CF1B-3922-7442-AD06-8DD725026C4F}" type="presOf" srcId="{48D5D850-AF90-BE4D-9595-254BD9036AE0}" destId="{554DC258-7C39-F04D-BA2C-DE71BEABECD3}" srcOrd="1" destOrd="0" presId="urn:microsoft.com/office/officeart/2005/8/layout/cycle7"/>
    <dgm:cxn modelId="{F15A992A-4A64-AB41-B6E7-9656059CA01B}" type="presOf" srcId="{3D71CE99-C43B-484D-9C6A-7D2AE20B0936}" destId="{5CABE45F-CA89-C447-87BA-6B2EAF8092AB}" srcOrd="0" destOrd="0" presId="urn:microsoft.com/office/officeart/2005/8/layout/cycle7"/>
    <dgm:cxn modelId="{D4676D3F-FDF9-D444-B211-A8D12C034BAD}" srcId="{3D71CE99-C43B-484D-9C6A-7D2AE20B0936}" destId="{18195E55-8A1B-2B43-9790-18B1BF867245}" srcOrd="1" destOrd="0" parTransId="{B32E5222-FCD3-1F45-A30E-E5379EBDE372}" sibTransId="{48D5D850-AF90-BE4D-9595-254BD9036AE0}"/>
    <dgm:cxn modelId="{49D13E43-9A9E-054E-903D-C08E8C6E931F}" srcId="{3D71CE99-C43B-484D-9C6A-7D2AE20B0936}" destId="{D415E3AD-9FDB-324D-B22B-FFA728D817DB}" srcOrd="2" destOrd="0" parTransId="{D741F05A-E005-AF4C-8131-57558A4A2FFD}" sibTransId="{AADFFBCC-909C-664D-862F-56B32CF76F91}"/>
    <dgm:cxn modelId="{3C35B262-2251-5042-A75B-F7F5A1CD3B7B}" type="presOf" srcId="{AADFFBCC-909C-664D-862F-56B32CF76F91}" destId="{100AEE80-82A9-9D42-8669-3C55ADF1F41F}" srcOrd="1" destOrd="0" presId="urn:microsoft.com/office/officeart/2005/8/layout/cycle7"/>
    <dgm:cxn modelId="{B02DDD6D-F3B2-6543-845C-17CC1463FEF5}" type="presOf" srcId="{6E491D8B-31AB-5A41-B3D8-72AED598E614}" destId="{1A428A3F-6CC1-B041-8B53-12F55E9A359C}" srcOrd="0" destOrd="0" presId="urn:microsoft.com/office/officeart/2005/8/layout/cycle7"/>
    <dgm:cxn modelId="{A0887D74-1656-2A4E-9667-3C3AA53E8E56}" type="presOf" srcId="{AADFFBCC-909C-664D-862F-56B32CF76F91}" destId="{77646514-1D0A-BA48-876E-47D7EEC1135B}" srcOrd="0" destOrd="0" presId="urn:microsoft.com/office/officeart/2005/8/layout/cycle7"/>
    <dgm:cxn modelId="{8270BC75-06BF-0544-AAC7-BC09020CEDDD}" type="presOf" srcId="{48D5D850-AF90-BE4D-9595-254BD9036AE0}" destId="{1263444F-C93C-8F4E-B890-CD6E9B826E31}" srcOrd="0" destOrd="0" presId="urn:microsoft.com/office/officeart/2005/8/layout/cycle7"/>
    <dgm:cxn modelId="{76C0027A-BA2C-3E48-988C-A9EAC1C20FA3}" type="presOf" srcId="{18195E55-8A1B-2B43-9790-18B1BF867245}" destId="{B50CA44F-7A8E-2C40-8978-5A7072CC0F40}" srcOrd="0" destOrd="0" presId="urn:microsoft.com/office/officeart/2005/8/layout/cycle7"/>
    <dgm:cxn modelId="{D486A9C7-EDD7-7545-BF12-8261C8E5C6B2}" type="presOf" srcId="{CD04BD06-62B9-F348-867F-871946CBB753}" destId="{A15A582A-C168-8942-961A-76EA99FC78CC}" srcOrd="0" destOrd="0" presId="urn:microsoft.com/office/officeart/2005/8/layout/cycle7"/>
    <dgm:cxn modelId="{186A7EE2-8A42-334C-8CB8-1CB65BD3EDD7}" srcId="{3D71CE99-C43B-484D-9C6A-7D2AE20B0936}" destId="{CD04BD06-62B9-F348-867F-871946CBB753}" srcOrd="0" destOrd="0" parTransId="{F07BF4B4-1635-9F46-853F-3EE67C669B55}" sibTransId="{6E491D8B-31AB-5A41-B3D8-72AED598E614}"/>
    <dgm:cxn modelId="{8F9E13D5-A131-E042-AD19-DFBF532AA53D}" type="presParOf" srcId="{5CABE45F-CA89-C447-87BA-6B2EAF8092AB}" destId="{A15A582A-C168-8942-961A-76EA99FC78CC}" srcOrd="0" destOrd="0" presId="urn:microsoft.com/office/officeart/2005/8/layout/cycle7"/>
    <dgm:cxn modelId="{BD5E3072-09FF-794E-BC77-0EB09C6C9A7E}" type="presParOf" srcId="{5CABE45F-CA89-C447-87BA-6B2EAF8092AB}" destId="{1A428A3F-6CC1-B041-8B53-12F55E9A359C}" srcOrd="1" destOrd="0" presId="urn:microsoft.com/office/officeart/2005/8/layout/cycle7"/>
    <dgm:cxn modelId="{A52F05F2-098E-674B-99A3-53F02CFC2F86}" type="presParOf" srcId="{1A428A3F-6CC1-B041-8B53-12F55E9A359C}" destId="{42A835A9-1DB4-E440-BAFB-823E889BF50B}" srcOrd="0" destOrd="0" presId="urn:microsoft.com/office/officeart/2005/8/layout/cycle7"/>
    <dgm:cxn modelId="{C51AB101-0EE4-184B-9078-73B37F12AECF}" type="presParOf" srcId="{5CABE45F-CA89-C447-87BA-6B2EAF8092AB}" destId="{B50CA44F-7A8E-2C40-8978-5A7072CC0F40}" srcOrd="2" destOrd="0" presId="urn:microsoft.com/office/officeart/2005/8/layout/cycle7"/>
    <dgm:cxn modelId="{3F44E1DB-E9EE-9E41-9E8B-0016119EC056}" type="presParOf" srcId="{5CABE45F-CA89-C447-87BA-6B2EAF8092AB}" destId="{1263444F-C93C-8F4E-B890-CD6E9B826E31}" srcOrd="3" destOrd="0" presId="urn:microsoft.com/office/officeart/2005/8/layout/cycle7"/>
    <dgm:cxn modelId="{5769264B-BB89-9B44-8A69-6E5E087BAAF9}" type="presParOf" srcId="{1263444F-C93C-8F4E-B890-CD6E9B826E31}" destId="{554DC258-7C39-F04D-BA2C-DE71BEABECD3}" srcOrd="0" destOrd="0" presId="urn:microsoft.com/office/officeart/2005/8/layout/cycle7"/>
    <dgm:cxn modelId="{1A4620DD-1551-F344-8752-4AE11EE4D7C9}" type="presParOf" srcId="{5CABE45F-CA89-C447-87BA-6B2EAF8092AB}" destId="{9F424D36-890C-8D49-A523-C46D9D011993}" srcOrd="4" destOrd="0" presId="urn:microsoft.com/office/officeart/2005/8/layout/cycle7"/>
    <dgm:cxn modelId="{D487960C-190F-A24F-A724-D33ADEEEEDB2}" type="presParOf" srcId="{5CABE45F-CA89-C447-87BA-6B2EAF8092AB}" destId="{77646514-1D0A-BA48-876E-47D7EEC1135B}" srcOrd="5" destOrd="0" presId="urn:microsoft.com/office/officeart/2005/8/layout/cycle7"/>
    <dgm:cxn modelId="{1D2800FB-D6B7-3C47-B079-767F99A1241C}" type="presParOf" srcId="{77646514-1D0A-BA48-876E-47D7EEC1135B}" destId="{100AEE80-82A9-9D42-8669-3C55ADF1F41F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374196-8C1C-F94C-BB9F-BD62D0411316}" type="doc">
      <dgm:prSet loTypeId="urn:microsoft.com/office/officeart/2005/8/layout/target3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9A581A-0D0F-274C-B25D-EC053FBF2DC4}">
      <dgm:prSet phldrT="[Text]"/>
      <dgm:spPr/>
      <dgm:t>
        <a:bodyPr/>
        <a:lstStyle/>
        <a:p>
          <a:r>
            <a:rPr lang="en-US" dirty="0"/>
            <a:t>Innovation</a:t>
          </a:r>
        </a:p>
      </dgm:t>
    </dgm:pt>
    <dgm:pt modelId="{3C9074EB-9826-6945-8FF9-B022A980DFB0}" type="parTrans" cxnId="{439C6DA4-C047-604E-ACF8-B5FD61E4E2A0}">
      <dgm:prSet/>
      <dgm:spPr/>
      <dgm:t>
        <a:bodyPr/>
        <a:lstStyle/>
        <a:p>
          <a:endParaRPr lang="en-US"/>
        </a:p>
      </dgm:t>
    </dgm:pt>
    <dgm:pt modelId="{535DD504-5CAE-BE43-A3D2-C233AADEA2F4}" type="sibTrans" cxnId="{439C6DA4-C047-604E-ACF8-B5FD61E4E2A0}">
      <dgm:prSet/>
      <dgm:spPr/>
      <dgm:t>
        <a:bodyPr/>
        <a:lstStyle/>
        <a:p>
          <a:endParaRPr lang="en-US"/>
        </a:p>
      </dgm:t>
    </dgm:pt>
    <dgm:pt modelId="{12E75A97-D324-6A4A-870C-3119C1E676E0}">
      <dgm:prSet phldrT="[Text]"/>
      <dgm:spPr/>
      <dgm:t>
        <a:bodyPr/>
        <a:lstStyle/>
        <a:p>
          <a:r>
            <a:rPr lang="en-US" dirty="0"/>
            <a:t>Creativity</a:t>
          </a:r>
        </a:p>
      </dgm:t>
    </dgm:pt>
    <dgm:pt modelId="{B37345A2-C1D1-1049-BA00-9FB62C91F9AA}" type="parTrans" cxnId="{E875A223-8677-754C-A4F6-BC138F7F0EFF}">
      <dgm:prSet/>
      <dgm:spPr/>
      <dgm:t>
        <a:bodyPr/>
        <a:lstStyle/>
        <a:p>
          <a:endParaRPr lang="en-US"/>
        </a:p>
      </dgm:t>
    </dgm:pt>
    <dgm:pt modelId="{68A30D84-41CA-1043-BB8D-7B423FF74D9C}" type="sibTrans" cxnId="{E875A223-8677-754C-A4F6-BC138F7F0EFF}">
      <dgm:prSet/>
      <dgm:spPr/>
      <dgm:t>
        <a:bodyPr/>
        <a:lstStyle/>
        <a:p>
          <a:endParaRPr lang="en-US"/>
        </a:p>
      </dgm:t>
    </dgm:pt>
    <dgm:pt modelId="{5D4BC4E9-C4DA-E542-BD59-DE6AB5DB8CFE}">
      <dgm:prSet phldrT="[Text]"/>
      <dgm:spPr/>
      <dgm:t>
        <a:bodyPr/>
        <a:lstStyle/>
        <a:p>
          <a:r>
            <a:rPr lang="en-US" dirty="0"/>
            <a:t>Imagination</a:t>
          </a:r>
        </a:p>
      </dgm:t>
    </dgm:pt>
    <dgm:pt modelId="{585A096D-4D0F-874C-97E7-1409F9A3C420}" type="parTrans" cxnId="{2FC44DA2-C8E9-BA48-A31B-0FB10A6023DF}">
      <dgm:prSet/>
      <dgm:spPr/>
      <dgm:t>
        <a:bodyPr/>
        <a:lstStyle/>
        <a:p>
          <a:endParaRPr lang="en-US"/>
        </a:p>
      </dgm:t>
    </dgm:pt>
    <dgm:pt modelId="{065FB704-36F1-9F48-BBB4-C82BF7C36952}" type="sibTrans" cxnId="{2FC44DA2-C8E9-BA48-A31B-0FB10A6023DF}">
      <dgm:prSet/>
      <dgm:spPr/>
      <dgm:t>
        <a:bodyPr/>
        <a:lstStyle/>
        <a:p>
          <a:endParaRPr lang="en-US"/>
        </a:p>
      </dgm:t>
    </dgm:pt>
    <dgm:pt modelId="{AA09EF32-5AC9-F54A-8E1D-4351B8F99F41}">
      <dgm:prSet phldrT="[Text]"/>
      <dgm:spPr/>
      <dgm:t>
        <a:bodyPr/>
        <a:lstStyle/>
        <a:p>
          <a:r>
            <a:rPr lang="en-US" dirty="0"/>
            <a:t>Individualism</a:t>
          </a:r>
        </a:p>
      </dgm:t>
    </dgm:pt>
    <dgm:pt modelId="{01CB2057-D70B-944E-A155-37018F136690}" type="parTrans" cxnId="{7A6E9B57-2232-BE4E-9778-BD8C0AA00AC7}">
      <dgm:prSet/>
      <dgm:spPr/>
      <dgm:t>
        <a:bodyPr/>
        <a:lstStyle/>
        <a:p>
          <a:endParaRPr lang="en-US"/>
        </a:p>
      </dgm:t>
    </dgm:pt>
    <dgm:pt modelId="{D1D1BE20-B22F-594F-B8BB-15B5C906004B}" type="sibTrans" cxnId="{7A6E9B57-2232-BE4E-9778-BD8C0AA00AC7}">
      <dgm:prSet/>
      <dgm:spPr/>
      <dgm:t>
        <a:bodyPr/>
        <a:lstStyle/>
        <a:p>
          <a:endParaRPr lang="en-US"/>
        </a:p>
      </dgm:t>
    </dgm:pt>
    <dgm:pt modelId="{4DE115C6-7949-A74C-8D7B-4544FE85C99C}">
      <dgm:prSet phldrT="[Text]"/>
      <dgm:spPr/>
      <dgm:t>
        <a:bodyPr/>
        <a:lstStyle/>
        <a:p>
          <a:r>
            <a:rPr lang="en-US" dirty="0"/>
            <a:t>Differences are Celebrated</a:t>
          </a:r>
        </a:p>
      </dgm:t>
    </dgm:pt>
    <dgm:pt modelId="{F89548B0-747A-C74F-BE72-7401AB52FB47}" type="parTrans" cxnId="{D45D60B4-2548-B54E-BC41-19D42EDCBB22}">
      <dgm:prSet/>
      <dgm:spPr/>
      <dgm:t>
        <a:bodyPr/>
        <a:lstStyle/>
        <a:p>
          <a:endParaRPr lang="en-US"/>
        </a:p>
      </dgm:t>
    </dgm:pt>
    <dgm:pt modelId="{81D94F35-DC42-0547-BAE2-19C6599B3EBC}" type="sibTrans" cxnId="{D45D60B4-2548-B54E-BC41-19D42EDCBB22}">
      <dgm:prSet/>
      <dgm:spPr/>
      <dgm:t>
        <a:bodyPr/>
        <a:lstStyle/>
        <a:p>
          <a:endParaRPr lang="en-US"/>
        </a:p>
      </dgm:t>
    </dgm:pt>
    <dgm:pt modelId="{3615AE5C-B918-2D44-B7F1-1793D239E8E5}">
      <dgm:prSet phldrT="[Text]"/>
      <dgm:spPr/>
      <dgm:t>
        <a:bodyPr/>
        <a:lstStyle/>
        <a:p>
          <a:r>
            <a:rPr lang="en-US" dirty="0"/>
            <a:t>Pioneering Spirit</a:t>
          </a:r>
        </a:p>
      </dgm:t>
    </dgm:pt>
    <dgm:pt modelId="{8B58B934-5CD3-7045-8DF8-C8631CADC643}" type="parTrans" cxnId="{6156A9DF-7011-8C4F-8EC7-EC9FDE653B3C}">
      <dgm:prSet/>
      <dgm:spPr/>
      <dgm:t>
        <a:bodyPr/>
        <a:lstStyle/>
        <a:p>
          <a:endParaRPr lang="en-US"/>
        </a:p>
      </dgm:t>
    </dgm:pt>
    <dgm:pt modelId="{E6DBC1C0-1424-1949-8261-D0CDA15E33AB}" type="sibTrans" cxnId="{6156A9DF-7011-8C4F-8EC7-EC9FDE653B3C}">
      <dgm:prSet/>
      <dgm:spPr/>
      <dgm:t>
        <a:bodyPr/>
        <a:lstStyle/>
        <a:p>
          <a:endParaRPr lang="en-US"/>
        </a:p>
      </dgm:t>
    </dgm:pt>
    <dgm:pt modelId="{33E52329-6D36-3F4A-AD4E-235D1890F2BF}">
      <dgm:prSet phldrT="[Text]"/>
      <dgm:spPr/>
      <dgm:t>
        <a:bodyPr/>
        <a:lstStyle/>
        <a:p>
          <a:r>
            <a:rPr lang="en-US" dirty="0"/>
            <a:t>Diversity of Thought</a:t>
          </a:r>
        </a:p>
      </dgm:t>
    </dgm:pt>
    <dgm:pt modelId="{071E105D-67A7-C540-8FB4-0A6A61B07127}" type="parTrans" cxnId="{B48D0B12-A956-2149-9A08-AA8FCB03F598}">
      <dgm:prSet/>
      <dgm:spPr/>
      <dgm:t>
        <a:bodyPr/>
        <a:lstStyle/>
        <a:p>
          <a:endParaRPr lang="en-US"/>
        </a:p>
      </dgm:t>
    </dgm:pt>
    <dgm:pt modelId="{A503A66C-5969-604F-9472-8F022D96B3FD}" type="sibTrans" cxnId="{B48D0B12-A956-2149-9A08-AA8FCB03F598}">
      <dgm:prSet/>
      <dgm:spPr/>
      <dgm:t>
        <a:bodyPr/>
        <a:lstStyle/>
        <a:p>
          <a:endParaRPr lang="en-US"/>
        </a:p>
      </dgm:t>
    </dgm:pt>
    <dgm:pt modelId="{2EE375F7-EE1E-B04A-9905-D8C8E7819EC9}">
      <dgm:prSet phldrT="[Text]"/>
      <dgm:spPr/>
      <dgm:t>
        <a:bodyPr/>
        <a:lstStyle/>
        <a:p>
          <a:r>
            <a:rPr lang="en-US" dirty="0"/>
            <a:t>All perspectives are values</a:t>
          </a:r>
        </a:p>
      </dgm:t>
    </dgm:pt>
    <dgm:pt modelId="{DD3DEF86-8377-DD42-A3E7-2CC03B74DA6A}" type="parTrans" cxnId="{396CAFDC-BBEC-B94F-A6CF-C9E34BF7F83A}">
      <dgm:prSet/>
      <dgm:spPr/>
      <dgm:t>
        <a:bodyPr/>
        <a:lstStyle/>
        <a:p>
          <a:endParaRPr lang="en-US"/>
        </a:p>
      </dgm:t>
    </dgm:pt>
    <dgm:pt modelId="{6A2060A2-3664-BE4E-A706-32A64D883988}" type="sibTrans" cxnId="{396CAFDC-BBEC-B94F-A6CF-C9E34BF7F83A}">
      <dgm:prSet/>
      <dgm:spPr/>
      <dgm:t>
        <a:bodyPr/>
        <a:lstStyle/>
        <a:p>
          <a:endParaRPr lang="en-US"/>
        </a:p>
      </dgm:t>
    </dgm:pt>
    <dgm:pt modelId="{21340DB5-26A0-E849-A97F-C0F6C1EB83B8}">
      <dgm:prSet phldrT="[Text]"/>
      <dgm:spPr/>
      <dgm:t>
        <a:bodyPr/>
        <a:lstStyle/>
        <a:p>
          <a:r>
            <a:rPr lang="en-US" dirty="0"/>
            <a:t>Avoiding Group Think</a:t>
          </a:r>
        </a:p>
      </dgm:t>
    </dgm:pt>
    <dgm:pt modelId="{278317D7-647A-0444-BDF8-C334FB3B9B35}" type="parTrans" cxnId="{3295591E-678A-A846-A4D5-BA23CC31CF69}">
      <dgm:prSet/>
      <dgm:spPr/>
      <dgm:t>
        <a:bodyPr/>
        <a:lstStyle/>
        <a:p>
          <a:endParaRPr lang="en-US"/>
        </a:p>
      </dgm:t>
    </dgm:pt>
    <dgm:pt modelId="{221B154A-1258-0C44-B9FF-3B352D698CD7}" type="sibTrans" cxnId="{3295591E-678A-A846-A4D5-BA23CC31CF69}">
      <dgm:prSet/>
      <dgm:spPr/>
      <dgm:t>
        <a:bodyPr/>
        <a:lstStyle/>
        <a:p>
          <a:endParaRPr lang="en-US"/>
        </a:p>
      </dgm:t>
    </dgm:pt>
    <dgm:pt modelId="{F9174862-A00B-6D42-8997-B577EC2C0073}" type="pres">
      <dgm:prSet presAssocID="{65374196-8C1C-F94C-BB9F-BD62D0411316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9B0DFF7D-C904-894B-9C65-2D44B0979BD2}" type="pres">
      <dgm:prSet presAssocID="{8E9A581A-0D0F-274C-B25D-EC053FBF2DC4}" presName="circle1" presStyleLbl="node1" presStyleIdx="0" presStyleCnt="3"/>
      <dgm:spPr/>
    </dgm:pt>
    <dgm:pt modelId="{12C7E60C-384A-7A41-A3C2-E85299464C9B}" type="pres">
      <dgm:prSet presAssocID="{8E9A581A-0D0F-274C-B25D-EC053FBF2DC4}" presName="space" presStyleCnt="0"/>
      <dgm:spPr/>
    </dgm:pt>
    <dgm:pt modelId="{5840F10C-9652-EC4C-955E-D481BA32D10A}" type="pres">
      <dgm:prSet presAssocID="{8E9A581A-0D0F-274C-B25D-EC053FBF2DC4}" presName="rect1" presStyleLbl="alignAcc1" presStyleIdx="0" presStyleCnt="3"/>
      <dgm:spPr/>
    </dgm:pt>
    <dgm:pt modelId="{CE9AA82E-F3DE-6C49-94E7-9092FD0EF2FE}" type="pres">
      <dgm:prSet presAssocID="{AA09EF32-5AC9-F54A-8E1D-4351B8F99F41}" presName="vertSpace2" presStyleLbl="node1" presStyleIdx="0" presStyleCnt="3"/>
      <dgm:spPr/>
    </dgm:pt>
    <dgm:pt modelId="{3E0FB8A4-C034-3D49-A54D-8E293E841F18}" type="pres">
      <dgm:prSet presAssocID="{AA09EF32-5AC9-F54A-8E1D-4351B8F99F41}" presName="circle2" presStyleLbl="node1" presStyleIdx="1" presStyleCnt="3"/>
      <dgm:spPr/>
    </dgm:pt>
    <dgm:pt modelId="{12AD9A3C-DDDD-FD4E-995D-3C1B74A83355}" type="pres">
      <dgm:prSet presAssocID="{AA09EF32-5AC9-F54A-8E1D-4351B8F99F41}" presName="rect2" presStyleLbl="alignAcc1" presStyleIdx="1" presStyleCnt="3"/>
      <dgm:spPr/>
    </dgm:pt>
    <dgm:pt modelId="{B573FFE5-F0C3-564B-B857-047DDA519E0B}" type="pres">
      <dgm:prSet presAssocID="{33E52329-6D36-3F4A-AD4E-235D1890F2BF}" presName="vertSpace3" presStyleLbl="node1" presStyleIdx="1" presStyleCnt="3"/>
      <dgm:spPr/>
    </dgm:pt>
    <dgm:pt modelId="{96C57E14-CA3C-684A-BBFF-4CE508884DAB}" type="pres">
      <dgm:prSet presAssocID="{33E52329-6D36-3F4A-AD4E-235D1890F2BF}" presName="circle3" presStyleLbl="node1" presStyleIdx="2" presStyleCnt="3"/>
      <dgm:spPr/>
    </dgm:pt>
    <dgm:pt modelId="{59085B93-ACD0-8F4E-BC5F-D2DBD352F007}" type="pres">
      <dgm:prSet presAssocID="{33E52329-6D36-3F4A-AD4E-235D1890F2BF}" presName="rect3" presStyleLbl="alignAcc1" presStyleIdx="2" presStyleCnt="3"/>
      <dgm:spPr/>
    </dgm:pt>
    <dgm:pt modelId="{A4138FD0-A522-424F-B8B2-DE9C02742BF6}" type="pres">
      <dgm:prSet presAssocID="{8E9A581A-0D0F-274C-B25D-EC053FBF2DC4}" presName="rect1ParTx" presStyleLbl="alignAcc1" presStyleIdx="2" presStyleCnt="3">
        <dgm:presLayoutVars>
          <dgm:chMax val="1"/>
          <dgm:bulletEnabled val="1"/>
        </dgm:presLayoutVars>
      </dgm:prSet>
      <dgm:spPr/>
    </dgm:pt>
    <dgm:pt modelId="{BE6E6CA4-8F2F-014F-9B9E-8997728A3187}" type="pres">
      <dgm:prSet presAssocID="{8E9A581A-0D0F-274C-B25D-EC053FBF2DC4}" presName="rect1ChTx" presStyleLbl="alignAcc1" presStyleIdx="2" presStyleCnt="3">
        <dgm:presLayoutVars>
          <dgm:bulletEnabled val="1"/>
        </dgm:presLayoutVars>
      </dgm:prSet>
      <dgm:spPr/>
    </dgm:pt>
    <dgm:pt modelId="{1DC0C916-90D1-E043-A964-26C9E5B6A570}" type="pres">
      <dgm:prSet presAssocID="{AA09EF32-5AC9-F54A-8E1D-4351B8F99F41}" presName="rect2ParTx" presStyleLbl="alignAcc1" presStyleIdx="2" presStyleCnt="3">
        <dgm:presLayoutVars>
          <dgm:chMax val="1"/>
          <dgm:bulletEnabled val="1"/>
        </dgm:presLayoutVars>
      </dgm:prSet>
      <dgm:spPr/>
    </dgm:pt>
    <dgm:pt modelId="{5FBA597B-3208-4A48-B6D5-CABEAB9D5CD2}" type="pres">
      <dgm:prSet presAssocID="{AA09EF32-5AC9-F54A-8E1D-4351B8F99F41}" presName="rect2ChTx" presStyleLbl="alignAcc1" presStyleIdx="2" presStyleCnt="3">
        <dgm:presLayoutVars>
          <dgm:bulletEnabled val="1"/>
        </dgm:presLayoutVars>
      </dgm:prSet>
      <dgm:spPr/>
    </dgm:pt>
    <dgm:pt modelId="{9DF9A224-501C-6D41-80DF-3FB6A5C14926}" type="pres">
      <dgm:prSet presAssocID="{33E52329-6D36-3F4A-AD4E-235D1890F2BF}" presName="rect3ParTx" presStyleLbl="alignAcc1" presStyleIdx="2" presStyleCnt="3">
        <dgm:presLayoutVars>
          <dgm:chMax val="1"/>
          <dgm:bulletEnabled val="1"/>
        </dgm:presLayoutVars>
      </dgm:prSet>
      <dgm:spPr/>
    </dgm:pt>
    <dgm:pt modelId="{04A9E2D0-8C57-F94A-B20F-2C49E3C3EFAB}" type="pres">
      <dgm:prSet presAssocID="{33E52329-6D36-3F4A-AD4E-235D1890F2BF}" presName="rect3ChTx" presStyleLbl="alignAcc1" presStyleIdx="2" presStyleCnt="3">
        <dgm:presLayoutVars>
          <dgm:bulletEnabled val="1"/>
        </dgm:presLayoutVars>
      </dgm:prSet>
      <dgm:spPr/>
    </dgm:pt>
  </dgm:ptLst>
  <dgm:cxnLst>
    <dgm:cxn modelId="{B48D0B12-A956-2149-9A08-AA8FCB03F598}" srcId="{65374196-8C1C-F94C-BB9F-BD62D0411316}" destId="{33E52329-6D36-3F4A-AD4E-235D1890F2BF}" srcOrd="2" destOrd="0" parTransId="{071E105D-67A7-C540-8FB4-0A6A61B07127}" sibTransId="{A503A66C-5969-604F-9472-8F022D96B3FD}"/>
    <dgm:cxn modelId="{3295591E-678A-A846-A4D5-BA23CC31CF69}" srcId="{33E52329-6D36-3F4A-AD4E-235D1890F2BF}" destId="{21340DB5-26A0-E849-A97F-C0F6C1EB83B8}" srcOrd="1" destOrd="0" parTransId="{278317D7-647A-0444-BDF8-C334FB3B9B35}" sibTransId="{221B154A-1258-0C44-B9FF-3B352D698CD7}"/>
    <dgm:cxn modelId="{E875A223-8677-754C-A4F6-BC138F7F0EFF}" srcId="{8E9A581A-0D0F-274C-B25D-EC053FBF2DC4}" destId="{12E75A97-D324-6A4A-870C-3119C1E676E0}" srcOrd="0" destOrd="0" parTransId="{B37345A2-C1D1-1049-BA00-9FB62C91F9AA}" sibTransId="{68A30D84-41CA-1043-BB8D-7B423FF74D9C}"/>
    <dgm:cxn modelId="{14AD9535-8DA8-AC45-B95C-221BAD545429}" type="presOf" srcId="{65374196-8C1C-F94C-BB9F-BD62D0411316}" destId="{F9174862-A00B-6D42-8997-B577EC2C0073}" srcOrd="0" destOrd="0" presId="urn:microsoft.com/office/officeart/2005/8/layout/target3"/>
    <dgm:cxn modelId="{6B3E053A-7E92-6D47-BAD5-7DEF83407752}" type="presOf" srcId="{3615AE5C-B918-2D44-B7F1-1793D239E8E5}" destId="{5FBA597B-3208-4A48-B6D5-CABEAB9D5CD2}" srcOrd="0" destOrd="1" presId="urn:microsoft.com/office/officeart/2005/8/layout/target3"/>
    <dgm:cxn modelId="{7A6E9B57-2232-BE4E-9778-BD8C0AA00AC7}" srcId="{65374196-8C1C-F94C-BB9F-BD62D0411316}" destId="{AA09EF32-5AC9-F54A-8E1D-4351B8F99F41}" srcOrd="1" destOrd="0" parTransId="{01CB2057-D70B-944E-A155-37018F136690}" sibTransId="{D1D1BE20-B22F-594F-B8BB-15B5C906004B}"/>
    <dgm:cxn modelId="{2C2BA25D-E11B-8641-B610-DA1D8B2C6002}" type="presOf" srcId="{8E9A581A-0D0F-274C-B25D-EC053FBF2DC4}" destId="{5840F10C-9652-EC4C-955E-D481BA32D10A}" srcOrd="0" destOrd="0" presId="urn:microsoft.com/office/officeart/2005/8/layout/target3"/>
    <dgm:cxn modelId="{3BBFB760-45E9-3B42-9717-360D79E08A26}" type="presOf" srcId="{12E75A97-D324-6A4A-870C-3119C1E676E0}" destId="{BE6E6CA4-8F2F-014F-9B9E-8997728A3187}" srcOrd="0" destOrd="0" presId="urn:microsoft.com/office/officeart/2005/8/layout/target3"/>
    <dgm:cxn modelId="{3FA83069-C018-C14C-BAB6-F23D775AA100}" type="presOf" srcId="{8E9A581A-0D0F-274C-B25D-EC053FBF2DC4}" destId="{A4138FD0-A522-424F-B8B2-DE9C02742BF6}" srcOrd="1" destOrd="0" presId="urn:microsoft.com/office/officeart/2005/8/layout/target3"/>
    <dgm:cxn modelId="{2DB8C28A-6E3A-0748-A687-0E642CF0D0D5}" type="presOf" srcId="{33E52329-6D36-3F4A-AD4E-235D1890F2BF}" destId="{9DF9A224-501C-6D41-80DF-3FB6A5C14926}" srcOrd="1" destOrd="0" presId="urn:microsoft.com/office/officeart/2005/8/layout/target3"/>
    <dgm:cxn modelId="{B42FAF93-0D7A-794E-8960-055831527AA4}" type="presOf" srcId="{4DE115C6-7949-A74C-8D7B-4544FE85C99C}" destId="{5FBA597B-3208-4A48-B6D5-CABEAB9D5CD2}" srcOrd="0" destOrd="0" presId="urn:microsoft.com/office/officeart/2005/8/layout/target3"/>
    <dgm:cxn modelId="{1DAEAC9B-1E7B-3C4C-B930-91AC2F0D6BD3}" type="presOf" srcId="{33E52329-6D36-3F4A-AD4E-235D1890F2BF}" destId="{59085B93-ACD0-8F4E-BC5F-D2DBD352F007}" srcOrd="0" destOrd="0" presId="urn:microsoft.com/office/officeart/2005/8/layout/target3"/>
    <dgm:cxn modelId="{2FC44DA2-C8E9-BA48-A31B-0FB10A6023DF}" srcId="{8E9A581A-0D0F-274C-B25D-EC053FBF2DC4}" destId="{5D4BC4E9-C4DA-E542-BD59-DE6AB5DB8CFE}" srcOrd="1" destOrd="0" parTransId="{585A096D-4D0F-874C-97E7-1409F9A3C420}" sibTransId="{065FB704-36F1-9F48-BBB4-C82BF7C36952}"/>
    <dgm:cxn modelId="{439C6DA4-C047-604E-ACF8-B5FD61E4E2A0}" srcId="{65374196-8C1C-F94C-BB9F-BD62D0411316}" destId="{8E9A581A-0D0F-274C-B25D-EC053FBF2DC4}" srcOrd="0" destOrd="0" parTransId="{3C9074EB-9826-6945-8FF9-B022A980DFB0}" sibTransId="{535DD504-5CAE-BE43-A3D2-C233AADEA2F4}"/>
    <dgm:cxn modelId="{991B50AA-9225-2B4D-9624-DB057C5D19D5}" type="presOf" srcId="{AA09EF32-5AC9-F54A-8E1D-4351B8F99F41}" destId="{1DC0C916-90D1-E043-A964-26C9E5B6A570}" srcOrd="1" destOrd="0" presId="urn:microsoft.com/office/officeart/2005/8/layout/target3"/>
    <dgm:cxn modelId="{D45D60B4-2548-B54E-BC41-19D42EDCBB22}" srcId="{AA09EF32-5AC9-F54A-8E1D-4351B8F99F41}" destId="{4DE115C6-7949-A74C-8D7B-4544FE85C99C}" srcOrd="0" destOrd="0" parTransId="{F89548B0-747A-C74F-BE72-7401AB52FB47}" sibTransId="{81D94F35-DC42-0547-BAE2-19C6599B3EBC}"/>
    <dgm:cxn modelId="{3C571DCC-8311-0240-AE7E-B2F550BFB3E9}" type="presOf" srcId="{2EE375F7-EE1E-B04A-9905-D8C8E7819EC9}" destId="{04A9E2D0-8C57-F94A-B20F-2C49E3C3EFAB}" srcOrd="0" destOrd="0" presId="urn:microsoft.com/office/officeart/2005/8/layout/target3"/>
    <dgm:cxn modelId="{7A1ED4D7-FD8C-9345-AE0E-74F87F9A45D6}" type="presOf" srcId="{5D4BC4E9-C4DA-E542-BD59-DE6AB5DB8CFE}" destId="{BE6E6CA4-8F2F-014F-9B9E-8997728A3187}" srcOrd="0" destOrd="1" presId="urn:microsoft.com/office/officeart/2005/8/layout/target3"/>
    <dgm:cxn modelId="{396CAFDC-BBEC-B94F-A6CF-C9E34BF7F83A}" srcId="{33E52329-6D36-3F4A-AD4E-235D1890F2BF}" destId="{2EE375F7-EE1E-B04A-9905-D8C8E7819EC9}" srcOrd="0" destOrd="0" parTransId="{DD3DEF86-8377-DD42-A3E7-2CC03B74DA6A}" sibTransId="{6A2060A2-3664-BE4E-A706-32A64D883988}"/>
    <dgm:cxn modelId="{6156A9DF-7011-8C4F-8EC7-EC9FDE653B3C}" srcId="{AA09EF32-5AC9-F54A-8E1D-4351B8F99F41}" destId="{3615AE5C-B918-2D44-B7F1-1793D239E8E5}" srcOrd="1" destOrd="0" parTransId="{8B58B934-5CD3-7045-8DF8-C8631CADC643}" sibTransId="{E6DBC1C0-1424-1949-8261-D0CDA15E33AB}"/>
    <dgm:cxn modelId="{CCA02EFB-8A03-4B4B-81EE-DFC90025E538}" type="presOf" srcId="{21340DB5-26A0-E849-A97F-C0F6C1EB83B8}" destId="{04A9E2D0-8C57-F94A-B20F-2C49E3C3EFAB}" srcOrd="0" destOrd="1" presId="urn:microsoft.com/office/officeart/2005/8/layout/target3"/>
    <dgm:cxn modelId="{C6D4F7FD-3BB9-1449-B9BE-9EF6A6D2F0D5}" type="presOf" srcId="{AA09EF32-5AC9-F54A-8E1D-4351B8F99F41}" destId="{12AD9A3C-DDDD-FD4E-995D-3C1B74A83355}" srcOrd="0" destOrd="0" presId="urn:microsoft.com/office/officeart/2005/8/layout/target3"/>
    <dgm:cxn modelId="{A3FA59C6-C67A-1948-A728-274C69A8C874}" type="presParOf" srcId="{F9174862-A00B-6D42-8997-B577EC2C0073}" destId="{9B0DFF7D-C904-894B-9C65-2D44B0979BD2}" srcOrd="0" destOrd="0" presId="urn:microsoft.com/office/officeart/2005/8/layout/target3"/>
    <dgm:cxn modelId="{335BB83D-30FC-D140-8400-39BECEAD38BC}" type="presParOf" srcId="{F9174862-A00B-6D42-8997-B577EC2C0073}" destId="{12C7E60C-384A-7A41-A3C2-E85299464C9B}" srcOrd="1" destOrd="0" presId="urn:microsoft.com/office/officeart/2005/8/layout/target3"/>
    <dgm:cxn modelId="{083AC0CF-2C47-FD41-B6EC-2690F97C816B}" type="presParOf" srcId="{F9174862-A00B-6D42-8997-B577EC2C0073}" destId="{5840F10C-9652-EC4C-955E-D481BA32D10A}" srcOrd="2" destOrd="0" presId="urn:microsoft.com/office/officeart/2005/8/layout/target3"/>
    <dgm:cxn modelId="{4375670C-8BF4-3345-A636-A7869B4316C6}" type="presParOf" srcId="{F9174862-A00B-6D42-8997-B577EC2C0073}" destId="{CE9AA82E-F3DE-6C49-94E7-9092FD0EF2FE}" srcOrd="3" destOrd="0" presId="urn:microsoft.com/office/officeart/2005/8/layout/target3"/>
    <dgm:cxn modelId="{6C902139-DB8C-284D-B5F1-2371FFB2053D}" type="presParOf" srcId="{F9174862-A00B-6D42-8997-B577EC2C0073}" destId="{3E0FB8A4-C034-3D49-A54D-8E293E841F18}" srcOrd="4" destOrd="0" presId="urn:microsoft.com/office/officeart/2005/8/layout/target3"/>
    <dgm:cxn modelId="{50E81672-DCAA-254A-979C-137A2797637F}" type="presParOf" srcId="{F9174862-A00B-6D42-8997-B577EC2C0073}" destId="{12AD9A3C-DDDD-FD4E-995D-3C1B74A83355}" srcOrd="5" destOrd="0" presId="urn:microsoft.com/office/officeart/2005/8/layout/target3"/>
    <dgm:cxn modelId="{0F620884-B043-0945-9DB1-3314CE0D3CB1}" type="presParOf" srcId="{F9174862-A00B-6D42-8997-B577EC2C0073}" destId="{B573FFE5-F0C3-564B-B857-047DDA519E0B}" srcOrd="6" destOrd="0" presId="urn:microsoft.com/office/officeart/2005/8/layout/target3"/>
    <dgm:cxn modelId="{0595C2BF-BBF9-9640-A4AC-FF535E2D860A}" type="presParOf" srcId="{F9174862-A00B-6D42-8997-B577EC2C0073}" destId="{96C57E14-CA3C-684A-BBFF-4CE508884DAB}" srcOrd="7" destOrd="0" presId="urn:microsoft.com/office/officeart/2005/8/layout/target3"/>
    <dgm:cxn modelId="{824A4B9B-F820-E443-9C86-78A06A2B7475}" type="presParOf" srcId="{F9174862-A00B-6D42-8997-B577EC2C0073}" destId="{59085B93-ACD0-8F4E-BC5F-D2DBD352F007}" srcOrd="8" destOrd="0" presId="urn:microsoft.com/office/officeart/2005/8/layout/target3"/>
    <dgm:cxn modelId="{EEA0AA5D-4C63-3D4C-AF52-B1790CEF724D}" type="presParOf" srcId="{F9174862-A00B-6D42-8997-B577EC2C0073}" destId="{A4138FD0-A522-424F-B8B2-DE9C02742BF6}" srcOrd="9" destOrd="0" presId="urn:microsoft.com/office/officeart/2005/8/layout/target3"/>
    <dgm:cxn modelId="{34B7AF1A-4387-6346-B675-E9E2BEFE71C8}" type="presParOf" srcId="{F9174862-A00B-6D42-8997-B577EC2C0073}" destId="{BE6E6CA4-8F2F-014F-9B9E-8997728A3187}" srcOrd="10" destOrd="0" presId="urn:microsoft.com/office/officeart/2005/8/layout/target3"/>
    <dgm:cxn modelId="{F2068628-2D66-B648-984E-7A224E52C50E}" type="presParOf" srcId="{F9174862-A00B-6D42-8997-B577EC2C0073}" destId="{1DC0C916-90D1-E043-A964-26C9E5B6A570}" srcOrd="11" destOrd="0" presId="urn:microsoft.com/office/officeart/2005/8/layout/target3"/>
    <dgm:cxn modelId="{A49723ED-E67B-5D49-8399-36C4724F0522}" type="presParOf" srcId="{F9174862-A00B-6D42-8997-B577EC2C0073}" destId="{5FBA597B-3208-4A48-B6D5-CABEAB9D5CD2}" srcOrd="12" destOrd="0" presId="urn:microsoft.com/office/officeart/2005/8/layout/target3"/>
    <dgm:cxn modelId="{D37B39EA-DC67-184D-988A-4B9913F58603}" type="presParOf" srcId="{F9174862-A00B-6D42-8997-B577EC2C0073}" destId="{9DF9A224-501C-6D41-80DF-3FB6A5C14926}" srcOrd="13" destOrd="0" presId="urn:microsoft.com/office/officeart/2005/8/layout/target3"/>
    <dgm:cxn modelId="{8B40C14C-A518-6D4F-8D14-CB61880D7165}" type="presParOf" srcId="{F9174862-A00B-6D42-8997-B577EC2C0073}" destId="{04A9E2D0-8C57-F94A-B20F-2C49E3C3EFAB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CA22DD-30C3-A044-A80B-5CE128C750B2}" type="doc">
      <dgm:prSet loTypeId="urn:microsoft.com/office/officeart/2005/8/layout/pList2" loCatId="list" qsTypeId="urn:microsoft.com/office/officeart/2005/8/quickstyle/simple4" qsCatId="simple" csTypeId="urn:microsoft.com/office/officeart/2005/8/colors/accent1_2" csCatId="accent1" phldr="1"/>
      <dgm:spPr/>
    </dgm:pt>
    <dgm:pt modelId="{2F3AF541-4E29-D146-B5A1-EF15825F5C87}">
      <dgm:prSet phldrT="[Text]" custT="1"/>
      <dgm:spPr/>
      <dgm:t>
        <a:bodyPr/>
        <a:lstStyle/>
        <a:p>
          <a:r>
            <a:rPr lang="en-US" sz="1800" dirty="0"/>
            <a:t>Patrick Henry “Sir, I disagree with everything you just said, but I will die defending your right to say it”</a:t>
          </a:r>
        </a:p>
        <a:p>
          <a:r>
            <a:rPr lang="en-US" sz="1800" dirty="0"/>
            <a:t>Understand this one sentence- and you have mastered half of American culture.</a:t>
          </a:r>
        </a:p>
      </dgm:t>
    </dgm:pt>
    <dgm:pt modelId="{58FEB138-D587-244C-A01D-B9D3630942ED}" type="parTrans" cxnId="{95682541-20B7-364B-9B94-8654864F5BDD}">
      <dgm:prSet/>
      <dgm:spPr/>
      <dgm:t>
        <a:bodyPr/>
        <a:lstStyle/>
        <a:p>
          <a:endParaRPr lang="en-US"/>
        </a:p>
      </dgm:t>
    </dgm:pt>
    <dgm:pt modelId="{06DEF725-2EC6-CD43-9CF3-B104E36D185B}" type="sibTrans" cxnId="{95682541-20B7-364B-9B94-8654864F5BDD}">
      <dgm:prSet/>
      <dgm:spPr/>
      <dgm:t>
        <a:bodyPr/>
        <a:lstStyle/>
        <a:p>
          <a:endParaRPr lang="en-US"/>
        </a:p>
      </dgm:t>
    </dgm:pt>
    <dgm:pt modelId="{FD024BF4-A680-E34B-97E4-8F971AE300BF}">
      <dgm:prSet phldrT="[Text]" custT="1"/>
      <dgm:spPr/>
      <dgm:t>
        <a:bodyPr/>
        <a:lstStyle/>
        <a:p>
          <a:r>
            <a:rPr lang="en-US" sz="1800" dirty="0"/>
            <a:t>Debate is the cornerstone of any democracy.</a:t>
          </a:r>
        </a:p>
        <a:p>
          <a:r>
            <a:rPr lang="en-US" sz="1800" dirty="0"/>
            <a:t>In the classroom, debate is encouraged.</a:t>
          </a:r>
        </a:p>
        <a:p>
          <a:r>
            <a:rPr lang="en-US" sz="1800" dirty="0"/>
            <a:t>Ask questions-feel free to disagree.</a:t>
          </a:r>
        </a:p>
      </dgm:t>
    </dgm:pt>
    <dgm:pt modelId="{F35378E6-5C04-5A47-8E19-F83FE3AC0D73}" type="parTrans" cxnId="{470C90F9-5D15-F74A-9848-5FBACEEA14A1}">
      <dgm:prSet/>
      <dgm:spPr/>
      <dgm:t>
        <a:bodyPr/>
        <a:lstStyle/>
        <a:p>
          <a:endParaRPr lang="en-US"/>
        </a:p>
      </dgm:t>
    </dgm:pt>
    <dgm:pt modelId="{3779B387-8C3C-284B-B576-72E15C1E5C40}" type="sibTrans" cxnId="{470C90F9-5D15-F74A-9848-5FBACEEA14A1}">
      <dgm:prSet/>
      <dgm:spPr/>
      <dgm:t>
        <a:bodyPr/>
        <a:lstStyle/>
        <a:p>
          <a:endParaRPr lang="en-US"/>
        </a:p>
      </dgm:t>
    </dgm:pt>
    <dgm:pt modelId="{F3524E5F-90EB-1444-B132-A7F71B02AC60}">
      <dgm:prSet phldrT="[Text]" custT="1"/>
      <dgm:spPr/>
      <dgm:t>
        <a:bodyPr/>
        <a:lstStyle/>
        <a:p>
          <a:r>
            <a:rPr lang="en-US" sz="1800" dirty="0"/>
            <a:t>The job of a teacher, is not to fill a vessel, but to light a flame.</a:t>
          </a:r>
        </a:p>
        <a:p>
          <a:r>
            <a:rPr lang="en-US" sz="1800" dirty="0"/>
            <a:t>Chinese classrooms try to fill a vessel. American classrooms try to light a flame.</a:t>
          </a:r>
        </a:p>
      </dgm:t>
    </dgm:pt>
    <dgm:pt modelId="{13759527-B89F-1C46-A388-D8BD9DF4D6AC}" type="parTrans" cxnId="{7FF20E23-3B9E-3F40-9B35-1E4635B1CC40}">
      <dgm:prSet/>
      <dgm:spPr/>
      <dgm:t>
        <a:bodyPr/>
        <a:lstStyle/>
        <a:p>
          <a:endParaRPr lang="en-US"/>
        </a:p>
      </dgm:t>
    </dgm:pt>
    <dgm:pt modelId="{57546714-09DD-8245-9E96-216603DCD8C0}" type="sibTrans" cxnId="{7FF20E23-3B9E-3F40-9B35-1E4635B1CC40}">
      <dgm:prSet/>
      <dgm:spPr/>
      <dgm:t>
        <a:bodyPr/>
        <a:lstStyle/>
        <a:p>
          <a:endParaRPr lang="en-US"/>
        </a:p>
      </dgm:t>
    </dgm:pt>
    <dgm:pt modelId="{1E44C857-F9C3-AF4A-9CBF-96BD44DB9F0B}" type="pres">
      <dgm:prSet presAssocID="{54CA22DD-30C3-A044-A80B-5CE128C750B2}" presName="Name0" presStyleCnt="0">
        <dgm:presLayoutVars>
          <dgm:dir/>
          <dgm:resizeHandles val="exact"/>
        </dgm:presLayoutVars>
      </dgm:prSet>
      <dgm:spPr/>
    </dgm:pt>
    <dgm:pt modelId="{5FBBE296-69A4-C047-A3BB-0367C6F9A6D7}" type="pres">
      <dgm:prSet presAssocID="{54CA22DD-30C3-A044-A80B-5CE128C750B2}" presName="bkgdShp" presStyleLbl="alignAccFollowNode1" presStyleIdx="0" presStyleCnt="1"/>
      <dgm:spPr/>
    </dgm:pt>
    <dgm:pt modelId="{408D74FA-1535-C142-AD8D-B903D18C5DFD}" type="pres">
      <dgm:prSet presAssocID="{54CA22DD-30C3-A044-A80B-5CE128C750B2}" presName="linComp" presStyleCnt="0"/>
      <dgm:spPr/>
    </dgm:pt>
    <dgm:pt modelId="{FFC23A31-01BB-1C43-B068-B1208EBB1905}" type="pres">
      <dgm:prSet presAssocID="{2F3AF541-4E29-D146-B5A1-EF15825F5C87}" presName="compNode" presStyleCnt="0"/>
      <dgm:spPr/>
    </dgm:pt>
    <dgm:pt modelId="{8AE1C4AC-869D-F34C-93B3-0A024A264E4D}" type="pres">
      <dgm:prSet presAssocID="{2F3AF541-4E29-D146-B5A1-EF15825F5C87}" presName="node" presStyleLbl="node1" presStyleIdx="0" presStyleCnt="3">
        <dgm:presLayoutVars>
          <dgm:bulletEnabled val="1"/>
        </dgm:presLayoutVars>
      </dgm:prSet>
      <dgm:spPr/>
    </dgm:pt>
    <dgm:pt modelId="{715C884C-AC46-6F4F-8CDE-4C6A35537F11}" type="pres">
      <dgm:prSet presAssocID="{2F3AF541-4E29-D146-B5A1-EF15825F5C87}" presName="invisiNode" presStyleLbl="node1" presStyleIdx="0" presStyleCnt="3"/>
      <dgm:spPr/>
    </dgm:pt>
    <dgm:pt modelId="{134D399E-3445-5348-882E-EA93757EF006}" type="pres">
      <dgm:prSet presAssocID="{2F3AF541-4E29-D146-B5A1-EF15825F5C87}" presName="imagNode" presStyleLbl="fgImgPlace1" presStyleIdx="0" presStyleCnt="3"/>
      <dgm:spPr/>
    </dgm:pt>
    <dgm:pt modelId="{9FBB58D2-0EBA-A547-B5F1-079F82FC71DE}" type="pres">
      <dgm:prSet presAssocID="{06DEF725-2EC6-CD43-9CF3-B104E36D185B}" presName="sibTrans" presStyleLbl="sibTrans2D1" presStyleIdx="0" presStyleCnt="0"/>
      <dgm:spPr/>
    </dgm:pt>
    <dgm:pt modelId="{28C8315D-F0F4-F84E-A45B-947154164F6E}" type="pres">
      <dgm:prSet presAssocID="{FD024BF4-A680-E34B-97E4-8F971AE300BF}" presName="compNode" presStyleCnt="0"/>
      <dgm:spPr/>
    </dgm:pt>
    <dgm:pt modelId="{D628433D-C76E-F449-9402-A59FB840303B}" type="pres">
      <dgm:prSet presAssocID="{FD024BF4-A680-E34B-97E4-8F971AE300BF}" presName="node" presStyleLbl="node1" presStyleIdx="1" presStyleCnt="3">
        <dgm:presLayoutVars>
          <dgm:bulletEnabled val="1"/>
        </dgm:presLayoutVars>
      </dgm:prSet>
      <dgm:spPr/>
    </dgm:pt>
    <dgm:pt modelId="{640F59B2-6335-3A4C-9830-51D9F3A8DEEB}" type="pres">
      <dgm:prSet presAssocID="{FD024BF4-A680-E34B-97E4-8F971AE300BF}" presName="invisiNode" presStyleLbl="node1" presStyleIdx="1" presStyleCnt="3"/>
      <dgm:spPr/>
    </dgm:pt>
    <dgm:pt modelId="{1C78F6C6-93F3-0947-8D5B-FE930F657B96}" type="pres">
      <dgm:prSet presAssocID="{FD024BF4-A680-E34B-97E4-8F971AE300BF}" presName="imagNode" presStyleLbl="fgImgPlace1" presStyleIdx="1" presStyleCnt="3"/>
      <dgm:spPr/>
    </dgm:pt>
    <dgm:pt modelId="{855F4E69-014F-5349-A49D-591D117E8C5B}" type="pres">
      <dgm:prSet presAssocID="{3779B387-8C3C-284B-B576-72E15C1E5C40}" presName="sibTrans" presStyleLbl="sibTrans2D1" presStyleIdx="0" presStyleCnt="0"/>
      <dgm:spPr/>
    </dgm:pt>
    <dgm:pt modelId="{A86BFE9F-9028-6E41-9102-2755CC0AA9EF}" type="pres">
      <dgm:prSet presAssocID="{F3524E5F-90EB-1444-B132-A7F71B02AC60}" presName="compNode" presStyleCnt="0"/>
      <dgm:spPr/>
    </dgm:pt>
    <dgm:pt modelId="{AF7A346E-03A7-8D45-9B4E-E363D264E601}" type="pres">
      <dgm:prSet presAssocID="{F3524E5F-90EB-1444-B132-A7F71B02AC60}" presName="node" presStyleLbl="node1" presStyleIdx="2" presStyleCnt="3">
        <dgm:presLayoutVars>
          <dgm:bulletEnabled val="1"/>
        </dgm:presLayoutVars>
      </dgm:prSet>
      <dgm:spPr/>
    </dgm:pt>
    <dgm:pt modelId="{7F4F0D0A-BFE5-0147-9589-C92B661FBA34}" type="pres">
      <dgm:prSet presAssocID="{F3524E5F-90EB-1444-B132-A7F71B02AC60}" presName="invisiNode" presStyleLbl="node1" presStyleIdx="2" presStyleCnt="3"/>
      <dgm:spPr/>
    </dgm:pt>
    <dgm:pt modelId="{100EB136-6670-B241-9D3B-0BB9FE3250CD}" type="pres">
      <dgm:prSet presAssocID="{F3524E5F-90EB-1444-B132-A7F71B02AC60}" presName="imagNode" presStyleLbl="fgImgPlace1" presStyleIdx="2" presStyleCnt="3"/>
      <dgm:spPr/>
    </dgm:pt>
  </dgm:ptLst>
  <dgm:cxnLst>
    <dgm:cxn modelId="{232D7E20-1373-3848-B033-60AF07D5AAF3}" type="presOf" srcId="{2F3AF541-4E29-D146-B5A1-EF15825F5C87}" destId="{8AE1C4AC-869D-F34C-93B3-0A024A264E4D}" srcOrd="0" destOrd="0" presId="urn:microsoft.com/office/officeart/2005/8/layout/pList2"/>
    <dgm:cxn modelId="{7FF20E23-3B9E-3F40-9B35-1E4635B1CC40}" srcId="{54CA22DD-30C3-A044-A80B-5CE128C750B2}" destId="{F3524E5F-90EB-1444-B132-A7F71B02AC60}" srcOrd="2" destOrd="0" parTransId="{13759527-B89F-1C46-A388-D8BD9DF4D6AC}" sibTransId="{57546714-09DD-8245-9E96-216603DCD8C0}"/>
    <dgm:cxn modelId="{85C9FC2F-7204-BB4D-9759-B1AB221DFCF1}" type="presOf" srcId="{F3524E5F-90EB-1444-B132-A7F71B02AC60}" destId="{AF7A346E-03A7-8D45-9B4E-E363D264E601}" srcOrd="0" destOrd="0" presId="urn:microsoft.com/office/officeart/2005/8/layout/pList2"/>
    <dgm:cxn modelId="{95682541-20B7-364B-9B94-8654864F5BDD}" srcId="{54CA22DD-30C3-A044-A80B-5CE128C750B2}" destId="{2F3AF541-4E29-D146-B5A1-EF15825F5C87}" srcOrd="0" destOrd="0" parTransId="{58FEB138-D587-244C-A01D-B9D3630942ED}" sibTransId="{06DEF725-2EC6-CD43-9CF3-B104E36D185B}"/>
    <dgm:cxn modelId="{116BF090-FC1E-5A45-94E5-D73BE5510344}" type="presOf" srcId="{FD024BF4-A680-E34B-97E4-8F971AE300BF}" destId="{D628433D-C76E-F449-9402-A59FB840303B}" srcOrd="0" destOrd="0" presId="urn:microsoft.com/office/officeart/2005/8/layout/pList2"/>
    <dgm:cxn modelId="{61C957DD-92A9-1A49-BDEF-54942B5D7625}" type="presOf" srcId="{3779B387-8C3C-284B-B576-72E15C1E5C40}" destId="{855F4E69-014F-5349-A49D-591D117E8C5B}" srcOrd="0" destOrd="0" presId="urn:microsoft.com/office/officeart/2005/8/layout/pList2"/>
    <dgm:cxn modelId="{87C1EBEB-8F05-AC40-9402-A56D68C8A26B}" type="presOf" srcId="{54CA22DD-30C3-A044-A80B-5CE128C750B2}" destId="{1E44C857-F9C3-AF4A-9CBF-96BD44DB9F0B}" srcOrd="0" destOrd="0" presId="urn:microsoft.com/office/officeart/2005/8/layout/pList2"/>
    <dgm:cxn modelId="{470C90F9-5D15-F74A-9848-5FBACEEA14A1}" srcId="{54CA22DD-30C3-A044-A80B-5CE128C750B2}" destId="{FD024BF4-A680-E34B-97E4-8F971AE300BF}" srcOrd="1" destOrd="0" parTransId="{F35378E6-5C04-5A47-8E19-F83FE3AC0D73}" sibTransId="{3779B387-8C3C-284B-B576-72E15C1E5C40}"/>
    <dgm:cxn modelId="{93CA28FA-456B-3640-BF11-C815C31C715B}" type="presOf" srcId="{06DEF725-2EC6-CD43-9CF3-B104E36D185B}" destId="{9FBB58D2-0EBA-A547-B5F1-079F82FC71DE}" srcOrd="0" destOrd="0" presId="urn:microsoft.com/office/officeart/2005/8/layout/pList2"/>
    <dgm:cxn modelId="{54771954-2352-E144-A945-1DF5AB7F85C4}" type="presParOf" srcId="{1E44C857-F9C3-AF4A-9CBF-96BD44DB9F0B}" destId="{5FBBE296-69A4-C047-A3BB-0367C6F9A6D7}" srcOrd="0" destOrd="0" presId="urn:microsoft.com/office/officeart/2005/8/layout/pList2"/>
    <dgm:cxn modelId="{2FE2E1C6-0267-7E4A-AAEC-88DC1ECF2445}" type="presParOf" srcId="{1E44C857-F9C3-AF4A-9CBF-96BD44DB9F0B}" destId="{408D74FA-1535-C142-AD8D-B903D18C5DFD}" srcOrd="1" destOrd="0" presId="urn:microsoft.com/office/officeart/2005/8/layout/pList2"/>
    <dgm:cxn modelId="{0DD09A1F-603D-2442-A3CA-F1BA96892AC0}" type="presParOf" srcId="{408D74FA-1535-C142-AD8D-B903D18C5DFD}" destId="{FFC23A31-01BB-1C43-B068-B1208EBB1905}" srcOrd="0" destOrd="0" presId="urn:microsoft.com/office/officeart/2005/8/layout/pList2"/>
    <dgm:cxn modelId="{403001D3-ECB1-C447-A785-CCCFE8E29721}" type="presParOf" srcId="{FFC23A31-01BB-1C43-B068-B1208EBB1905}" destId="{8AE1C4AC-869D-F34C-93B3-0A024A264E4D}" srcOrd="0" destOrd="0" presId="urn:microsoft.com/office/officeart/2005/8/layout/pList2"/>
    <dgm:cxn modelId="{6EDDB953-27AC-7841-998E-93040EE7EA1A}" type="presParOf" srcId="{FFC23A31-01BB-1C43-B068-B1208EBB1905}" destId="{715C884C-AC46-6F4F-8CDE-4C6A35537F11}" srcOrd="1" destOrd="0" presId="urn:microsoft.com/office/officeart/2005/8/layout/pList2"/>
    <dgm:cxn modelId="{17B6EEFE-CE6A-534B-BABA-91BF54BB5086}" type="presParOf" srcId="{FFC23A31-01BB-1C43-B068-B1208EBB1905}" destId="{134D399E-3445-5348-882E-EA93757EF006}" srcOrd="2" destOrd="0" presId="urn:microsoft.com/office/officeart/2005/8/layout/pList2"/>
    <dgm:cxn modelId="{7AE7A914-EC00-EC44-B8C4-A1146BF7A221}" type="presParOf" srcId="{408D74FA-1535-C142-AD8D-B903D18C5DFD}" destId="{9FBB58D2-0EBA-A547-B5F1-079F82FC71DE}" srcOrd="1" destOrd="0" presId="urn:microsoft.com/office/officeart/2005/8/layout/pList2"/>
    <dgm:cxn modelId="{BBCDA41B-B682-D24C-99F5-B1EC59CBC67A}" type="presParOf" srcId="{408D74FA-1535-C142-AD8D-B903D18C5DFD}" destId="{28C8315D-F0F4-F84E-A45B-947154164F6E}" srcOrd="2" destOrd="0" presId="urn:microsoft.com/office/officeart/2005/8/layout/pList2"/>
    <dgm:cxn modelId="{7E61074C-1E87-6E47-AFA0-70FB1DDADEC0}" type="presParOf" srcId="{28C8315D-F0F4-F84E-A45B-947154164F6E}" destId="{D628433D-C76E-F449-9402-A59FB840303B}" srcOrd="0" destOrd="0" presId="urn:microsoft.com/office/officeart/2005/8/layout/pList2"/>
    <dgm:cxn modelId="{78E321E8-D681-0944-8D01-FD2A66A65E16}" type="presParOf" srcId="{28C8315D-F0F4-F84E-A45B-947154164F6E}" destId="{640F59B2-6335-3A4C-9830-51D9F3A8DEEB}" srcOrd="1" destOrd="0" presId="urn:microsoft.com/office/officeart/2005/8/layout/pList2"/>
    <dgm:cxn modelId="{4DC5D7EC-B660-C442-A423-BC8628CAE7E9}" type="presParOf" srcId="{28C8315D-F0F4-F84E-A45B-947154164F6E}" destId="{1C78F6C6-93F3-0947-8D5B-FE930F657B96}" srcOrd="2" destOrd="0" presId="urn:microsoft.com/office/officeart/2005/8/layout/pList2"/>
    <dgm:cxn modelId="{9EDA8E3A-CD64-1946-A0C1-2ED50424862C}" type="presParOf" srcId="{408D74FA-1535-C142-AD8D-B903D18C5DFD}" destId="{855F4E69-014F-5349-A49D-591D117E8C5B}" srcOrd="3" destOrd="0" presId="urn:microsoft.com/office/officeart/2005/8/layout/pList2"/>
    <dgm:cxn modelId="{5DF78159-C831-204D-948F-C4EC0CFC1B83}" type="presParOf" srcId="{408D74FA-1535-C142-AD8D-B903D18C5DFD}" destId="{A86BFE9F-9028-6E41-9102-2755CC0AA9EF}" srcOrd="4" destOrd="0" presId="urn:microsoft.com/office/officeart/2005/8/layout/pList2"/>
    <dgm:cxn modelId="{5EE320DD-3696-6543-8808-EC6FF4C291B6}" type="presParOf" srcId="{A86BFE9F-9028-6E41-9102-2755CC0AA9EF}" destId="{AF7A346E-03A7-8D45-9B4E-E363D264E601}" srcOrd="0" destOrd="0" presId="urn:microsoft.com/office/officeart/2005/8/layout/pList2"/>
    <dgm:cxn modelId="{4CFDB8BC-B22F-974F-B233-217333D20FF4}" type="presParOf" srcId="{A86BFE9F-9028-6E41-9102-2755CC0AA9EF}" destId="{7F4F0D0A-BFE5-0147-9589-C92B661FBA34}" srcOrd="1" destOrd="0" presId="urn:microsoft.com/office/officeart/2005/8/layout/pList2"/>
    <dgm:cxn modelId="{A7EE282C-69DB-2A47-B9D4-0E5FBC78F333}" type="presParOf" srcId="{A86BFE9F-9028-6E41-9102-2755CC0AA9EF}" destId="{100EB136-6670-B241-9D3B-0BB9FE3250CD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4A30F41-5343-D048-B789-75B99A59A523}" type="doc">
      <dgm:prSet loTypeId="urn:microsoft.com/office/officeart/2005/8/layout/arrow3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5734838-182B-2E49-B8B1-552978A1E265}">
      <dgm:prSet phldrT="[Text]"/>
      <dgm:spPr/>
      <dgm:t>
        <a:bodyPr/>
        <a:lstStyle/>
        <a:p>
          <a:r>
            <a:rPr lang="en-US" dirty="0"/>
            <a:t>You are unique and special- no one has a right to force you to change</a:t>
          </a:r>
        </a:p>
      </dgm:t>
    </dgm:pt>
    <dgm:pt modelId="{2D060CF3-07EF-4B49-969B-6A447F80BC5E}" type="parTrans" cxnId="{CB50CB03-D942-C244-9B6E-0B93B53C654D}">
      <dgm:prSet/>
      <dgm:spPr/>
      <dgm:t>
        <a:bodyPr/>
        <a:lstStyle/>
        <a:p>
          <a:endParaRPr lang="en-US"/>
        </a:p>
      </dgm:t>
    </dgm:pt>
    <dgm:pt modelId="{0E990F55-3005-1946-BE83-A3B3DB19D33C}" type="sibTrans" cxnId="{CB50CB03-D942-C244-9B6E-0B93B53C654D}">
      <dgm:prSet/>
      <dgm:spPr/>
      <dgm:t>
        <a:bodyPr/>
        <a:lstStyle/>
        <a:p>
          <a:endParaRPr lang="en-US"/>
        </a:p>
      </dgm:t>
    </dgm:pt>
    <dgm:pt modelId="{E9517890-F060-154A-8489-1355C429F561}">
      <dgm:prSet phldrT="[Text]"/>
      <dgm:spPr/>
      <dgm:t>
        <a:bodyPr/>
        <a:lstStyle/>
        <a:p>
          <a:r>
            <a:rPr lang="en-US" dirty="0"/>
            <a:t>You must also respect the individuality of other- you have no right to force them to change</a:t>
          </a:r>
        </a:p>
      </dgm:t>
    </dgm:pt>
    <dgm:pt modelId="{B3F90AD2-E323-544B-8D0C-26D99BDFD182}" type="parTrans" cxnId="{6E3A0453-0280-C243-8308-23F298739D08}">
      <dgm:prSet/>
      <dgm:spPr/>
      <dgm:t>
        <a:bodyPr/>
        <a:lstStyle/>
        <a:p>
          <a:endParaRPr lang="en-US"/>
        </a:p>
      </dgm:t>
    </dgm:pt>
    <dgm:pt modelId="{B0DC73AF-CF18-2F43-83E4-92C21090077B}" type="sibTrans" cxnId="{6E3A0453-0280-C243-8308-23F298739D08}">
      <dgm:prSet/>
      <dgm:spPr/>
      <dgm:t>
        <a:bodyPr/>
        <a:lstStyle/>
        <a:p>
          <a:endParaRPr lang="en-US"/>
        </a:p>
      </dgm:t>
    </dgm:pt>
    <dgm:pt modelId="{36ED4B4F-1DF8-0141-BAEA-DC2643A7EA24}" type="pres">
      <dgm:prSet presAssocID="{34A30F41-5343-D048-B789-75B99A59A523}" presName="compositeShape" presStyleCnt="0">
        <dgm:presLayoutVars>
          <dgm:chMax val="2"/>
          <dgm:dir/>
          <dgm:resizeHandles val="exact"/>
        </dgm:presLayoutVars>
      </dgm:prSet>
      <dgm:spPr/>
    </dgm:pt>
    <dgm:pt modelId="{B5BD63E5-5B4E-1740-9A2B-5D704A9209C4}" type="pres">
      <dgm:prSet presAssocID="{34A30F41-5343-D048-B789-75B99A59A523}" presName="divider" presStyleLbl="fgShp" presStyleIdx="0" presStyleCnt="1"/>
      <dgm:spPr/>
    </dgm:pt>
    <dgm:pt modelId="{DB2DAE87-9F43-944D-8D08-A0F44641C598}" type="pres">
      <dgm:prSet presAssocID="{C5734838-182B-2E49-B8B1-552978A1E265}" presName="downArrow" presStyleLbl="node1" presStyleIdx="0" presStyleCnt="2"/>
      <dgm:spPr/>
    </dgm:pt>
    <dgm:pt modelId="{847C66A1-C416-AD4F-B558-EC57181EE8AC}" type="pres">
      <dgm:prSet presAssocID="{C5734838-182B-2E49-B8B1-552978A1E265}" presName="downArrowText" presStyleLbl="revTx" presStyleIdx="0" presStyleCnt="2">
        <dgm:presLayoutVars>
          <dgm:bulletEnabled val="1"/>
        </dgm:presLayoutVars>
      </dgm:prSet>
      <dgm:spPr/>
    </dgm:pt>
    <dgm:pt modelId="{C9E6141E-544F-6345-A43D-18DD6266AA84}" type="pres">
      <dgm:prSet presAssocID="{E9517890-F060-154A-8489-1355C429F561}" presName="upArrow" presStyleLbl="node1" presStyleIdx="1" presStyleCnt="2"/>
      <dgm:spPr/>
    </dgm:pt>
    <dgm:pt modelId="{15725CF3-7381-4649-B031-A21C6A9F376E}" type="pres">
      <dgm:prSet presAssocID="{E9517890-F060-154A-8489-1355C429F561}" presName="upArrowText" presStyleLbl="revTx" presStyleIdx="1" presStyleCnt="2">
        <dgm:presLayoutVars>
          <dgm:bulletEnabled val="1"/>
        </dgm:presLayoutVars>
      </dgm:prSet>
      <dgm:spPr/>
    </dgm:pt>
  </dgm:ptLst>
  <dgm:cxnLst>
    <dgm:cxn modelId="{CB50CB03-D942-C244-9B6E-0B93B53C654D}" srcId="{34A30F41-5343-D048-B789-75B99A59A523}" destId="{C5734838-182B-2E49-B8B1-552978A1E265}" srcOrd="0" destOrd="0" parTransId="{2D060CF3-07EF-4B49-969B-6A447F80BC5E}" sibTransId="{0E990F55-3005-1946-BE83-A3B3DB19D33C}"/>
    <dgm:cxn modelId="{FD66802B-5EE2-8648-AD57-87E1F47B2F3B}" type="presOf" srcId="{C5734838-182B-2E49-B8B1-552978A1E265}" destId="{847C66A1-C416-AD4F-B558-EC57181EE8AC}" srcOrd="0" destOrd="0" presId="urn:microsoft.com/office/officeart/2005/8/layout/arrow3"/>
    <dgm:cxn modelId="{6E3A0453-0280-C243-8308-23F298739D08}" srcId="{34A30F41-5343-D048-B789-75B99A59A523}" destId="{E9517890-F060-154A-8489-1355C429F561}" srcOrd="1" destOrd="0" parTransId="{B3F90AD2-E323-544B-8D0C-26D99BDFD182}" sibTransId="{B0DC73AF-CF18-2F43-83E4-92C21090077B}"/>
    <dgm:cxn modelId="{A81E6E5C-0FCB-F74C-B1D3-6B1138FA5375}" type="presOf" srcId="{34A30F41-5343-D048-B789-75B99A59A523}" destId="{36ED4B4F-1DF8-0141-BAEA-DC2643A7EA24}" srcOrd="0" destOrd="0" presId="urn:microsoft.com/office/officeart/2005/8/layout/arrow3"/>
    <dgm:cxn modelId="{9CE88595-240F-9248-B6BE-632F066A46A5}" type="presOf" srcId="{E9517890-F060-154A-8489-1355C429F561}" destId="{15725CF3-7381-4649-B031-A21C6A9F376E}" srcOrd="0" destOrd="0" presId="urn:microsoft.com/office/officeart/2005/8/layout/arrow3"/>
    <dgm:cxn modelId="{CD14639C-3E4C-C243-A470-D9B7198665C0}" type="presParOf" srcId="{36ED4B4F-1DF8-0141-BAEA-DC2643A7EA24}" destId="{B5BD63E5-5B4E-1740-9A2B-5D704A9209C4}" srcOrd="0" destOrd="0" presId="urn:microsoft.com/office/officeart/2005/8/layout/arrow3"/>
    <dgm:cxn modelId="{BF0E3913-3829-9045-8A5D-3B6ED7901681}" type="presParOf" srcId="{36ED4B4F-1DF8-0141-BAEA-DC2643A7EA24}" destId="{DB2DAE87-9F43-944D-8D08-A0F44641C598}" srcOrd="1" destOrd="0" presId="urn:microsoft.com/office/officeart/2005/8/layout/arrow3"/>
    <dgm:cxn modelId="{65976EC1-D11E-DB4C-8824-F5234DEB37C1}" type="presParOf" srcId="{36ED4B4F-1DF8-0141-BAEA-DC2643A7EA24}" destId="{847C66A1-C416-AD4F-B558-EC57181EE8AC}" srcOrd="2" destOrd="0" presId="urn:microsoft.com/office/officeart/2005/8/layout/arrow3"/>
    <dgm:cxn modelId="{38574353-377B-CC46-BEBD-78E97DDEF7E1}" type="presParOf" srcId="{36ED4B4F-1DF8-0141-BAEA-DC2643A7EA24}" destId="{C9E6141E-544F-6345-A43D-18DD6266AA84}" srcOrd="3" destOrd="0" presId="urn:microsoft.com/office/officeart/2005/8/layout/arrow3"/>
    <dgm:cxn modelId="{003317E2-AE47-A14A-AB05-FA2DEF0338F2}" type="presParOf" srcId="{36ED4B4F-1DF8-0141-BAEA-DC2643A7EA24}" destId="{15725CF3-7381-4649-B031-A21C6A9F376E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6349485-EB93-6743-BD69-17905240365A}" type="doc">
      <dgm:prSet loTypeId="urn:microsoft.com/office/officeart/2005/8/layout/hProcess4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985D0E2-A01C-5A4C-93E8-26C296494D48}">
      <dgm:prSet phldrT="[Text]"/>
      <dgm:spPr/>
      <dgm:t>
        <a:bodyPr/>
        <a:lstStyle/>
        <a:p>
          <a:r>
            <a:rPr lang="en-US" dirty="0"/>
            <a:t>Tradition</a:t>
          </a:r>
        </a:p>
      </dgm:t>
    </dgm:pt>
    <dgm:pt modelId="{3DC23AE3-F8AB-A641-9A43-62F99F4D76D4}" type="parTrans" cxnId="{5EE56D76-76D2-A741-B4D9-868D5FC0DED6}">
      <dgm:prSet/>
      <dgm:spPr/>
      <dgm:t>
        <a:bodyPr/>
        <a:lstStyle/>
        <a:p>
          <a:endParaRPr lang="en-US"/>
        </a:p>
      </dgm:t>
    </dgm:pt>
    <dgm:pt modelId="{A67A8929-3606-D64C-BB9D-263D8A2057CD}" type="sibTrans" cxnId="{5EE56D76-76D2-A741-B4D9-868D5FC0DED6}">
      <dgm:prSet/>
      <dgm:spPr/>
      <dgm:t>
        <a:bodyPr/>
        <a:lstStyle/>
        <a:p>
          <a:endParaRPr lang="en-US"/>
        </a:p>
      </dgm:t>
    </dgm:pt>
    <dgm:pt modelId="{BF96AFB9-AD49-4843-8053-E0FEE79F1383}">
      <dgm:prSet phldrT="[Text]" custT="1"/>
      <dgm:spPr/>
      <dgm:t>
        <a:bodyPr/>
        <a:lstStyle/>
        <a:p>
          <a:r>
            <a:rPr lang="en-US" sz="2000" dirty="0"/>
            <a:t>Familiar and Safe</a:t>
          </a:r>
        </a:p>
      </dgm:t>
    </dgm:pt>
    <dgm:pt modelId="{86DCAB9D-E907-8345-B352-590EE12F6A01}" type="parTrans" cxnId="{ABA0CC5E-8B1E-4F49-875F-DE96813FCCD0}">
      <dgm:prSet/>
      <dgm:spPr/>
      <dgm:t>
        <a:bodyPr/>
        <a:lstStyle/>
        <a:p>
          <a:endParaRPr lang="en-US"/>
        </a:p>
      </dgm:t>
    </dgm:pt>
    <dgm:pt modelId="{71223010-D12F-7C4F-9010-036915B039B3}" type="sibTrans" cxnId="{ABA0CC5E-8B1E-4F49-875F-DE96813FCCD0}">
      <dgm:prSet/>
      <dgm:spPr/>
      <dgm:t>
        <a:bodyPr/>
        <a:lstStyle/>
        <a:p>
          <a:endParaRPr lang="en-US"/>
        </a:p>
      </dgm:t>
    </dgm:pt>
    <dgm:pt modelId="{B3520FBC-7722-5E4E-8201-9F5560F938B9}">
      <dgm:prSet phldrT="[Text]" custT="1"/>
      <dgm:spPr/>
      <dgm:t>
        <a:bodyPr/>
        <a:lstStyle/>
        <a:p>
          <a:r>
            <a:rPr lang="en-US" sz="2000" dirty="0"/>
            <a:t>Change is scary</a:t>
          </a:r>
        </a:p>
      </dgm:t>
    </dgm:pt>
    <dgm:pt modelId="{9DE956AA-B8D4-2C45-8B5F-D8F48D5C5B3B}" type="parTrans" cxnId="{BF646E77-7724-4F47-9151-90BF3C02737A}">
      <dgm:prSet/>
      <dgm:spPr/>
      <dgm:t>
        <a:bodyPr/>
        <a:lstStyle/>
        <a:p>
          <a:endParaRPr lang="en-US"/>
        </a:p>
      </dgm:t>
    </dgm:pt>
    <dgm:pt modelId="{E192E48E-AA84-7442-A91F-195FFC668A80}" type="sibTrans" cxnId="{BF646E77-7724-4F47-9151-90BF3C02737A}">
      <dgm:prSet/>
      <dgm:spPr/>
      <dgm:t>
        <a:bodyPr/>
        <a:lstStyle/>
        <a:p>
          <a:endParaRPr lang="en-US"/>
        </a:p>
      </dgm:t>
    </dgm:pt>
    <dgm:pt modelId="{22241953-C505-734D-A9C9-89206AE05331}">
      <dgm:prSet phldrT="[Text]"/>
      <dgm:spPr/>
      <dgm:t>
        <a:bodyPr/>
        <a:lstStyle/>
        <a:p>
          <a:r>
            <a:rPr lang="en-US" dirty="0"/>
            <a:t>Old problems</a:t>
          </a:r>
        </a:p>
      </dgm:t>
    </dgm:pt>
    <dgm:pt modelId="{2A56DEBE-118E-FF41-BC15-58E89FB17F2C}" type="parTrans" cxnId="{EE325B3E-6482-D347-A886-80462D07679C}">
      <dgm:prSet/>
      <dgm:spPr/>
      <dgm:t>
        <a:bodyPr/>
        <a:lstStyle/>
        <a:p>
          <a:endParaRPr lang="en-US"/>
        </a:p>
      </dgm:t>
    </dgm:pt>
    <dgm:pt modelId="{A60CAAB8-1A4D-7644-91F7-9CC7F903DB9E}" type="sibTrans" cxnId="{EE325B3E-6482-D347-A886-80462D07679C}">
      <dgm:prSet/>
      <dgm:spPr/>
      <dgm:t>
        <a:bodyPr/>
        <a:lstStyle/>
        <a:p>
          <a:endParaRPr lang="en-US"/>
        </a:p>
      </dgm:t>
    </dgm:pt>
    <dgm:pt modelId="{C002F839-0212-284E-8C04-1EEC8B756F3F}">
      <dgm:prSet phldrT="[Text]" custT="1"/>
      <dgm:spPr/>
      <dgm:t>
        <a:bodyPr/>
        <a:lstStyle/>
        <a:p>
          <a:r>
            <a:rPr lang="en-US" sz="1600" dirty="0"/>
            <a:t>If a problem is an old one, traditional methods have failed to solve it.</a:t>
          </a:r>
        </a:p>
      </dgm:t>
    </dgm:pt>
    <dgm:pt modelId="{7CEF33C4-10C1-C647-BDAB-D24419220869}" type="parTrans" cxnId="{F92E93A3-5B36-BA43-8E6D-C76812497CB3}">
      <dgm:prSet/>
      <dgm:spPr/>
      <dgm:t>
        <a:bodyPr/>
        <a:lstStyle/>
        <a:p>
          <a:endParaRPr lang="en-US"/>
        </a:p>
      </dgm:t>
    </dgm:pt>
    <dgm:pt modelId="{8D449137-B45B-6647-B12B-3F90DFF91096}" type="sibTrans" cxnId="{F92E93A3-5B36-BA43-8E6D-C76812497CB3}">
      <dgm:prSet/>
      <dgm:spPr/>
      <dgm:t>
        <a:bodyPr/>
        <a:lstStyle/>
        <a:p>
          <a:endParaRPr lang="en-US"/>
        </a:p>
      </dgm:t>
    </dgm:pt>
    <dgm:pt modelId="{516B5B01-D326-514E-9CAA-B81EE137F204}">
      <dgm:prSet phldrT="[Text]" custT="1"/>
      <dgm:spPr/>
      <dgm:t>
        <a:bodyPr/>
        <a:lstStyle/>
        <a:p>
          <a:r>
            <a:rPr lang="en-US" sz="1600" dirty="0"/>
            <a:t>New methods are required.</a:t>
          </a:r>
        </a:p>
      </dgm:t>
    </dgm:pt>
    <dgm:pt modelId="{79968CD2-1118-2647-A7C7-736C40F1922C}" type="parTrans" cxnId="{EEE48622-FC43-6C44-8785-01E4271AA2F7}">
      <dgm:prSet/>
      <dgm:spPr/>
      <dgm:t>
        <a:bodyPr/>
        <a:lstStyle/>
        <a:p>
          <a:endParaRPr lang="en-US"/>
        </a:p>
      </dgm:t>
    </dgm:pt>
    <dgm:pt modelId="{4CA0957D-9A9D-C54C-8922-E0F81B940F1D}" type="sibTrans" cxnId="{EEE48622-FC43-6C44-8785-01E4271AA2F7}">
      <dgm:prSet/>
      <dgm:spPr/>
      <dgm:t>
        <a:bodyPr/>
        <a:lstStyle/>
        <a:p>
          <a:endParaRPr lang="en-US"/>
        </a:p>
      </dgm:t>
    </dgm:pt>
    <dgm:pt modelId="{C92F7F96-F4B3-BF42-B5F1-32911F37DEA3}">
      <dgm:prSet phldrT="[Text]"/>
      <dgm:spPr/>
      <dgm:t>
        <a:bodyPr/>
        <a:lstStyle/>
        <a:p>
          <a:r>
            <a:rPr lang="en-US" dirty="0"/>
            <a:t>Innovation</a:t>
          </a:r>
        </a:p>
      </dgm:t>
    </dgm:pt>
    <dgm:pt modelId="{7C079748-3BB7-7747-B516-707A058B0173}" type="parTrans" cxnId="{CA874A5F-0966-3C42-B66B-DF904D484CD6}">
      <dgm:prSet/>
      <dgm:spPr/>
      <dgm:t>
        <a:bodyPr/>
        <a:lstStyle/>
        <a:p>
          <a:endParaRPr lang="en-US"/>
        </a:p>
      </dgm:t>
    </dgm:pt>
    <dgm:pt modelId="{DFBC9ACD-F9A2-4245-8363-1A1ABD7F7B44}" type="sibTrans" cxnId="{CA874A5F-0966-3C42-B66B-DF904D484CD6}">
      <dgm:prSet/>
      <dgm:spPr/>
      <dgm:t>
        <a:bodyPr/>
        <a:lstStyle/>
        <a:p>
          <a:endParaRPr lang="en-US"/>
        </a:p>
      </dgm:t>
    </dgm:pt>
    <dgm:pt modelId="{7D051ECA-8038-764F-B257-A0C9D9E0613C}">
      <dgm:prSet phldrT="[Text]" custT="1"/>
      <dgm:spPr/>
      <dgm:t>
        <a:bodyPr/>
        <a:lstStyle/>
        <a:p>
          <a:r>
            <a:rPr lang="en-US" sz="1600" dirty="0"/>
            <a:t>New methods require NEW thinking.</a:t>
          </a:r>
        </a:p>
      </dgm:t>
    </dgm:pt>
    <dgm:pt modelId="{14109371-1F5D-BA48-A6B3-D335D0A7C618}" type="parTrans" cxnId="{33E875A2-D633-E84F-BAD5-F62373B6BDCF}">
      <dgm:prSet/>
      <dgm:spPr/>
      <dgm:t>
        <a:bodyPr/>
        <a:lstStyle/>
        <a:p>
          <a:endParaRPr lang="en-US"/>
        </a:p>
      </dgm:t>
    </dgm:pt>
    <dgm:pt modelId="{7A45BB6A-50F3-0347-B685-9408D021075A}" type="sibTrans" cxnId="{33E875A2-D633-E84F-BAD5-F62373B6BDCF}">
      <dgm:prSet/>
      <dgm:spPr/>
      <dgm:t>
        <a:bodyPr/>
        <a:lstStyle/>
        <a:p>
          <a:endParaRPr lang="en-US"/>
        </a:p>
      </dgm:t>
    </dgm:pt>
    <dgm:pt modelId="{DEC80B72-6E59-AB41-9191-8A8B4DCEEB57}">
      <dgm:prSet phldrT="[Text]" custT="1"/>
      <dgm:spPr/>
      <dgm:t>
        <a:bodyPr/>
        <a:lstStyle/>
        <a:p>
          <a:r>
            <a:rPr lang="en-US" sz="1600" dirty="0"/>
            <a:t>New thinking requires breaking from tradition</a:t>
          </a:r>
        </a:p>
      </dgm:t>
    </dgm:pt>
    <dgm:pt modelId="{639AA5C9-C431-F94C-A824-DBF65A288938}" type="parTrans" cxnId="{9B921CF9-D188-084C-9437-FFA1BFE75294}">
      <dgm:prSet/>
      <dgm:spPr/>
      <dgm:t>
        <a:bodyPr/>
        <a:lstStyle/>
        <a:p>
          <a:endParaRPr lang="en-US"/>
        </a:p>
      </dgm:t>
    </dgm:pt>
    <dgm:pt modelId="{B11285AA-BD51-BD41-A5E8-91CF9ACA4E1A}" type="sibTrans" cxnId="{9B921CF9-D188-084C-9437-FFA1BFE75294}">
      <dgm:prSet/>
      <dgm:spPr/>
      <dgm:t>
        <a:bodyPr/>
        <a:lstStyle/>
        <a:p>
          <a:endParaRPr lang="en-US"/>
        </a:p>
      </dgm:t>
    </dgm:pt>
    <dgm:pt modelId="{006A61EE-AF21-624C-B60D-A8494FB023BC}" type="pres">
      <dgm:prSet presAssocID="{46349485-EB93-6743-BD69-17905240365A}" presName="Name0" presStyleCnt="0">
        <dgm:presLayoutVars>
          <dgm:dir/>
          <dgm:animLvl val="lvl"/>
          <dgm:resizeHandles val="exact"/>
        </dgm:presLayoutVars>
      </dgm:prSet>
      <dgm:spPr/>
    </dgm:pt>
    <dgm:pt modelId="{F7ECDD6D-492C-CF40-9263-5362345B72F3}" type="pres">
      <dgm:prSet presAssocID="{46349485-EB93-6743-BD69-17905240365A}" presName="tSp" presStyleCnt="0"/>
      <dgm:spPr/>
    </dgm:pt>
    <dgm:pt modelId="{33D278F2-1A4D-E745-94AF-A8E0590A466B}" type="pres">
      <dgm:prSet presAssocID="{46349485-EB93-6743-BD69-17905240365A}" presName="bSp" presStyleCnt="0"/>
      <dgm:spPr/>
    </dgm:pt>
    <dgm:pt modelId="{D90DB747-4C34-B944-BCF2-CD29FA6D0D29}" type="pres">
      <dgm:prSet presAssocID="{46349485-EB93-6743-BD69-17905240365A}" presName="process" presStyleCnt="0"/>
      <dgm:spPr/>
    </dgm:pt>
    <dgm:pt modelId="{38F63283-4767-1246-8808-506E42412592}" type="pres">
      <dgm:prSet presAssocID="{E985D0E2-A01C-5A4C-93E8-26C296494D48}" presName="composite1" presStyleCnt="0"/>
      <dgm:spPr/>
    </dgm:pt>
    <dgm:pt modelId="{7688B79D-F176-A444-8A4C-4EE39817C525}" type="pres">
      <dgm:prSet presAssocID="{E985D0E2-A01C-5A4C-93E8-26C296494D48}" presName="dummyNode1" presStyleLbl="node1" presStyleIdx="0" presStyleCnt="3"/>
      <dgm:spPr/>
    </dgm:pt>
    <dgm:pt modelId="{036A0763-FE39-2C45-9BA0-98F59C43089B}" type="pres">
      <dgm:prSet presAssocID="{E985D0E2-A01C-5A4C-93E8-26C296494D48}" presName="childNode1" presStyleLbl="bgAcc1" presStyleIdx="0" presStyleCnt="3">
        <dgm:presLayoutVars>
          <dgm:bulletEnabled val="1"/>
        </dgm:presLayoutVars>
      </dgm:prSet>
      <dgm:spPr/>
    </dgm:pt>
    <dgm:pt modelId="{D906B11E-DD60-3F45-810A-07633B709716}" type="pres">
      <dgm:prSet presAssocID="{E985D0E2-A01C-5A4C-93E8-26C296494D48}" presName="childNode1tx" presStyleLbl="bgAcc1" presStyleIdx="0" presStyleCnt="3">
        <dgm:presLayoutVars>
          <dgm:bulletEnabled val="1"/>
        </dgm:presLayoutVars>
      </dgm:prSet>
      <dgm:spPr/>
    </dgm:pt>
    <dgm:pt modelId="{BE8B3D2E-0386-6241-B2EF-A3BA1276FA6B}" type="pres">
      <dgm:prSet presAssocID="{E985D0E2-A01C-5A4C-93E8-26C296494D48}" presName="parentNode1" presStyleLbl="node1" presStyleIdx="0" presStyleCnt="3" custScaleX="119392" custScaleY="176366" custLinFactNeighborX="2744" custLinFactNeighborY="38686">
        <dgm:presLayoutVars>
          <dgm:chMax val="1"/>
          <dgm:bulletEnabled val="1"/>
        </dgm:presLayoutVars>
      </dgm:prSet>
      <dgm:spPr/>
    </dgm:pt>
    <dgm:pt modelId="{1DC4A551-2453-F342-86E8-98B3509DA901}" type="pres">
      <dgm:prSet presAssocID="{E985D0E2-A01C-5A4C-93E8-26C296494D48}" presName="connSite1" presStyleCnt="0"/>
      <dgm:spPr/>
    </dgm:pt>
    <dgm:pt modelId="{E4F8BDC1-C919-1C4C-BF75-DC1B84A47309}" type="pres">
      <dgm:prSet presAssocID="{A67A8929-3606-D64C-BB9D-263D8A2057CD}" presName="Name9" presStyleLbl="sibTrans2D1" presStyleIdx="0" presStyleCnt="2"/>
      <dgm:spPr/>
    </dgm:pt>
    <dgm:pt modelId="{32458FE9-ED61-3C46-B4A0-EA3F9A7B6E8A}" type="pres">
      <dgm:prSet presAssocID="{22241953-C505-734D-A9C9-89206AE05331}" presName="composite2" presStyleCnt="0"/>
      <dgm:spPr/>
    </dgm:pt>
    <dgm:pt modelId="{B8FA9641-4410-D748-B039-E3DF2984B773}" type="pres">
      <dgm:prSet presAssocID="{22241953-C505-734D-A9C9-89206AE05331}" presName="dummyNode2" presStyleLbl="node1" presStyleIdx="0" presStyleCnt="3"/>
      <dgm:spPr/>
    </dgm:pt>
    <dgm:pt modelId="{9B48E568-41E8-8840-918E-3AACF0DC71A6}" type="pres">
      <dgm:prSet presAssocID="{22241953-C505-734D-A9C9-89206AE05331}" presName="childNode2" presStyleLbl="bgAcc1" presStyleIdx="1" presStyleCnt="3" custScaleY="112728">
        <dgm:presLayoutVars>
          <dgm:bulletEnabled val="1"/>
        </dgm:presLayoutVars>
      </dgm:prSet>
      <dgm:spPr/>
    </dgm:pt>
    <dgm:pt modelId="{147F6A0E-01E1-C24D-83C2-79CC4C0AB83A}" type="pres">
      <dgm:prSet presAssocID="{22241953-C505-734D-A9C9-89206AE05331}" presName="childNode2tx" presStyleLbl="bgAcc1" presStyleIdx="1" presStyleCnt="3">
        <dgm:presLayoutVars>
          <dgm:bulletEnabled val="1"/>
        </dgm:presLayoutVars>
      </dgm:prSet>
      <dgm:spPr/>
    </dgm:pt>
    <dgm:pt modelId="{5011426B-38E3-3548-93EA-04290B4DF081}" type="pres">
      <dgm:prSet presAssocID="{22241953-C505-734D-A9C9-89206AE05331}" presName="parentNode2" presStyleLbl="node1" presStyleIdx="1" presStyleCnt="3" custScaleX="120361" custScaleY="197847" custLinFactNeighborX="-6824" custLinFactNeighborY="-59862">
        <dgm:presLayoutVars>
          <dgm:chMax val="0"/>
          <dgm:bulletEnabled val="1"/>
        </dgm:presLayoutVars>
      </dgm:prSet>
      <dgm:spPr/>
    </dgm:pt>
    <dgm:pt modelId="{DB16967A-91DC-AC41-80F6-A123A6DEA741}" type="pres">
      <dgm:prSet presAssocID="{22241953-C505-734D-A9C9-89206AE05331}" presName="connSite2" presStyleCnt="0"/>
      <dgm:spPr/>
    </dgm:pt>
    <dgm:pt modelId="{A36692B0-F676-534B-8155-686659955428}" type="pres">
      <dgm:prSet presAssocID="{A60CAAB8-1A4D-7644-91F7-9CC7F903DB9E}" presName="Name18" presStyleLbl="sibTrans2D1" presStyleIdx="1" presStyleCnt="2"/>
      <dgm:spPr/>
    </dgm:pt>
    <dgm:pt modelId="{7DE188BD-0D02-0948-B3F5-CD309F30A187}" type="pres">
      <dgm:prSet presAssocID="{C92F7F96-F4B3-BF42-B5F1-32911F37DEA3}" presName="composite1" presStyleCnt="0"/>
      <dgm:spPr/>
    </dgm:pt>
    <dgm:pt modelId="{13B2DAD7-51A2-FB42-B3F3-C8FBFF4A8DB8}" type="pres">
      <dgm:prSet presAssocID="{C92F7F96-F4B3-BF42-B5F1-32911F37DEA3}" presName="dummyNode1" presStyleLbl="node1" presStyleIdx="1" presStyleCnt="3"/>
      <dgm:spPr/>
    </dgm:pt>
    <dgm:pt modelId="{73216B4D-2AA3-124C-825D-19B2D88B11AF}" type="pres">
      <dgm:prSet presAssocID="{C92F7F96-F4B3-BF42-B5F1-32911F37DEA3}" presName="childNode1" presStyleLbl="bgAcc1" presStyleIdx="2" presStyleCnt="3">
        <dgm:presLayoutVars>
          <dgm:bulletEnabled val="1"/>
        </dgm:presLayoutVars>
      </dgm:prSet>
      <dgm:spPr/>
    </dgm:pt>
    <dgm:pt modelId="{D0C1884C-B66F-AB47-8171-92CBEE2DEB86}" type="pres">
      <dgm:prSet presAssocID="{C92F7F96-F4B3-BF42-B5F1-32911F37DEA3}" presName="childNode1tx" presStyleLbl="bgAcc1" presStyleIdx="2" presStyleCnt="3">
        <dgm:presLayoutVars>
          <dgm:bulletEnabled val="1"/>
        </dgm:presLayoutVars>
      </dgm:prSet>
      <dgm:spPr/>
    </dgm:pt>
    <dgm:pt modelId="{98A479AC-01E4-F543-ADCC-7E0400008B8D}" type="pres">
      <dgm:prSet presAssocID="{C92F7F96-F4B3-BF42-B5F1-32911F37DEA3}" presName="parentNode1" presStyleLbl="node1" presStyleIdx="2" presStyleCnt="3" custScaleX="121734" custScaleY="155978" custLinFactNeighborX="64" custLinFactNeighborY="46560">
        <dgm:presLayoutVars>
          <dgm:chMax val="1"/>
          <dgm:bulletEnabled val="1"/>
        </dgm:presLayoutVars>
      </dgm:prSet>
      <dgm:spPr/>
    </dgm:pt>
    <dgm:pt modelId="{E02D606A-0268-C44F-A670-3287AD331A89}" type="pres">
      <dgm:prSet presAssocID="{C92F7F96-F4B3-BF42-B5F1-32911F37DEA3}" presName="connSite1" presStyleCnt="0"/>
      <dgm:spPr/>
    </dgm:pt>
  </dgm:ptLst>
  <dgm:cxnLst>
    <dgm:cxn modelId="{02165B11-CCC7-DE4F-B00B-AC5432106D66}" type="presOf" srcId="{BF96AFB9-AD49-4843-8053-E0FEE79F1383}" destId="{D906B11E-DD60-3F45-810A-07633B709716}" srcOrd="1" destOrd="0" presId="urn:microsoft.com/office/officeart/2005/8/layout/hProcess4"/>
    <dgm:cxn modelId="{EEE48622-FC43-6C44-8785-01E4271AA2F7}" srcId="{22241953-C505-734D-A9C9-89206AE05331}" destId="{516B5B01-D326-514E-9CAA-B81EE137F204}" srcOrd="1" destOrd="0" parTransId="{79968CD2-1118-2647-A7C7-736C40F1922C}" sibTransId="{4CA0957D-9A9D-C54C-8922-E0F81B940F1D}"/>
    <dgm:cxn modelId="{009AC830-D83E-EC4B-AD4D-B0FDB824A7AE}" type="presOf" srcId="{C002F839-0212-284E-8C04-1EEC8B756F3F}" destId="{147F6A0E-01E1-C24D-83C2-79CC4C0AB83A}" srcOrd="1" destOrd="0" presId="urn:microsoft.com/office/officeart/2005/8/layout/hProcess4"/>
    <dgm:cxn modelId="{EE325B3E-6482-D347-A886-80462D07679C}" srcId="{46349485-EB93-6743-BD69-17905240365A}" destId="{22241953-C505-734D-A9C9-89206AE05331}" srcOrd="1" destOrd="0" parTransId="{2A56DEBE-118E-FF41-BC15-58E89FB17F2C}" sibTransId="{A60CAAB8-1A4D-7644-91F7-9CC7F903DB9E}"/>
    <dgm:cxn modelId="{8ACCC93E-32AC-244A-9006-213D82DB7F80}" type="presOf" srcId="{46349485-EB93-6743-BD69-17905240365A}" destId="{006A61EE-AF21-624C-B60D-A8494FB023BC}" srcOrd="0" destOrd="0" presId="urn:microsoft.com/office/officeart/2005/8/layout/hProcess4"/>
    <dgm:cxn modelId="{0CCDD95D-BA54-D24B-8B8A-018E6E2D058A}" type="presOf" srcId="{E985D0E2-A01C-5A4C-93E8-26C296494D48}" destId="{BE8B3D2E-0386-6241-B2EF-A3BA1276FA6B}" srcOrd="0" destOrd="0" presId="urn:microsoft.com/office/officeart/2005/8/layout/hProcess4"/>
    <dgm:cxn modelId="{ABA0CC5E-8B1E-4F49-875F-DE96813FCCD0}" srcId="{E985D0E2-A01C-5A4C-93E8-26C296494D48}" destId="{BF96AFB9-AD49-4843-8053-E0FEE79F1383}" srcOrd="0" destOrd="0" parTransId="{86DCAB9D-E907-8345-B352-590EE12F6A01}" sibTransId="{71223010-D12F-7C4F-9010-036915B039B3}"/>
    <dgm:cxn modelId="{CA874A5F-0966-3C42-B66B-DF904D484CD6}" srcId="{46349485-EB93-6743-BD69-17905240365A}" destId="{C92F7F96-F4B3-BF42-B5F1-32911F37DEA3}" srcOrd="2" destOrd="0" parTransId="{7C079748-3BB7-7747-B516-707A058B0173}" sibTransId="{DFBC9ACD-F9A2-4245-8363-1A1ABD7F7B44}"/>
    <dgm:cxn modelId="{F90E776D-A9D9-C349-9E53-4BE159C5CD5F}" type="presOf" srcId="{C92F7F96-F4B3-BF42-B5F1-32911F37DEA3}" destId="{98A479AC-01E4-F543-ADCC-7E0400008B8D}" srcOrd="0" destOrd="0" presId="urn:microsoft.com/office/officeart/2005/8/layout/hProcess4"/>
    <dgm:cxn modelId="{5EE56D76-76D2-A741-B4D9-868D5FC0DED6}" srcId="{46349485-EB93-6743-BD69-17905240365A}" destId="{E985D0E2-A01C-5A4C-93E8-26C296494D48}" srcOrd="0" destOrd="0" parTransId="{3DC23AE3-F8AB-A641-9A43-62F99F4D76D4}" sibTransId="{A67A8929-3606-D64C-BB9D-263D8A2057CD}"/>
    <dgm:cxn modelId="{BF646E77-7724-4F47-9151-90BF3C02737A}" srcId="{E985D0E2-A01C-5A4C-93E8-26C296494D48}" destId="{B3520FBC-7722-5E4E-8201-9F5560F938B9}" srcOrd="1" destOrd="0" parTransId="{9DE956AA-B8D4-2C45-8B5F-D8F48D5C5B3B}" sibTransId="{E192E48E-AA84-7442-A91F-195FFC668A80}"/>
    <dgm:cxn modelId="{60EC847D-F56A-0746-98F5-B0772557A20F}" type="presOf" srcId="{DEC80B72-6E59-AB41-9191-8A8B4DCEEB57}" destId="{73216B4D-2AA3-124C-825D-19B2D88B11AF}" srcOrd="0" destOrd="1" presId="urn:microsoft.com/office/officeart/2005/8/layout/hProcess4"/>
    <dgm:cxn modelId="{28F05F95-F09B-534E-8F20-D51D9DD0C6C1}" type="presOf" srcId="{BF96AFB9-AD49-4843-8053-E0FEE79F1383}" destId="{036A0763-FE39-2C45-9BA0-98F59C43089B}" srcOrd="0" destOrd="0" presId="urn:microsoft.com/office/officeart/2005/8/layout/hProcess4"/>
    <dgm:cxn modelId="{33E875A2-D633-E84F-BAD5-F62373B6BDCF}" srcId="{C92F7F96-F4B3-BF42-B5F1-32911F37DEA3}" destId="{7D051ECA-8038-764F-B257-A0C9D9E0613C}" srcOrd="0" destOrd="0" parTransId="{14109371-1F5D-BA48-A6B3-D335D0A7C618}" sibTransId="{7A45BB6A-50F3-0347-B685-9408D021075A}"/>
    <dgm:cxn modelId="{F92E93A3-5B36-BA43-8E6D-C76812497CB3}" srcId="{22241953-C505-734D-A9C9-89206AE05331}" destId="{C002F839-0212-284E-8C04-1EEC8B756F3F}" srcOrd="0" destOrd="0" parTransId="{7CEF33C4-10C1-C647-BDAB-D24419220869}" sibTransId="{8D449137-B45B-6647-B12B-3F90DFF91096}"/>
    <dgm:cxn modelId="{4B5DC6B9-DF8B-0242-AC53-4C107B5957C8}" type="presOf" srcId="{B3520FBC-7722-5E4E-8201-9F5560F938B9}" destId="{036A0763-FE39-2C45-9BA0-98F59C43089B}" srcOrd="0" destOrd="1" presId="urn:microsoft.com/office/officeart/2005/8/layout/hProcess4"/>
    <dgm:cxn modelId="{8E619DC2-0D6F-074A-B842-44F666D0642E}" type="presOf" srcId="{B3520FBC-7722-5E4E-8201-9F5560F938B9}" destId="{D906B11E-DD60-3F45-810A-07633B709716}" srcOrd="1" destOrd="1" presId="urn:microsoft.com/office/officeart/2005/8/layout/hProcess4"/>
    <dgm:cxn modelId="{AF7E0AC3-AA5B-534D-9849-40922F1EE35C}" type="presOf" srcId="{A60CAAB8-1A4D-7644-91F7-9CC7F903DB9E}" destId="{A36692B0-F676-534B-8155-686659955428}" srcOrd="0" destOrd="0" presId="urn:microsoft.com/office/officeart/2005/8/layout/hProcess4"/>
    <dgm:cxn modelId="{9B748FC7-61C1-5A49-9B8D-93D7B2D6935D}" type="presOf" srcId="{DEC80B72-6E59-AB41-9191-8A8B4DCEEB57}" destId="{D0C1884C-B66F-AB47-8171-92CBEE2DEB86}" srcOrd="1" destOrd="1" presId="urn:microsoft.com/office/officeart/2005/8/layout/hProcess4"/>
    <dgm:cxn modelId="{CB8E5FD6-D1DB-7B4F-A225-4FCD196EAB29}" type="presOf" srcId="{516B5B01-D326-514E-9CAA-B81EE137F204}" destId="{9B48E568-41E8-8840-918E-3AACF0DC71A6}" srcOrd="0" destOrd="1" presId="urn:microsoft.com/office/officeart/2005/8/layout/hProcess4"/>
    <dgm:cxn modelId="{DCC945E4-275B-9E4B-8D0A-0812EE2ADCF7}" type="presOf" srcId="{7D051ECA-8038-764F-B257-A0C9D9E0613C}" destId="{73216B4D-2AA3-124C-825D-19B2D88B11AF}" srcOrd="0" destOrd="0" presId="urn:microsoft.com/office/officeart/2005/8/layout/hProcess4"/>
    <dgm:cxn modelId="{E2BF97EC-3820-354B-863A-4E6B9BDEEFE5}" type="presOf" srcId="{22241953-C505-734D-A9C9-89206AE05331}" destId="{5011426B-38E3-3548-93EA-04290B4DF081}" srcOrd="0" destOrd="0" presId="urn:microsoft.com/office/officeart/2005/8/layout/hProcess4"/>
    <dgm:cxn modelId="{CDAF32EF-F775-E041-92CC-5181082EFEF5}" type="presOf" srcId="{A67A8929-3606-D64C-BB9D-263D8A2057CD}" destId="{E4F8BDC1-C919-1C4C-BF75-DC1B84A47309}" srcOrd="0" destOrd="0" presId="urn:microsoft.com/office/officeart/2005/8/layout/hProcess4"/>
    <dgm:cxn modelId="{684A44F5-311B-8249-A9C3-183AC4775000}" type="presOf" srcId="{C002F839-0212-284E-8C04-1EEC8B756F3F}" destId="{9B48E568-41E8-8840-918E-3AACF0DC71A6}" srcOrd="0" destOrd="0" presId="urn:microsoft.com/office/officeart/2005/8/layout/hProcess4"/>
    <dgm:cxn modelId="{3FF4F2F6-64FB-3B46-A5B1-ACD9BF4AEB66}" type="presOf" srcId="{7D051ECA-8038-764F-B257-A0C9D9E0613C}" destId="{D0C1884C-B66F-AB47-8171-92CBEE2DEB86}" srcOrd="1" destOrd="0" presId="urn:microsoft.com/office/officeart/2005/8/layout/hProcess4"/>
    <dgm:cxn modelId="{9B921CF9-D188-084C-9437-FFA1BFE75294}" srcId="{C92F7F96-F4B3-BF42-B5F1-32911F37DEA3}" destId="{DEC80B72-6E59-AB41-9191-8A8B4DCEEB57}" srcOrd="1" destOrd="0" parTransId="{639AA5C9-C431-F94C-A824-DBF65A288938}" sibTransId="{B11285AA-BD51-BD41-A5E8-91CF9ACA4E1A}"/>
    <dgm:cxn modelId="{30E3A7FB-5A4C-024C-8105-C0E909D3EBFA}" type="presOf" srcId="{516B5B01-D326-514E-9CAA-B81EE137F204}" destId="{147F6A0E-01E1-C24D-83C2-79CC4C0AB83A}" srcOrd="1" destOrd="1" presId="urn:microsoft.com/office/officeart/2005/8/layout/hProcess4"/>
    <dgm:cxn modelId="{3F3A0EDE-EC0F-D94B-B8D5-85C35A1F49B3}" type="presParOf" srcId="{006A61EE-AF21-624C-B60D-A8494FB023BC}" destId="{F7ECDD6D-492C-CF40-9263-5362345B72F3}" srcOrd="0" destOrd="0" presId="urn:microsoft.com/office/officeart/2005/8/layout/hProcess4"/>
    <dgm:cxn modelId="{26012ABE-C67A-3645-9638-32F25A9E5166}" type="presParOf" srcId="{006A61EE-AF21-624C-B60D-A8494FB023BC}" destId="{33D278F2-1A4D-E745-94AF-A8E0590A466B}" srcOrd="1" destOrd="0" presId="urn:microsoft.com/office/officeart/2005/8/layout/hProcess4"/>
    <dgm:cxn modelId="{84953DBB-F5A3-D844-A86C-7A453DA56B19}" type="presParOf" srcId="{006A61EE-AF21-624C-B60D-A8494FB023BC}" destId="{D90DB747-4C34-B944-BCF2-CD29FA6D0D29}" srcOrd="2" destOrd="0" presId="urn:microsoft.com/office/officeart/2005/8/layout/hProcess4"/>
    <dgm:cxn modelId="{450BA517-F000-6843-91F4-B0F889EEDD9C}" type="presParOf" srcId="{D90DB747-4C34-B944-BCF2-CD29FA6D0D29}" destId="{38F63283-4767-1246-8808-506E42412592}" srcOrd="0" destOrd="0" presId="urn:microsoft.com/office/officeart/2005/8/layout/hProcess4"/>
    <dgm:cxn modelId="{92E95AFE-A0EE-A14E-B3DD-B3C5D0979BD5}" type="presParOf" srcId="{38F63283-4767-1246-8808-506E42412592}" destId="{7688B79D-F176-A444-8A4C-4EE39817C525}" srcOrd="0" destOrd="0" presId="urn:microsoft.com/office/officeart/2005/8/layout/hProcess4"/>
    <dgm:cxn modelId="{447662B8-2DCA-9E4C-8AD4-3CCE3F232418}" type="presParOf" srcId="{38F63283-4767-1246-8808-506E42412592}" destId="{036A0763-FE39-2C45-9BA0-98F59C43089B}" srcOrd="1" destOrd="0" presId="urn:microsoft.com/office/officeart/2005/8/layout/hProcess4"/>
    <dgm:cxn modelId="{C0D6EA86-994E-3D41-AA35-CF327C2A3CFD}" type="presParOf" srcId="{38F63283-4767-1246-8808-506E42412592}" destId="{D906B11E-DD60-3F45-810A-07633B709716}" srcOrd="2" destOrd="0" presId="urn:microsoft.com/office/officeart/2005/8/layout/hProcess4"/>
    <dgm:cxn modelId="{4D7568BE-8B7D-2043-AF78-6801C661CC3F}" type="presParOf" srcId="{38F63283-4767-1246-8808-506E42412592}" destId="{BE8B3D2E-0386-6241-B2EF-A3BA1276FA6B}" srcOrd="3" destOrd="0" presId="urn:microsoft.com/office/officeart/2005/8/layout/hProcess4"/>
    <dgm:cxn modelId="{D17A8368-00CD-AB4C-8289-34B3E9BAAB30}" type="presParOf" srcId="{38F63283-4767-1246-8808-506E42412592}" destId="{1DC4A551-2453-F342-86E8-98B3509DA901}" srcOrd="4" destOrd="0" presId="urn:microsoft.com/office/officeart/2005/8/layout/hProcess4"/>
    <dgm:cxn modelId="{E1C7CF36-39A6-204C-822B-D2E77D58E4B4}" type="presParOf" srcId="{D90DB747-4C34-B944-BCF2-CD29FA6D0D29}" destId="{E4F8BDC1-C919-1C4C-BF75-DC1B84A47309}" srcOrd="1" destOrd="0" presId="urn:microsoft.com/office/officeart/2005/8/layout/hProcess4"/>
    <dgm:cxn modelId="{3D16DE13-6562-5E46-B0E3-7C3E17EA0AF6}" type="presParOf" srcId="{D90DB747-4C34-B944-BCF2-CD29FA6D0D29}" destId="{32458FE9-ED61-3C46-B4A0-EA3F9A7B6E8A}" srcOrd="2" destOrd="0" presId="urn:microsoft.com/office/officeart/2005/8/layout/hProcess4"/>
    <dgm:cxn modelId="{E4872E46-E3B3-D64B-96E3-925E4FAA1555}" type="presParOf" srcId="{32458FE9-ED61-3C46-B4A0-EA3F9A7B6E8A}" destId="{B8FA9641-4410-D748-B039-E3DF2984B773}" srcOrd="0" destOrd="0" presId="urn:microsoft.com/office/officeart/2005/8/layout/hProcess4"/>
    <dgm:cxn modelId="{B82BAC68-B167-5641-A507-EA172ACF023F}" type="presParOf" srcId="{32458FE9-ED61-3C46-B4A0-EA3F9A7B6E8A}" destId="{9B48E568-41E8-8840-918E-3AACF0DC71A6}" srcOrd="1" destOrd="0" presId="urn:microsoft.com/office/officeart/2005/8/layout/hProcess4"/>
    <dgm:cxn modelId="{1D15C847-D2E8-9A4C-857F-30FE02A0223D}" type="presParOf" srcId="{32458FE9-ED61-3C46-B4A0-EA3F9A7B6E8A}" destId="{147F6A0E-01E1-C24D-83C2-79CC4C0AB83A}" srcOrd="2" destOrd="0" presId="urn:microsoft.com/office/officeart/2005/8/layout/hProcess4"/>
    <dgm:cxn modelId="{8FB83719-52A1-514B-9701-91F2A5F859EC}" type="presParOf" srcId="{32458FE9-ED61-3C46-B4A0-EA3F9A7B6E8A}" destId="{5011426B-38E3-3548-93EA-04290B4DF081}" srcOrd="3" destOrd="0" presId="urn:microsoft.com/office/officeart/2005/8/layout/hProcess4"/>
    <dgm:cxn modelId="{AAD316DC-62B2-9946-8289-47D54FCBFA9A}" type="presParOf" srcId="{32458FE9-ED61-3C46-B4A0-EA3F9A7B6E8A}" destId="{DB16967A-91DC-AC41-80F6-A123A6DEA741}" srcOrd="4" destOrd="0" presId="urn:microsoft.com/office/officeart/2005/8/layout/hProcess4"/>
    <dgm:cxn modelId="{B2FB8F7A-637A-8244-961C-E1FD052F3432}" type="presParOf" srcId="{D90DB747-4C34-B944-BCF2-CD29FA6D0D29}" destId="{A36692B0-F676-534B-8155-686659955428}" srcOrd="3" destOrd="0" presId="urn:microsoft.com/office/officeart/2005/8/layout/hProcess4"/>
    <dgm:cxn modelId="{96B00434-ABF9-BB41-92AD-E9C316115CEB}" type="presParOf" srcId="{D90DB747-4C34-B944-BCF2-CD29FA6D0D29}" destId="{7DE188BD-0D02-0948-B3F5-CD309F30A187}" srcOrd="4" destOrd="0" presId="urn:microsoft.com/office/officeart/2005/8/layout/hProcess4"/>
    <dgm:cxn modelId="{141A8258-6240-8C47-99A4-205A8CF43665}" type="presParOf" srcId="{7DE188BD-0D02-0948-B3F5-CD309F30A187}" destId="{13B2DAD7-51A2-FB42-B3F3-C8FBFF4A8DB8}" srcOrd="0" destOrd="0" presId="urn:microsoft.com/office/officeart/2005/8/layout/hProcess4"/>
    <dgm:cxn modelId="{9F9C9BD8-9BA0-3642-9A50-8876222201A0}" type="presParOf" srcId="{7DE188BD-0D02-0948-B3F5-CD309F30A187}" destId="{73216B4D-2AA3-124C-825D-19B2D88B11AF}" srcOrd="1" destOrd="0" presId="urn:microsoft.com/office/officeart/2005/8/layout/hProcess4"/>
    <dgm:cxn modelId="{A2CF298D-FDFD-184F-B304-14F77B43804D}" type="presParOf" srcId="{7DE188BD-0D02-0948-B3F5-CD309F30A187}" destId="{D0C1884C-B66F-AB47-8171-92CBEE2DEB86}" srcOrd="2" destOrd="0" presId="urn:microsoft.com/office/officeart/2005/8/layout/hProcess4"/>
    <dgm:cxn modelId="{307D4275-E3E3-314F-8AB1-F55A38FA99CC}" type="presParOf" srcId="{7DE188BD-0D02-0948-B3F5-CD309F30A187}" destId="{98A479AC-01E4-F543-ADCC-7E0400008B8D}" srcOrd="3" destOrd="0" presId="urn:microsoft.com/office/officeart/2005/8/layout/hProcess4"/>
    <dgm:cxn modelId="{E0846436-9F66-ED42-BAB9-DD88B39875C3}" type="presParOf" srcId="{7DE188BD-0D02-0948-B3F5-CD309F30A187}" destId="{E02D606A-0268-C44F-A670-3287AD331A89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2810409-72F3-C84D-B27D-E4C55D6EAA07}" type="doc">
      <dgm:prSet loTypeId="urn:microsoft.com/office/officeart/2005/8/layout/arrow5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3631B6-2D71-3E40-A3EC-98CF3236163E}">
      <dgm:prSet phldrT="[Text]"/>
      <dgm:spPr/>
      <dgm:t>
        <a:bodyPr/>
        <a:lstStyle/>
        <a:p>
          <a:r>
            <a:rPr lang="en-US" dirty="0"/>
            <a:t>1. Teacher-centered</a:t>
          </a:r>
        </a:p>
        <a:p>
          <a:r>
            <a:rPr lang="en-US" dirty="0"/>
            <a:t>2. Lecture</a:t>
          </a:r>
        </a:p>
        <a:p>
          <a:r>
            <a:rPr lang="en-US" dirty="0"/>
            <a:t>3. Providing Information</a:t>
          </a:r>
        </a:p>
        <a:p>
          <a:r>
            <a:rPr lang="en-US" dirty="0"/>
            <a:t>4. Standardized Testing</a:t>
          </a:r>
        </a:p>
      </dgm:t>
    </dgm:pt>
    <dgm:pt modelId="{D0D03BD2-2F66-F14B-A78B-F2430C55675A}" type="parTrans" cxnId="{C493DD02-4836-B540-88B1-1A2011B4A118}">
      <dgm:prSet/>
      <dgm:spPr/>
      <dgm:t>
        <a:bodyPr/>
        <a:lstStyle/>
        <a:p>
          <a:endParaRPr lang="en-US"/>
        </a:p>
      </dgm:t>
    </dgm:pt>
    <dgm:pt modelId="{6C4C5C17-CD7F-C24F-90B8-D55DEDC4DB23}" type="sibTrans" cxnId="{C493DD02-4836-B540-88B1-1A2011B4A118}">
      <dgm:prSet/>
      <dgm:spPr/>
      <dgm:t>
        <a:bodyPr/>
        <a:lstStyle/>
        <a:p>
          <a:endParaRPr lang="en-US"/>
        </a:p>
      </dgm:t>
    </dgm:pt>
    <dgm:pt modelId="{1A1B068F-C384-C042-AE1A-AB9C4BC9C38B}">
      <dgm:prSet phldrT="[Text]"/>
      <dgm:spPr/>
      <dgm:t>
        <a:bodyPr/>
        <a:lstStyle/>
        <a:p>
          <a:r>
            <a:rPr lang="en-US" dirty="0"/>
            <a:t>1. Student-centered</a:t>
          </a:r>
        </a:p>
        <a:p>
          <a:r>
            <a:rPr lang="en-US" dirty="0"/>
            <a:t>2. Debate</a:t>
          </a:r>
        </a:p>
        <a:p>
          <a:r>
            <a:rPr lang="en-US" dirty="0"/>
            <a:t>3. Thinking Critically</a:t>
          </a:r>
        </a:p>
        <a:p>
          <a:r>
            <a:rPr lang="en-US" dirty="0"/>
            <a:t>4. Argue persuasively</a:t>
          </a:r>
        </a:p>
      </dgm:t>
    </dgm:pt>
    <dgm:pt modelId="{471A7924-5991-944D-8617-FC059AD1997E}" type="parTrans" cxnId="{E145407B-29F6-F343-A580-C0898482BE1D}">
      <dgm:prSet/>
      <dgm:spPr/>
      <dgm:t>
        <a:bodyPr/>
        <a:lstStyle/>
        <a:p>
          <a:endParaRPr lang="en-US"/>
        </a:p>
      </dgm:t>
    </dgm:pt>
    <dgm:pt modelId="{17B23CAC-3527-B14D-A4C1-2258784548C3}" type="sibTrans" cxnId="{E145407B-29F6-F343-A580-C0898482BE1D}">
      <dgm:prSet/>
      <dgm:spPr/>
      <dgm:t>
        <a:bodyPr/>
        <a:lstStyle/>
        <a:p>
          <a:endParaRPr lang="en-US"/>
        </a:p>
      </dgm:t>
    </dgm:pt>
    <dgm:pt modelId="{21A1EE5F-1E95-6A45-9E72-334948EF7C3B}" type="pres">
      <dgm:prSet presAssocID="{E2810409-72F3-C84D-B27D-E4C55D6EAA07}" presName="diagram" presStyleCnt="0">
        <dgm:presLayoutVars>
          <dgm:dir/>
          <dgm:resizeHandles val="exact"/>
        </dgm:presLayoutVars>
      </dgm:prSet>
      <dgm:spPr/>
    </dgm:pt>
    <dgm:pt modelId="{DB1C319E-3EBB-7843-95CC-2713E8408657}" type="pres">
      <dgm:prSet presAssocID="{773631B6-2D71-3E40-A3EC-98CF3236163E}" presName="arrow" presStyleLbl="node1" presStyleIdx="0" presStyleCnt="2">
        <dgm:presLayoutVars>
          <dgm:bulletEnabled val="1"/>
        </dgm:presLayoutVars>
      </dgm:prSet>
      <dgm:spPr/>
    </dgm:pt>
    <dgm:pt modelId="{80D10F9D-910F-DC49-9207-10F9B0D6F321}" type="pres">
      <dgm:prSet presAssocID="{1A1B068F-C384-C042-AE1A-AB9C4BC9C38B}" presName="arrow" presStyleLbl="node1" presStyleIdx="1" presStyleCnt="2">
        <dgm:presLayoutVars>
          <dgm:bulletEnabled val="1"/>
        </dgm:presLayoutVars>
      </dgm:prSet>
      <dgm:spPr/>
    </dgm:pt>
  </dgm:ptLst>
  <dgm:cxnLst>
    <dgm:cxn modelId="{C493DD02-4836-B540-88B1-1A2011B4A118}" srcId="{E2810409-72F3-C84D-B27D-E4C55D6EAA07}" destId="{773631B6-2D71-3E40-A3EC-98CF3236163E}" srcOrd="0" destOrd="0" parTransId="{D0D03BD2-2F66-F14B-A78B-F2430C55675A}" sibTransId="{6C4C5C17-CD7F-C24F-90B8-D55DEDC4DB23}"/>
    <dgm:cxn modelId="{E6FEBF27-3B7D-7940-AFA1-5AFBA0409339}" type="presOf" srcId="{E2810409-72F3-C84D-B27D-E4C55D6EAA07}" destId="{21A1EE5F-1E95-6A45-9E72-334948EF7C3B}" srcOrd="0" destOrd="0" presId="urn:microsoft.com/office/officeart/2005/8/layout/arrow5"/>
    <dgm:cxn modelId="{E145407B-29F6-F343-A580-C0898482BE1D}" srcId="{E2810409-72F3-C84D-B27D-E4C55D6EAA07}" destId="{1A1B068F-C384-C042-AE1A-AB9C4BC9C38B}" srcOrd="1" destOrd="0" parTransId="{471A7924-5991-944D-8617-FC059AD1997E}" sibTransId="{17B23CAC-3527-B14D-A4C1-2258784548C3}"/>
    <dgm:cxn modelId="{A7A8AC9D-F2B1-E847-8402-3F67383E888A}" type="presOf" srcId="{1A1B068F-C384-C042-AE1A-AB9C4BC9C38B}" destId="{80D10F9D-910F-DC49-9207-10F9B0D6F321}" srcOrd="0" destOrd="0" presId="urn:microsoft.com/office/officeart/2005/8/layout/arrow5"/>
    <dgm:cxn modelId="{79EB18B3-85E0-5A44-8FF1-EEA9369EE159}" type="presOf" srcId="{773631B6-2D71-3E40-A3EC-98CF3236163E}" destId="{DB1C319E-3EBB-7843-95CC-2713E8408657}" srcOrd="0" destOrd="0" presId="urn:microsoft.com/office/officeart/2005/8/layout/arrow5"/>
    <dgm:cxn modelId="{7B5805D0-BE91-CB48-ABA4-1DDCD4081E18}" type="presParOf" srcId="{21A1EE5F-1E95-6A45-9E72-334948EF7C3B}" destId="{DB1C319E-3EBB-7843-95CC-2713E8408657}" srcOrd="0" destOrd="0" presId="urn:microsoft.com/office/officeart/2005/8/layout/arrow5"/>
    <dgm:cxn modelId="{BDEA9813-7F85-A14C-AA16-6904C73D843E}" type="presParOf" srcId="{21A1EE5F-1E95-6A45-9E72-334948EF7C3B}" destId="{80D10F9D-910F-DC49-9207-10F9B0D6F321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689C7F2-C7E7-D84D-A9F5-15129DCC2293}" type="doc">
      <dgm:prSet loTypeId="urn:microsoft.com/office/officeart/2005/8/layout/hProcess9" loCatId="process" qsTypeId="urn:microsoft.com/office/officeart/2005/8/quickstyle/simple4" qsCatId="simple" csTypeId="urn:microsoft.com/office/officeart/2005/8/colors/accent1_2" csCatId="accent1" phldr="1"/>
      <dgm:spPr/>
    </dgm:pt>
    <dgm:pt modelId="{A97E0810-9ACD-7946-B694-720E9BD862A5}">
      <dgm:prSet phldrT="[Text]"/>
      <dgm:spPr/>
      <dgm:t>
        <a:bodyPr/>
        <a:lstStyle/>
        <a:p>
          <a:r>
            <a:rPr lang="en-US" dirty="0"/>
            <a:t>Ancient Greek classroom</a:t>
          </a:r>
        </a:p>
      </dgm:t>
    </dgm:pt>
    <dgm:pt modelId="{00EC571F-1887-D540-A029-5438242A0C75}" type="parTrans" cxnId="{29ED96DF-8207-6845-A52B-2C3DFE99B989}">
      <dgm:prSet/>
      <dgm:spPr/>
      <dgm:t>
        <a:bodyPr/>
        <a:lstStyle/>
        <a:p>
          <a:endParaRPr lang="en-US"/>
        </a:p>
      </dgm:t>
    </dgm:pt>
    <dgm:pt modelId="{D55EF8CD-E992-394C-9E28-BAAB6EA3B103}" type="sibTrans" cxnId="{29ED96DF-8207-6845-A52B-2C3DFE99B989}">
      <dgm:prSet/>
      <dgm:spPr/>
      <dgm:t>
        <a:bodyPr/>
        <a:lstStyle/>
        <a:p>
          <a:endParaRPr lang="en-US"/>
        </a:p>
      </dgm:t>
    </dgm:pt>
    <dgm:pt modelId="{E8E1A941-90D1-E94A-A119-4506629C078D}">
      <dgm:prSet phldrT="[Text]"/>
      <dgm:spPr/>
      <dgm:t>
        <a:bodyPr/>
        <a:lstStyle/>
        <a:p>
          <a:r>
            <a:rPr lang="en-US" dirty="0"/>
            <a:t>Classroom from Renaissance</a:t>
          </a:r>
        </a:p>
      </dgm:t>
    </dgm:pt>
    <dgm:pt modelId="{0D669906-A79A-B84D-A1A1-430A7AEDED3E}" type="parTrans" cxnId="{71EBDDD7-B7B6-B346-824B-F07356BAC640}">
      <dgm:prSet/>
      <dgm:spPr/>
      <dgm:t>
        <a:bodyPr/>
        <a:lstStyle/>
        <a:p>
          <a:endParaRPr lang="en-US"/>
        </a:p>
      </dgm:t>
    </dgm:pt>
    <dgm:pt modelId="{0763EC7C-6F7B-0641-83F8-2395B2FE51E4}" type="sibTrans" cxnId="{71EBDDD7-B7B6-B346-824B-F07356BAC640}">
      <dgm:prSet/>
      <dgm:spPr/>
      <dgm:t>
        <a:bodyPr/>
        <a:lstStyle/>
        <a:p>
          <a:endParaRPr lang="en-US"/>
        </a:p>
      </dgm:t>
    </dgm:pt>
    <dgm:pt modelId="{76CB3567-4958-3248-A183-3C49928F291C}">
      <dgm:prSet phldrT="[Text]"/>
      <dgm:spPr/>
      <dgm:t>
        <a:bodyPr/>
        <a:lstStyle/>
        <a:p>
          <a:r>
            <a:rPr lang="en-US" dirty="0"/>
            <a:t>Modern Classroom</a:t>
          </a:r>
        </a:p>
      </dgm:t>
    </dgm:pt>
    <dgm:pt modelId="{29F6BB90-A78E-4448-A892-178B2B3C69E0}" type="parTrans" cxnId="{EE084AD2-844B-6C4B-966B-0913C1AAE462}">
      <dgm:prSet/>
      <dgm:spPr/>
      <dgm:t>
        <a:bodyPr/>
        <a:lstStyle/>
        <a:p>
          <a:endParaRPr lang="en-US"/>
        </a:p>
      </dgm:t>
    </dgm:pt>
    <dgm:pt modelId="{07E6C03D-9F42-7A40-8FF4-EDAEACB5C829}" type="sibTrans" cxnId="{EE084AD2-844B-6C4B-966B-0913C1AAE462}">
      <dgm:prSet/>
      <dgm:spPr/>
      <dgm:t>
        <a:bodyPr/>
        <a:lstStyle/>
        <a:p>
          <a:endParaRPr lang="en-US"/>
        </a:p>
      </dgm:t>
    </dgm:pt>
    <dgm:pt modelId="{EA258D02-BB20-8A48-BB6F-FBB4A87B0B80}" type="pres">
      <dgm:prSet presAssocID="{A689C7F2-C7E7-D84D-A9F5-15129DCC2293}" presName="CompostProcess" presStyleCnt="0">
        <dgm:presLayoutVars>
          <dgm:dir/>
          <dgm:resizeHandles val="exact"/>
        </dgm:presLayoutVars>
      </dgm:prSet>
      <dgm:spPr/>
    </dgm:pt>
    <dgm:pt modelId="{C23D9888-35C8-4B4D-B711-061B7A4B8655}" type="pres">
      <dgm:prSet presAssocID="{A689C7F2-C7E7-D84D-A9F5-15129DCC2293}" presName="arrow" presStyleLbl="bgShp" presStyleIdx="0" presStyleCnt="1"/>
      <dgm:spPr/>
    </dgm:pt>
    <dgm:pt modelId="{6A7F738C-3C40-334D-AD1C-0526B41EA1D1}" type="pres">
      <dgm:prSet presAssocID="{A689C7F2-C7E7-D84D-A9F5-15129DCC2293}" presName="linearProcess" presStyleCnt="0"/>
      <dgm:spPr/>
    </dgm:pt>
    <dgm:pt modelId="{A7D74015-5563-894C-A107-F5F7CA90B3FF}" type="pres">
      <dgm:prSet presAssocID="{A97E0810-9ACD-7946-B694-720E9BD862A5}" presName="textNode" presStyleLbl="node1" presStyleIdx="0" presStyleCnt="3">
        <dgm:presLayoutVars>
          <dgm:bulletEnabled val="1"/>
        </dgm:presLayoutVars>
      </dgm:prSet>
      <dgm:spPr/>
    </dgm:pt>
    <dgm:pt modelId="{AA18A8D0-47D6-0D4B-9E69-2507EC84280F}" type="pres">
      <dgm:prSet presAssocID="{D55EF8CD-E992-394C-9E28-BAAB6EA3B103}" presName="sibTrans" presStyleCnt="0"/>
      <dgm:spPr/>
    </dgm:pt>
    <dgm:pt modelId="{78234F6E-EB42-FD45-82A9-F1DA97881B69}" type="pres">
      <dgm:prSet presAssocID="{E8E1A941-90D1-E94A-A119-4506629C078D}" presName="textNode" presStyleLbl="node1" presStyleIdx="1" presStyleCnt="3">
        <dgm:presLayoutVars>
          <dgm:bulletEnabled val="1"/>
        </dgm:presLayoutVars>
      </dgm:prSet>
      <dgm:spPr/>
    </dgm:pt>
    <dgm:pt modelId="{06BA6179-F5DB-AA4B-9E3C-938057B96300}" type="pres">
      <dgm:prSet presAssocID="{0763EC7C-6F7B-0641-83F8-2395B2FE51E4}" presName="sibTrans" presStyleCnt="0"/>
      <dgm:spPr/>
    </dgm:pt>
    <dgm:pt modelId="{E86F43DE-8807-D647-B165-084ACE0C7DEB}" type="pres">
      <dgm:prSet presAssocID="{76CB3567-4958-3248-A183-3C49928F291C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30493F37-D169-B049-B789-D2764AFDA8DC}" type="presOf" srcId="{76CB3567-4958-3248-A183-3C49928F291C}" destId="{E86F43DE-8807-D647-B165-084ACE0C7DEB}" srcOrd="0" destOrd="0" presId="urn:microsoft.com/office/officeart/2005/8/layout/hProcess9"/>
    <dgm:cxn modelId="{8A793455-9FD6-064F-8102-CA8B2509F569}" type="presOf" srcId="{A97E0810-9ACD-7946-B694-720E9BD862A5}" destId="{A7D74015-5563-894C-A107-F5F7CA90B3FF}" srcOrd="0" destOrd="0" presId="urn:microsoft.com/office/officeart/2005/8/layout/hProcess9"/>
    <dgm:cxn modelId="{866E9AC2-E858-0E4E-97DA-E47845695637}" type="presOf" srcId="{E8E1A941-90D1-E94A-A119-4506629C078D}" destId="{78234F6E-EB42-FD45-82A9-F1DA97881B69}" srcOrd="0" destOrd="0" presId="urn:microsoft.com/office/officeart/2005/8/layout/hProcess9"/>
    <dgm:cxn modelId="{32E185CC-6FC6-2741-8BB0-4A2CFD358FF8}" type="presOf" srcId="{A689C7F2-C7E7-D84D-A9F5-15129DCC2293}" destId="{EA258D02-BB20-8A48-BB6F-FBB4A87B0B80}" srcOrd="0" destOrd="0" presId="urn:microsoft.com/office/officeart/2005/8/layout/hProcess9"/>
    <dgm:cxn modelId="{EE084AD2-844B-6C4B-966B-0913C1AAE462}" srcId="{A689C7F2-C7E7-D84D-A9F5-15129DCC2293}" destId="{76CB3567-4958-3248-A183-3C49928F291C}" srcOrd="2" destOrd="0" parTransId="{29F6BB90-A78E-4448-A892-178B2B3C69E0}" sibTransId="{07E6C03D-9F42-7A40-8FF4-EDAEACB5C829}"/>
    <dgm:cxn modelId="{71EBDDD7-B7B6-B346-824B-F07356BAC640}" srcId="{A689C7F2-C7E7-D84D-A9F5-15129DCC2293}" destId="{E8E1A941-90D1-E94A-A119-4506629C078D}" srcOrd="1" destOrd="0" parTransId="{0D669906-A79A-B84D-A1A1-430A7AEDED3E}" sibTransId="{0763EC7C-6F7B-0641-83F8-2395B2FE51E4}"/>
    <dgm:cxn modelId="{29ED96DF-8207-6845-A52B-2C3DFE99B989}" srcId="{A689C7F2-C7E7-D84D-A9F5-15129DCC2293}" destId="{A97E0810-9ACD-7946-B694-720E9BD862A5}" srcOrd="0" destOrd="0" parTransId="{00EC571F-1887-D540-A029-5438242A0C75}" sibTransId="{D55EF8CD-E992-394C-9E28-BAAB6EA3B103}"/>
    <dgm:cxn modelId="{A0D29581-370D-D34A-AA00-2339B628A21C}" type="presParOf" srcId="{EA258D02-BB20-8A48-BB6F-FBB4A87B0B80}" destId="{C23D9888-35C8-4B4D-B711-061B7A4B8655}" srcOrd="0" destOrd="0" presId="urn:microsoft.com/office/officeart/2005/8/layout/hProcess9"/>
    <dgm:cxn modelId="{2240DE68-6D0D-124A-9C91-A6D2E0E5DC01}" type="presParOf" srcId="{EA258D02-BB20-8A48-BB6F-FBB4A87B0B80}" destId="{6A7F738C-3C40-334D-AD1C-0526B41EA1D1}" srcOrd="1" destOrd="0" presId="urn:microsoft.com/office/officeart/2005/8/layout/hProcess9"/>
    <dgm:cxn modelId="{7708062A-9AEA-024E-B88E-448226667E0B}" type="presParOf" srcId="{6A7F738C-3C40-334D-AD1C-0526B41EA1D1}" destId="{A7D74015-5563-894C-A107-F5F7CA90B3FF}" srcOrd="0" destOrd="0" presId="urn:microsoft.com/office/officeart/2005/8/layout/hProcess9"/>
    <dgm:cxn modelId="{D4D6D495-B5C7-1D41-BE24-F94EB59D0E69}" type="presParOf" srcId="{6A7F738C-3C40-334D-AD1C-0526B41EA1D1}" destId="{AA18A8D0-47D6-0D4B-9E69-2507EC84280F}" srcOrd="1" destOrd="0" presId="urn:microsoft.com/office/officeart/2005/8/layout/hProcess9"/>
    <dgm:cxn modelId="{F4E6D9E2-A87A-E540-A8CA-13D66694C6A9}" type="presParOf" srcId="{6A7F738C-3C40-334D-AD1C-0526B41EA1D1}" destId="{78234F6E-EB42-FD45-82A9-F1DA97881B69}" srcOrd="2" destOrd="0" presId="urn:microsoft.com/office/officeart/2005/8/layout/hProcess9"/>
    <dgm:cxn modelId="{0C8B7A74-7A4F-8B41-8E4D-05B3ACDBE7AF}" type="presParOf" srcId="{6A7F738C-3C40-334D-AD1C-0526B41EA1D1}" destId="{06BA6179-F5DB-AA4B-9E3C-938057B96300}" srcOrd="3" destOrd="0" presId="urn:microsoft.com/office/officeart/2005/8/layout/hProcess9"/>
    <dgm:cxn modelId="{EEDBCA2F-F570-8F4A-9B19-13D86735D382}" type="presParOf" srcId="{6A7F738C-3C40-334D-AD1C-0526B41EA1D1}" destId="{E86F43DE-8807-D647-B165-084ACE0C7DEB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93B62A5-EACE-A74D-8225-348FF5EFFA54}" type="doc">
      <dgm:prSet loTypeId="urn:microsoft.com/office/officeart/2005/8/layout/cycle8" loCatId="cycle" qsTypeId="urn:microsoft.com/office/officeart/2005/8/quickstyle/simple4" qsCatId="simple" csTypeId="urn:microsoft.com/office/officeart/2005/8/colors/accent1_2" csCatId="accent1" phldr="1"/>
      <dgm:spPr/>
    </dgm:pt>
    <dgm:pt modelId="{095BCD90-E0FD-E245-88EE-F9F8FA478DBB}">
      <dgm:prSet phldrT="[Text]"/>
      <dgm:spPr/>
      <dgm:t>
        <a:bodyPr/>
        <a:lstStyle/>
        <a:p>
          <a:r>
            <a:rPr lang="en-US" dirty="0"/>
            <a:t>BODY (physical nature)</a:t>
          </a:r>
        </a:p>
      </dgm:t>
    </dgm:pt>
    <dgm:pt modelId="{B5AA57F0-8096-4F49-82B8-3314E0CCC76A}" type="parTrans" cxnId="{436A5686-B65A-494C-920D-233B65E81232}">
      <dgm:prSet/>
      <dgm:spPr/>
      <dgm:t>
        <a:bodyPr/>
        <a:lstStyle/>
        <a:p>
          <a:endParaRPr lang="en-US"/>
        </a:p>
      </dgm:t>
    </dgm:pt>
    <dgm:pt modelId="{05B7B2AF-037E-074D-A472-A0C24326AAFC}" type="sibTrans" cxnId="{436A5686-B65A-494C-920D-233B65E81232}">
      <dgm:prSet/>
      <dgm:spPr/>
      <dgm:t>
        <a:bodyPr/>
        <a:lstStyle/>
        <a:p>
          <a:endParaRPr lang="en-US"/>
        </a:p>
      </dgm:t>
    </dgm:pt>
    <dgm:pt modelId="{FF84FC05-7C92-4947-AC0B-E75C00EEE7CC}">
      <dgm:prSet phldrT="[Text]"/>
      <dgm:spPr/>
      <dgm:t>
        <a:bodyPr/>
        <a:lstStyle/>
        <a:p>
          <a:r>
            <a:rPr lang="en-US" dirty="0"/>
            <a:t>SPIRIT (subjective emotion)</a:t>
          </a:r>
        </a:p>
      </dgm:t>
    </dgm:pt>
    <dgm:pt modelId="{2BD95FC1-DEBC-6345-B290-A2D95C035CF7}" type="parTrans" cxnId="{180ADBD9-0496-9043-8437-D8C9E5890A79}">
      <dgm:prSet/>
      <dgm:spPr/>
      <dgm:t>
        <a:bodyPr/>
        <a:lstStyle/>
        <a:p>
          <a:endParaRPr lang="en-US"/>
        </a:p>
      </dgm:t>
    </dgm:pt>
    <dgm:pt modelId="{D701EDAD-72F8-E64C-971D-FA53954912B3}" type="sibTrans" cxnId="{180ADBD9-0496-9043-8437-D8C9E5890A79}">
      <dgm:prSet/>
      <dgm:spPr/>
      <dgm:t>
        <a:bodyPr/>
        <a:lstStyle/>
        <a:p>
          <a:endParaRPr lang="en-US"/>
        </a:p>
      </dgm:t>
    </dgm:pt>
    <dgm:pt modelId="{921F0B8B-A71B-5446-A2F0-4DA2D4BBB790}">
      <dgm:prSet phldrT="[Text]" custT="1"/>
      <dgm:spPr/>
      <dgm:t>
        <a:bodyPr/>
        <a:lstStyle/>
        <a:p>
          <a:r>
            <a:rPr lang="en-US" sz="2400" dirty="0"/>
            <a:t>MIND </a:t>
          </a:r>
          <a:r>
            <a:rPr lang="en-US" sz="1800" dirty="0"/>
            <a:t>(rational thought</a:t>
          </a:r>
          <a:r>
            <a:rPr lang="en-US" sz="2400" dirty="0"/>
            <a:t>)</a:t>
          </a:r>
        </a:p>
      </dgm:t>
    </dgm:pt>
    <dgm:pt modelId="{4AE11C82-4EBE-314C-836C-1168606E3ABD}" type="parTrans" cxnId="{D99AC5D0-C865-C24A-B6D2-ADE10D8CC6D1}">
      <dgm:prSet/>
      <dgm:spPr/>
      <dgm:t>
        <a:bodyPr/>
        <a:lstStyle/>
        <a:p>
          <a:endParaRPr lang="en-US"/>
        </a:p>
      </dgm:t>
    </dgm:pt>
    <dgm:pt modelId="{B6219EA0-21B1-FC40-AF6A-A5B75E55631D}" type="sibTrans" cxnId="{D99AC5D0-C865-C24A-B6D2-ADE10D8CC6D1}">
      <dgm:prSet/>
      <dgm:spPr/>
      <dgm:t>
        <a:bodyPr/>
        <a:lstStyle/>
        <a:p>
          <a:endParaRPr lang="en-US"/>
        </a:p>
      </dgm:t>
    </dgm:pt>
    <dgm:pt modelId="{9D2C225E-CA73-164F-91F8-8030C35F1776}" type="pres">
      <dgm:prSet presAssocID="{593B62A5-EACE-A74D-8225-348FF5EFFA54}" presName="compositeShape" presStyleCnt="0">
        <dgm:presLayoutVars>
          <dgm:chMax val="7"/>
          <dgm:dir/>
          <dgm:resizeHandles val="exact"/>
        </dgm:presLayoutVars>
      </dgm:prSet>
      <dgm:spPr/>
    </dgm:pt>
    <dgm:pt modelId="{BD2E6DC1-9727-B64B-9FB9-FB83DA9530B6}" type="pres">
      <dgm:prSet presAssocID="{593B62A5-EACE-A74D-8225-348FF5EFFA54}" presName="wedge1" presStyleLbl="node1" presStyleIdx="0" presStyleCnt="3"/>
      <dgm:spPr/>
    </dgm:pt>
    <dgm:pt modelId="{878DB669-C145-DD4D-A1DC-B30B758BEE15}" type="pres">
      <dgm:prSet presAssocID="{593B62A5-EACE-A74D-8225-348FF5EFFA54}" presName="dummy1a" presStyleCnt="0"/>
      <dgm:spPr/>
    </dgm:pt>
    <dgm:pt modelId="{AA127BF5-8CD7-4E42-8F79-CC7BBB9831CD}" type="pres">
      <dgm:prSet presAssocID="{593B62A5-EACE-A74D-8225-348FF5EFFA54}" presName="dummy1b" presStyleCnt="0"/>
      <dgm:spPr/>
    </dgm:pt>
    <dgm:pt modelId="{A55B2D9C-C50D-814A-B562-98F595B975CC}" type="pres">
      <dgm:prSet presAssocID="{593B62A5-EACE-A74D-8225-348FF5EFFA54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57F1ED2-C7FE-8C41-9DA3-CC3151FEA288}" type="pres">
      <dgm:prSet presAssocID="{593B62A5-EACE-A74D-8225-348FF5EFFA54}" presName="wedge2" presStyleLbl="node1" presStyleIdx="1" presStyleCnt="3"/>
      <dgm:spPr/>
    </dgm:pt>
    <dgm:pt modelId="{894AFE00-326E-6B41-B6EE-24CA1252B05B}" type="pres">
      <dgm:prSet presAssocID="{593B62A5-EACE-A74D-8225-348FF5EFFA54}" presName="dummy2a" presStyleCnt="0"/>
      <dgm:spPr/>
    </dgm:pt>
    <dgm:pt modelId="{93971A03-CC88-A940-B361-49956F0CD44E}" type="pres">
      <dgm:prSet presAssocID="{593B62A5-EACE-A74D-8225-348FF5EFFA54}" presName="dummy2b" presStyleCnt="0"/>
      <dgm:spPr/>
    </dgm:pt>
    <dgm:pt modelId="{B8D586BC-2EC2-E246-9C3C-CF511FDD1373}" type="pres">
      <dgm:prSet presAssocID="{593B62A5-EACE-A74D-8225-348FF5EFFA54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E9D9C309-4231-D943-A915-D8B9C6B03B18}" type="pres">
      <dgm:prSet presAssocID="{593B62A5-EACE-A74D-8225-348FF5EFFA54}" presName="wedge3" presStyleLbl="node1" presStyleIdx="2" presStyleCnt="3"/>
      <dgm:spPr/>
    </dgm:pt>
    <dgm:pt modelId="{E75621FC-8C7C-2540-ADFB-7C67D27AF9DB}" type="pres">
      <dgm:prSet presAssocID="{593B62A5-EACE-A74D-8225-348FF5EFFA54}" presName="dummy3a" presStyleCnt="0"/>
      <dgm:spPr/>
    </dgm:pt>
    <dgm:pt modelId="{FEC6BCFD-5F70-554E-9651-EEC2725CE2CC}" type="pres">
      <dgm:prSet presAssocID="{593B62A5-EACE-A74D-8225-348FF5EFFA54}" presName="dummy3b" presStyleCnt="0"/>
      <dgm:spPr/>
    </dgm:pt>
    <dgm:pt modelId="{AE19B2AC-09B5-4A48-9E80-C807AC56797B}" type="pres">
      <dgm:prSet presAssocID="{593B62A5-EACE-A74D-8225-348FF5EFFA54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14583C93-AB09-364D-A404-974EA920D984}" type="pres">
      <dgm:prSet presAssocID="{05B7B2AF-037E-074D-A472-A0C24326AAFC}" presName="arrowWedge1" presStyleLbl="fgSibTrans2D1" presStyleIdx="0" presStyleCnt="3"/>
      <dgm:spPr/>
    </dgm:pt>
    <dgm:pt modelId="{4352DEB5-EFBC-C343-B854-CC72475AF9EF}" type="pres">
      <dgm:prSet presAssocID="{D701EDAD-72F8-E64C-971D-FA53954912B3}" presName="arrowWedge2" presStyleLbl="fgSibTrans2D1" presStyleIdx="1" presStyleCnt="3"/>
      <dgm:spPr/>
    </dgm:pt>
    <dgm:pt modelId="{2EA19F6A-FAD2-0A4F-8159-BAD7BBAE8E5F}" type="pres">
      <dgm:prSet presAssocID="{B6219EA0-21B1-FC40-AF6A-A5B75E55631D}" presName="arrowWedge3" presStyleLbl="fgSibTrans2D1" presStyleIdx="2" presStyleCnt="3"/>
      <dgm:spPr/>
    </dgm:pt>
  </dgm:ptLst>
  <dgm:cxnLst>
    <dgm:cxn modelId="{194A580E-2741-484D-8B35-10F0A8B31DAF}" type="presOf" srcId="{593B62A5-EACE-A74D-8225-348FF5EFFA54}" destId="{9D2C225E-CA73-164F-91F8-8030C35F1776}" srcOrd="0" destOrd="0" presId="urn:microsoft.com/office/officeart/2005/8/layout/cycle8"/>
    <dgm:cxn modelId="{C219810F-D911-4441-976B-1270A281D5DB}" type="presOf" srcId="{FF84FC05-7C92-4947-AC0B-E75C00EEE7CC}" destId="{B8D586BC-2EC2-E246-9C3C-CF511FDD1373}" srcOrd="1" destOrd="0" presId="urn:microsoft.com/office/officeart/2005/8/layout/cycle8"/>
    <dgm:cxn modelId="{F7BC9418-5930-FF43-8385-2694902CEF00}" type="presOf" srcId="{FF84FC05-7C92-4947-AC0B-E75C00EEE7CC}" destId="{357F1ED2-C7FE-8C41-9DA3-CC3151FEA288}" srcOrd="0" destOrd="0" presId="urn:microsoft.com/office/officeart/2005/8/layout/cycle8"/>
    <dgm:cxn modelId="{436A5686-B65A-494C-920D-233B65E81232}" srcId="{593B62A5-EACE-A74D-8225-348FF5EFFA54}" destId="{095BCD90-E0FD-E245-88EE-F9F8FA478DBB}" srcOrd="0" destOrd="0" parTransId="{B5AA57F0-8096-4F49-82B8-3314E0CCC76A}" sibTransId="{05B7B2AF-037E-074D-A472-A0C24326AAFC}"/>
    <dgm:cxn modelId="{EF8AFDCA-1964-FC4A-B1CB-6BC238FD00F8}" type="presOf" srcId="{095BCD90-E0FD-E245-88EE-F9F8FA478DBB}" destId="{BD2E6DC1-9727-B64B-9FB9-FB83DA9530B6}" srcOrd="0" destOrd="0" presId="urn:microsoft.com/office/officeart/2005/8/layout/cycle8"/>
    <dgm:cxn modelId="{C47E4CCB-D2A9-C846-8F50-99712B95897A}" type="presOf" srcId="{921F0B8B-A71B-5446-A2F0-4DA2D4BBB790}" destId="{AE19B2AC-09B5-4A48-9E80-C807AC56797B}" srcOrd="1" destOrd="0" presId="urn:microsoft.com/office/officeart/2005/8/layout/cycle8"/>
    <dgm:cxn modelId="{D99AC5D0-C865-C24A-B6D2-ADE10D8CC6D1}" srcId="{593B62A5-EACE-A74D-8225-348FF5EFFA54}" destId="{921F0B8B-A71B-5446-A2F0-4DA2D4BBB790}" srcOrd="2" destOrd="0" parTransId="{4AE11C82-4EBE-314C-836C-1168606E3ABD}" sibTransId="{B6219EA0-21B1-FC40-AF6A-A5B75E55631D}"/>
    <dgm:cxn modelId="{B8C31BD4-E9AF-F24D-A119-6D4A97EC1530}" type="presOf" srcId="{921F0B8B-A71B-5446-A2F0-4DA2D4BBB790}" destId="{E9D9C309-4231-D943-A915-D8B9C6B03B18}" srcOrd="0" destOrd="0" presId="urn:microsoft.com/office/officeart/2005/8/layout/cycle8"/>
    <dgm:cxn modelId="{180ADBD9-0496-9043-8437-D8C9E5890A79}" srcId="{593B62A5-EACE-A74D-8225-348FF5EFFA54}" destId="{FF84FC05-7C92-4947-AC0B-E75C00EEE7CC}" srcOrd="1" destOrd="0" parTransId="{2BD95FC1-DEBC-6345-B290-A2D95C035CF7}" sibTransId="{D701EDAD-72F8-E64C-971D-FA53954912B3}"/>
    <dgm:cxn modelId="{06D6CAE1-E134-724C-A730-A835A99CFA41}" type="presOf" srcId="{095BCD90-E0FD-E245-88EE-F9F8FA478DBB}" destId="{A55B2D9C-C50D-814A-B562-98F595B975CC}" srcOrd="1" destOrd="0" presId="urn:microsoft.com/office/officeart/2005/8/layout/cycle8"/>
    <dgm:cxn modelId="{AB069225-4B0F-1841-9A86-2BFC22402793}" type="presParOf" srcId="{9D2C225E-CA73-164F-91F8-8030C35F1776}" destId="{BD2E6DC1-9727-B64B-9FB9-FB83DA9530B6}" srcOrd="0" destOrd="0" presId="urn:microsoft.com/office/officeart/2005/8/layout/cycle8"/>
    <dgm:cxn modelId="{9DB35E10-5D39-CB4C-9DB8-EA92636EAC79}" type="presParOf" srcId="{9D2C225E-CA73-164F-91F8-8030C35F1776}" destId="{878DB669-C145-DD4D-A1DC-B30B758BEE15}" srcOrd="1" destOrd="0" presId="urn:microsoft.com/office/officeart/2005/8/layout/cycle8"/>
    <dgm:cxn modelId="{B23BE53A-0E50-8F42-809B-A2826F5FADC1}" type="presParOf" srcId="{9D2C225E-CA73-164F-91F8-8030C35F1776}" destId="{AA127BF5-8CD7-4E42-8F79-CC7BBB9831CD}" srcOrd="2" destOrd="0" presId="urn:microsoft.com/office/officeart/2005/8/layout/cycle8"/>
    <dgm:cxn modelId="{B0BCFC72-726F-C345-9593-ACF13986F228}" type="presParOf" srcId="{9D2C225E-CA73-164F-91F8-8030C35F1776}" destId="{A55B2D9C-C50D-814A-B562-98F595B975CC}" srcOrd="3" destOrd="0" presId="urn:microsoft.com/office/officeart/2005/8/layout/cycle8"/>
    <dgm:cxn modelId="{7267735E-DA0A-F243-88B1-8BE9BFE1734B}" type="presParOf" srcId="{9D2C225E-CA73-164F-91F8-8030C35F1776}" destId="{357F1ED2-C7FE-8C41-9DA3-CC3151FEA288}" srcOrd="4" destOrd="0" presId="urn:microsoft.com/office/officeart/2005/8/layout/cycle8"/>
    <dgm:cxn modelId="{F9692BDF-A032-EC47-965F-F2AFF6A5EFCA}" type="presParOf" srcId="{9D2C225E-CA73-164F-91F8-8030C35F1776}" destId="{894AFE00-326E-6B41-B6EE-24CA1252B05B}" srcOrd="5" destOrd="0" presId="urn:microsoft.com/office/officeart/2005/8/layout/cycle8"/>
    <dgm:cxn modelId="{A2148612-1F90-F742-B582-A36C1F015210}" type="presParOf" srcId="{9D2C225E-CA73-164F-91F8-8030C35F1776}" destId="{93971A03-CC88-A940-B361-49956F0CD44E}" srcOrd="6" destOrd="0" presId="urn:microsoft.com/office/officeart/2005/8/layout/cycle8"/>
    <dgm:cxn modelId="{1AF67409-B497-084D-A2DA-50B5FC026382}" type="presParOf" srcId="{9D2C225E-CA73-164F-91F8-8030C35F1776}" destId="{B8D586BC-2EC2-E246-9C3C-CF511FDD1373}" srcOrd="7" destOrd="0" presId="urn:microsoft.com/office/officeart/2005/8/layout/cycle8"/>
    <dgm:cxn modelId="{AE10CE5C-F46E-CA42-B8CC-04E4663FCF30}" type="presParOf" srcId="{9D2C225E-CA73-164F-91F8-8030C35F1776}" destId="{E9D9C309-4231-D943-A915-D8B9C6B03B18}" srcOrd="8" destOrd="0" presId="urn:microsoft.com/office/officeart/2005/8/layout/cycle8"/>
    <dgm:cxn modelId="{2AC9056D-5BA2-224A-93AC-A3631042DC0E}" type="presParOf" srcId="{9D2C225E-CA73-164F-91F8-8030C35F1776}" destId="{E75621FC-8C7C-2540-ADFB-7C67D27AF9DB}" srcOrd="9" destOrd="0" presId="urn:microsoft.com/office/officeart/2005/8/layout/cycle8"/>
    <dgm:cxn modelId="{D307B9E5-E6D7-BC45-878F-9B9E99D9E501}" type="presParOf" srcId="{9D2C225E-CA73-164F-91F8-8030C35F1776}" destId="{FEC6BCFD-5F70-554E-9651-EEC2725CE2CC}" srcOrd="10" destOrd="0" presId="urn:microsoft.com/office/officeart/2005/8/layout/cycle8"/>
    <dgm:cxn modelId="{2058405D-6A8D-9846-9D1F-42E13D2510BF}" type="presParOf" srcId="{9D2C225E-CA73-164F-91F8-8030C35F1776}" destId="{AE19B2AC-09B5-4A48-9E80-C807AC56797B}" srcOrd="11" destOrd="0" presId="urn:microsoft.com/office/officeart/2005/8/layout/cycle8"/>
    <dgm:cxn modelId="{C9C28774-771E-C243-AA31-A7003FE90AE0}" type="presParOf" srcId="{9D2C225E-CA73-164F-91F8-8030C35F1776}" destId="{14583C93-AB09-364D-A404-974EA920D984}" srcOrd="12" destOrd="0" presId="urn:microsoft.com/office/officeart/2005/8/layout/cycle8"/>
    <dgm:cxn modelId="{92C0EB83-6233-4F44-83F5-C12528858542}" type="presParOf" srcId="{9D2C225E-CA73-164F-91F8-8030C35F1776}" destId="{4352DEB5-EFBC-C343-B854-CC72475AF9EF}" srcOrd="13" destOrd="0" presId="urn:microsoft.com/office/officeart/2005/8/layout/cycle8"/>
    <dgm:cxn modelId="{9115604E-3CA5-8B44-AFBC-1ED633C3E7BB}" type="presParOf" srcId="{9D2C225E-CA73-164F-91F8-8030C35F1776}" destId="{2EA19F6A-FAD2-0A4F-8159-BAD7BBAE8E5F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AA10013-FF85-7348-816C-F737B71E0A12}" type="doc">
      <dgm:prSet loTypeId="urn:microsoft.com/office/officeart/2005/8/layout/vList3" loCatId="list" qsTypeId="urn:microsoft.com/office/officeart/2005/8/quickstyle/simple4" qsCatId="simple" csTypeId="urn:microsoft.com/office/officeart/2005/8/colors/accent1_2" csCatId="accent1" phldr="1"/>
      <dgm:spPr/>
    </dgm:pt>
    <dgm:pt modelId="{B1ADE96E-9549-614D-852C-39A31F762333}">
      <dgm:prSet phldrT="[Text]"/>
      <dgm:spPr/>
      <dgm:t>
        <a:bodyPr/>
        <a:lstStyle/>
        <a:p>
          <a:r>
            <a:rPr lang="en-US" dirty="0"/>
            <a:t>Discipline the mind</a:t>
          </a:r>
        </a:p>
        <a:p>
          <a:r>
            <a:rPr lang="en-US" dirty="0"/>
            <a:t>(logic, mathematics, science)</a:t>
          </a:r>
        </a:p>
      </dgm:t>
    </dgm:pt>
    <dgm:pt modelId="{C119A737-F6DF-624E-A526-2220EA768F58}" type="parTrans" cxnId="{04619ED4-D35C-D049-AABD-99BB9E7743BC}">
      <dgm:prSet/>
      <dgm:spPr/>
      <dgm:t>
        <a:bodyPr/>
        <a:lstStyle/>
        <a:p>
          <a:endParaRPr lang="en-US"/>
        </a:p>
      </dgm:t>
    </dgm:pt>
    <dgm:pt modelId="{ED3CB332-6C04-A148-AEEC-647999FFE793}" type="sibTrans" cxnId="{04619ED4-D35C-D049-AABD-99BB9E7743BC}">
      <dgm:prSet/>
      <dgm:spPr/>
      <dgm:t>
        <a:bodyPr/>
        <a:lstStyle/>
        <a:p>
          <a:endParaRPr lang="en-US"/>
        </a:p>
      </dgm:t>
    </dgm:pt>
    <dgm:pt modelId="{1BF74ED0-239C-214D-A8BC-CA6D77892635}">
      <dgm:prSet phldrT="[Text]"/>
      <dgm:spPr/>
      <dgm:t>
        <a:bodyPr/>
        <a:lstStyle/>
        <a:p>
          <a:r>
            <a:rPr lang="en-US" dirty="0"/>
            <a:t>Develop the body</a:t>
          </a:r>
        </a:p>
        <a:p>
          <a:r>
            <a:rPr lang="en-US" dirty="0"/>
            <a:t> (sports, exercise, health) </a:t>
          </a:r>
        </a:p>
      </dgm:t>
    </dgm:pt>
    <dgm:pt modelId="{B26BCAC6-CBDB-CF49-91D7-1C3D87127D30}" type="parTrans" cxnId="{0059AB66-0202-D14B-8C5C-BA47AD725E84}">
      <dgm:prSet/>
      <dgm:spPr/>
      <dgm:t>
        <a:bodyPr/>
        <a:lstStyle/>
        <a:p>
          <a:endParaRPr lang="en-US"/>
        </a:p>
      </dgm:t>
    </dgm:pt>
    <dgm:pt modelId="{68B08131-A5BF-134B-ABAD-449EFE0852AE}" type="sibTrans" cxnId="{0059AB66-0202-D14B-8C5C-BA47AD725E84}">
      <dgm:prSet/>
      <dgm:spPr/>
      <dgm:t>
        <a:bodyPr/>
        <a:lstStyle/>
        <a:p>
          <a:endParaRPr lang="en-US"/>
        </a:p>
      </dgm:t>
    </dgm:pt>
    <dgm:pt modelId="{DA145593-58C5-1B48-80F7-95507D7443BB}">
      <dgm:prSet phldrT="[Text]"/>
      <dgm:spPr/>
      <dgm:t>
        <a:bodyPr/>
        <a:lstStyle/>
        <a:p>
          <a:r>
            <a:rPr lang="en-US" dirty="0"/>
            <a:t>Strengthen the Spirit (philosophy, ethics</a:t>
          </a:r>
          <a:r>
            <a:rPr lang="en-US"/>
            <a:t>, art)</a:t>
          </a:r>
          <a:endParaRPr lang="en-US" dirty="0"/>
        </a:p>
      </dgm:t>
    </dgm:pt>
    <dgm:pt modelId="{CA52E25F-D388-AC4D-ADE7-FF5FD1D7ABC5}" type="parTrans" cxnId="{1132B7A9-3A50-3F44-9D38-E85383B91C5D}">
      <dgm:prSet/>
      <dgm:spPr/>
      <dgm:t>
        <a:bodyPr/>
        <a:lstStyle/>
        <a:p>
          <a:endParaRPr lang="en-US"/>
        </a:p>
      </dgm:t>
    </dgm:pt>
    <dgm:pt modelId="{1F2148BB-7A78-014E-9809-6F7E48C9598E}" type="sibTrans" cxnId="{1132B7A9-3A50-3F44-9D38-E85383B91C5D}">
      <dgm:prSet/>
      <dgm:spPr/>
      <dgm:t>
        <a:bodyPr/>
        <a:lstStyle/>
        <a:p>
          <a:endParaRPr lang="en-US"/>
        </a:p>
      </dgm:t>
    </dgm:pt>
    <dgm:pt modelId="{8DF37D34-BA2B-7345-82C8-20D234704541}" type="pres">
      <dgm:prSet presAssocID="{BAA10013-FF85-7348-816C-F737B71E0A12}" presName="linearFlow" presStyleCnt="0">
        <dgm:presLayoutVars>
          <dgm:dir/>
          <dgm:resizeHandles val="exact"/>
        </dgm:presLayoutVars>
      </dgm:prSet>
      <dgm:spPr/>
    </dgm:pt>
    <dgm:pt modelId="{873B0ED1-9413-CA48-BD1B-58257CACD62D}" type="pres">
      <dgm:prSet presAssocID="{B1ADE96E-9549-614D-852C-39A31F762333}" presName="composite" presStyleCnt="0"/>
      <dgm:spPr/>
    </dgm:pt>
    <dgm:pt modelId="{B3DE19B0-F3A6-E540-8F65-2079B94E21D7}" type="pres">
      <dgm:prSet presAssocID="{B1ADE96E-9549-614D-852C-39A31F762333}" presName="imgShp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F66A7CD-CCFF-B547-BAA1-D753F3E43297}" type="pres">
      <dgm:prSet presAssocID="{B1ADE96E-9549-614D-852C-39A31F762333}" presName="txShp" presStyleLbl="node1" presStyleIdx="0" presStyleCnt="3">
        <dgm:presLayoutVars>
          <dgm:bulletEnabled val="1"/>
        </dgm:presLayoutVars>
      </dgm:prSet>
      <dgm:spPr/>
    </dgm:pt>
    <dgm:pt modelId="{D13B53A5-785E-C84B-9ED1-B0BC7750DF85}" type="pres">
      <dgm:prSet presAssocID="{ED3CB332-6C04-A148-AEEC-647999FFE793}" presName="spacing" presStyleCnt="0"/>
      <dgm:spPr/>
    </dgm:pt>
    <dgm:pt modelId="{3B6BCCAC-7A81-AA4D-98D0-D81884C53B27}" type="pres">
      <dgm:prSet presAssocID="{1BF74ED0-239C-214D-A8BC-CA6D77892635}" presName="composite" presStyleCnt="0"/>
      <dgm:spPr/>
    </dgm:pt>
    <dgm:pt modelId="{00A736E1-802C-CF4B-A467-5B470D7385A6}" type="pres">
      <dgm:prSet presAssocID="{1BF74ED0-239C-214D-A8BC-CA6D77892635}" presName="imgShp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91BD08E8-D92C-A144-90F6-C5A6FEB72EEC}" type="pres">
      <dgm:prSet presAssocID="{1BF74ED0-239C-214D-A8BC-CA6D77892635}" presName="txShp" presStyleLbl="node1" presStyleIdx="1" presStyleCnt="3">
        <dgm:presLayoutVars>
          <dgm:bulletEnabled val="1"/>
        </dgm:presLayoutVars>
      </dgm:prSet>
      <dgm:spPr/>
    </dgm:pt>
    <dgm:pt modelId="{F6D81777-B7E4-B24B-9CD6-B0A7CA0C9FFD}" type="pres">
      <dgm:prSet presAssocID="{68B08131-A5BF-134B-ABAD-449EFE0852AE}" presName="spacing" presStyleCnt="0"/>
      <dgm:spPr/>
    </dgm:pt>
    <dgm:pt modelId="{00E87A8B-6BCD-D24F-9B77-223402EF7052}" type="pres">
      <dgm:prSet presAssocID="{DA145593-58C5-1B48-80F7-95507D7443BB}" presName="composite" presStyleCnt="0"/>
      <dgm:spPr/>
    </dgm:pt>
    <dgm:pt modelId="{15FB1C81-EFE0-7F4C-B316-417436D2FD58}" type="pres">
      <dgm:prSet presAssocID="{DA145593-58C5-1B48-80F7-95507D7443BB}" presName="imgShp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6082A04B-31C3-3E47-97AF-8E58EFD82BA9}" type="pres">
      <dgm:prSet presAssocID="{DA145593-58C5-1B48-80F7-95507D7443BB}" presName="txShp" presStyleLbl="node1" presStyleIdx="2" presStyleCnt="3">
        <dgm:presLayoutVars>
          <dgm:bulletEnabled val="1"/>
        </dgm:presLayoutVars>
      </dgm:prSet>
      <dgm:spPr/>
    </dgm:pt>
  </dgm:ptLst>
  <dgm:cxnLst>
    <dgm:cxn modelId="{CE53D11F-1708-6749-9003-0A8FD6AD4869}" type="presOf" srcId="{B1ADE96E-9549-614D-852C-39A31F762333}" destId="{5F66A7CD-CCFF-B547-BAA1-D753F3E43297}" srcOrd="0" destOrd="0" presId="urn:microsoft.com/office/officeart/2005/8/layout/vList3"/>
    <dgm:cxn modelId="{04DEB54F-AABD-3248-9636-C545AA55B848}" type="presOf" srcId="{DA145593-58C5-1B48-80F7-95507D7443BB}" destId="{6082A04B-31C3-3E47-97AF-8E58EFD82BA9}" srcOrd="0" destOrd="0" presId="urn:microsoft.com/office/officeart/2005/8/layout/vList3"/>
    <dgm:cxn modelId="{6792AA53-577E-974C-B5B6-E72666DCE99F}" type="presOf" srcId="{1BF74ED0-239C-214D-A8BC-CA6D77892635}" destId="{91BD08E8-D92C-A144-90F6-C5A6FEB72EEC}" srcOrd="0" destOrd="0" presId="urn:microsoft.com/office/officeart/2005/8/layout/vList3"/>
    <dgm:cxn modelId="{0059AB66-0202-D14B-8C5C-BA47AD725E84}" srcId="{BAA10013-FF85-7348-816C-F737B71E0A12}" destId="{1BF74ED0-239C-214D-A8BC-CA6D77892635}" srcOrd="1" destOrd="0" parTransId="{B26BCAC6-CBDB-CF49-91D7-1C3D87127D30}" sibTransId="{68B08131-A5BF-134B-ABAD-449EFE0852AE}"/>
    <dgm:cxn modelId="{1132B7A9-3A50-3F44-9D38-E85383B91C5D}" srcId="{BAA10013-FF85-7348-816C-F737B71E0A12}" destId="{DA145593-58C5-1B48-80F7-95507D7443BB}" srcOrd="2" destOrd="0" parTransId="{CA52E25F-D388-AC4D-ADE7-FF5FD1D7ABC5}" sibTransId="{1F2148BB-7A78-014E-9809-6F7E48C9598E}"/>
    <dgm:cxn modelId="{A0D8E7C0-C233-C341-9839-9478CF806F25}" type="presOf" srcId="{BAA10013-FF85-7348-816C-F737B71E0A12}" destId="{8DF37D34-BA2B-7345-82C8-20D234704541}" srcOrd="0" destOrd="0" presId="urn:microsoft.com/office/officeart/2005/8/layout/vList3"/>
    <dgm:cxn modelId="{04619ED4-D35C-D049-AABD-99BB9E7743BC}" srcId="{BAA10013-FF85-7348-816C-F737B71E0A12}" destId="{B1ADE96E-9549-614D-852C-39A31F762333}" srcOrd="0" destOrd="0" parTransId="{C119A737-F6DF-624E-A526-2220EA768F58}" sibTransId="{ED3CB332-6C04-A148-AEEC-647999FFE793}"/>
    <dgm:cxn modelId="{4A8F9524-9BC3-CD4D-8FC3-297DCD2FE669}" type="presParOf" srcId="{8DF37D34-BA2B-7345-82C8-20D234704541}" destId="{873B0ED1-9413-CA48-BD1B-58257CACD62D}" srcOrd="0" destOrd="0" presId="urn:microsoft.com/office/officeart/2005/8/layout/vList3"/>
    <dgm:cxn modelId="{9989A565-83D1-EF48-99BC-DB48ADD61CBC}" type="presParOf" srcId="{873B0ED1-9413-CA48-BD1B-58257CACD62D}" destId="{B3DE19B0-F3A6-E540-8F65-2079B94E21D7}" srcOrd="0" destOrd="0" presId="urn:microsoft.com/office/officeart/2005/8/layout/vList3"/>
    <dgm:cxn modelId="{BA3EB3D0-9A15-B842-93EE-BC5CB8D11714}" type="presParOf" srcId="{873B0ED1-9413-CA48-BD1B-58257CACD62D}" destId="{5F66A7CD-CCFF-B547-BAA1-D753F3E43297}" srcOrd="1" destOrd="0" presId="urn:microsoft.com/office/officeart/2005/8/layout/vList3"/>
    <dgm:cxn modelId="{85796CD2-6522-0B42-A611-9989004E661E}" type="presParOf" srcId="{8DF37D34-BA2B-7345-82C8-20D234704541}" destId="{D13B53A5-785E-C84B-9ED1-B0BC7750DF85}" srcOrd="1" destOrd="0" presId="urn:microsoft.com/office/officeart/2005/8/layout/vList3"/>
    <dgm:cxn modelId="{9C64F66B-5B42-4143-88D5-DDA403684841}" type="presParOf" srcId="{8DF37D34-BA2B-7345-82C8-20D234704541}" destId="{3B6BCCAC-7A81-AA4D-98D0-D81884C53B27}" srcOrd="2" destOrd="0" presId="urn:microsoft.com/office/officeart/2005/8/layout/vList3"/>
    <dgm:cxn modelId="{94F6A903-2372-8B46-8EFA-085662E25391}" type="presParOf" srcId="{3B6BCCAC-7A81-AA4D-98D0-D81884C53B27}" destId="{00A736E1-802C-CF4B-A467-5B470D7385A6}" srcOrd="0" destOrd="0" presId="urn:microsoft.com/office/officeart/2005/8/layout/vList3"/>
    <dgm:cxn modelId="{120BC231-A2E0-1440-9D94-B1FA230D99D5}" type="presParOf" srcId="{3B6BCCAC-7A81-AA4D-98D0-D81884C53B27}" destId="{91BD08E8-D92C-A144-90F6-C5A6FEB72EEC}" srcOrd="1" destOrd="0" presId="urn:microsoft.com/office/officeart/2005/8/layout/vList3"/>
    <dgm:cxn modelId="{DBA8A1E6-EE4B-014D-B4C8-62CF3637F5AD}" type="presParOf" srcId="{8DF37D34-BA2B-7345-82C8-20D234704541}" destId="{F6D81777-B7E4-B24B-9CD6-B0A7CA0C9FFD}" srcOrd="3" destOrd="0" presId="urn:microsoft.com/office/officeart/2005/8/layout/vList3"/>
    <dgm:cxn modelId="{9882D49B-324B-BA4E-B4B8-061105909EB0}" type="presParOf" srcId="{8DF37D34-BA2B-7345-82C8-20D234704541}" destId="{00E87A8B-6BCD-D24F-9B77-223402EF7052}" srcOrd="4" destOrd="0" presId="urn:microsoft.com/office/officeart/2005/8/layout/vList3"/>
    <dgm:cxn modelId="{991377D8-7E71-544F-8968-3EF9205E567D}" type="presParOf" srcId="{00E87A8B-6BCD-D24F-9B77-223402EF7052}" destId="{15FB1C81-EFE0-7F4C-B316-417436D2FD58}" srcOrd="0" destOrd="0" presId="urn:microsoft.com/office/officeart/2005/8/layout/vList3"/>
    <dgm:cxn modelId="{A3196A7D-ED95-0747-9AAD-6B5DC4FECF57}" type="presParOf" srcId="{00E87A8B-6BCD-D24F-9B77-223402EF7052}" destId="{6082A04B-31C3-3E47-97AF-8E58EFD82BA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D7769C-791D-414E-A415-484EE596D869}">
      <dsp:nvSpPr>
        <dsp:cNvPr id="0" name=""/>
        <dsp:cNvSpPr/>
      </dsp:nvSpPr>
      <dsp:spPr>
        <a:xfrm>
          <a:off x="1182172" y="0"/>
          <a:ext cx="4303712" cy="4303712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493D58-13B8-934D-B002-5570733FF5C8}">
      <dsp:nvSpPr>
        <dsp:cNvPr id="0" name=""/>
        <dsp:cNvSpPr/>
      </dsp:nvSpPr>
      <dsp:spPr>
        <a:xfrm>
          <a:off x="3334028" y="432682"/>
          <a:ext cx="2797412" cy="101876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Tradition</a:t>
          </a:r>
        </a:p>
      </dsp:txBody>
      <dsp:txXfrm>
        <a:off x="3383760" y="482414"/>
        <a:ext cx="2697948" cy="919305"/>
      </dsp:txXfrm>
    </dsp:sp>
    <dsp:sp modelId="{E347067F-B0AF-9545-BC29-52B1620B2911}">
      <dsp:nvSpPr>
        <dsp:cNvPr id="0" name=""/>
        <dsp:cNvSpPr/>
      </dsp:nvSpPr>
      <dsp:spPr>
        <a:xfrm>
          <a:off x="3334028" y="1578798"/>
          <a:ext cx="2797412" cy="101876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Community</a:t>
          </a:r>
        </a:p>
      </dsp:txBody>
      <dsp:txXfrm>
        <a:off x="3383760" y="1628530"/>
        <a:ext cx="2697948" cy="919305"/>
      </dsp:txXfrm>
    </dsp:sp>
    <dsp:sp modelId="{7A3E2095-8A3C-6746-90A6-484CDDD46656}">
      <dsp:nvSpPr>
        <dsp:cNvPr id="0" name=""/>
        <dsp:cNvSpPr/>
      </dsp:nvSpPr>
      <dsp:spPr>
        <a:xfrm>
          <a:off x="3334028" y="2724913"/>
          <a:ext cx="2797412" cy="101876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 National Perspective</a:t>
          </a:r>
        </a:p>
      </dsp:txBody>
      <dsp:txXfrm>
        <a:off x="3383760" y="2774645"/>
        <a:ext cx="2697948" cy="91930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A3CA6D-8BE5-3549-AFA7-34E1943631C3}">
      <dsp:nvSpPr>
        <dsp:cNvPr id="0" name=""/>
        <dsp:cNvSpPr/>
      </dsp:nvSpPr>
      <dsp:spPr>
        <a:xfrm>
          <a:off x="2481" y="779098"/>
          <a:ext cx="1639133" cy="180647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9B3BD4-6FE8-AD4C-AF2F-3314DCE0932B}">
      <dsp:nvSpPr>
        <dsp:cNvPr id="0" name=""/>
        <dsp:cNvSpPr/>
      </dsp:nvSpPr>
      <dsp:spPr>
        <a:xfrm>
          <a:off x="6" y="2830786"/>
          <a:ext cx="1639133" cy="147292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101600" stA="26000" endPos="20000" dist="12700" dir="5400000" sy="-100000" rotWithShape="0"/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See the world from multiple viewpoints</a:t>
          </a:r>
        </a:p>
      </dsp:txBody>
      <dsp:txXfrm>
        <a:off x="6" y="2830786"/>
        <a:ext cx="1154319" cy="1472925"/>
      </dsp:txXfrm>
    </dsp:sp>
    <dsp:sp modelId="{AB8E78D6-8EBD-9C43-A60F-7048C298FB6D}">
      <dsp:nvSpPr>
        <dsp:cNvPr id="0" name=""/>
        <dsp:cNvSpPr/>
      </dsp:nvSpPr>
      <dsp:spPr>
        <a:xfrm>
          <a:off x="260946" y="222983"/>
          <a:ext cx="1719277" cy="172013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85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297E93-A1C2-994A-9AC8-ADC2AEF8B744}">
      <dsp:nvSpPr>
        <dsp:cNvPr id="0" name=""/>
        <dsp:cNvSpPr/>
      </dsp:nvSpPr>
      <dsp:spPr>
        <a:xfrm>
          <a:off x="2412329" y="832348"/>
          <a:ext cx="1639133" cy="165694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3B730F-A898-0C4C-9154-DD210A8C53DA}">
      <dsp:nvSpPr>
        <dsp:cNvPr id="0" name=""/>
        <dsp:cNvSpPr/>
      </dsp:nvSpPr>
      <dsp:spPr>
        <a:xfrm>
          <a:off x="2457413" y="2815928"/>
          <a:ext cx="1703305" cy="148778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101600" stA="26000" endPos="20000" dist="12700" dir="5400000" sy="-100000" rotWithShape="0"/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Have the  ability to analyze and interpret</a:t>
          </a:r>
        </a:p>
      </dsp:txBody>
      <dsp:txXfrm>
        <a:off x="2457413" y="2815928"/>
        <a:ext cx="1199511" cy="1487783"/>
      </dsp:txXfrm>
    </dsp:sp>
    <dsp:sp modelId="{9F69EF6B-1E67-ED41-BCDA-3132455CF271}">
      <dsp:nvSpPr>
        <dsp:cNvPr id="0" name=""/>
        <dsp:cNvSpPr/>
      </dsp:nvSpPr>
      <dsp:spPr>
        <a:xfrm>
          <a:off x="2816386" y="249589"/>
          <a:ext cx="1680839" cy="167868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85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81F562-7E0C-F14C-9F07-1F070284F0B6}">
      <dsp:nvSpPr>
        <dsp:cNvPr id="0" name=""/>
        <dsp:cNvSpPr/>
      </dsp:nvSpPr>
      <dsp:spPr>
        <a:xfrm>
          <a:off x="5005481" y="755953"/>
          <a:ext cx="1639133" cy="168941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4239DF-1D9A-6445-8F6E-E40360472B22}">
      <dsp:nvSpPr>
        <dsp:cNvPr id="0" name=""/>
        <dsp:cNvSpPr/>
      </dsp:nvSpPr>
      <dsp:spPr>
        <a:xfrm>
          <a:off x="5100387" y="2705749"/>
          <a:ext cx="1639133" cy="159796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101600" stA="26000" endPos="20000" dist="12700" dir="5400000" sy="-100000" rotWithShape="0"/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Become a free thinker</a:t>
          </a:r>
        </a:p>
      </dsp:txBody>
      <dsp:txXfrm>
        <a:off x="5100387" y="2705749"/>
        <a:ext cx="1154319" cy="1597962"/>
      </dsp:txXfrm>
    </dsp:sp>
    <dsp:sp modelId="{3293CC0D-0765-AD46-BCC5-3A3788DD724C}">
      <dsp:nvSpPr>
        <dsp:cNvPr id="0" name=""/>
        <dsp:cNvSpPr/>
      </dsp:nvSpPr>
      <dsp:spPr>
        <a:xfrm>
          <a:off x="5410789" y="311406"/>
          <a:ext cx="1659274" cy="184044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85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01985C-2A2B-7546-93E8-88DA07C747BD}">
      <dsp:nvSpPr>
        <dsp:cNvPr id="0" name=""/>
        <dsp:cNvSpPr/>
      </dsp:nvSpPr>
      <dsp:spPr>
        <a:xfrm>
          <a:off x="0" y="0"/>
          <a:ext cx="7313613" cy="206376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1DDB3B-386B-2D41-B2F0-2573D7FCE3C2}">
      <dsp:nvSpPr>
        <dsp:cNvPr id="0" name=""/>
        <dsp:cNvSpPr/>
      </dsp:nvSpPr>
      <dsp:spPr>
        <a:xfrm>
          <a:off x="219408" y="-77687"/>
          <a:ext cx="2148373" cy="247079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3D19CCE-FE82-3844-B04B-A74CC81F8F31}">
      <dsp:nvSpPr>
        <dsp:cNvPr id="0" name=""/>
        <dsp:cNvSpPr/>
      </dsp:nvSpPr>
      <dsp:spPr>
        <a:xfrm rot="10800000">
          <a:off x="234704" y="2236878"/>
          <a:ext cx="2148373" cy="2426105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 Creator of Microsoft </a:t>
          </a:r>
        </a:p>
      </dsp:txBody>
      <dsp:txXfrm rot="10800000">
        <a:off x="300774" y="2236878"/>
        <a:ext cx="2016233" cy="2360035"/>
      </dsp:txXfrm>
    </dsp:sp>
    <dsp:sp modelId="{B743A837-13D9-994F-BF2D-0B4F5741EA58}">
      <dsp:nvSpPr>
        <dsp:cNvPr id="0" name=""/>
        <dsp:cNvSpPr/>
      </dsp:nvSpPr>
      <dsp:spPr>
        <a:xfrm>
          <a:off x="2582619" y="-57327"/>
          <a:ext cx="2148373" cy="252238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29009DD-40FD-6043-90BE-2548CF67012A}">
      <dsp:nvSpPr>
        <dsp:cNvPr id="0" name=""/>
        <dsp:cNvSpPr/>
      </dsp:nvSpPr>
      <dsp:spPr>
        <a:xfrm rot="10800000">
          <a:off x="2582619" y="2350406"/>
          <a:ext cx="2148373" cy="2293074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Creator of Apple Computers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and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I Phones</a:t>
          </a:r>
        </a:p>
      </dsp:txBody>
      <dsp:txXfrm rot="10800000">
        <a:off x="2648689" y="2350406"/>
        <a:ext cx="2016233" cy="2227004"/>
      </dsp:txXfrm>
    </dsp:sp>
    <dsp:sp modelId="{D0FA54DE-291F-AC4B-A295-B892C86C9180}">
      <dsp:nvSpPr>
        <dsp:cNvPr id="0" name=""/>
        <dsp:cNvSpPr/>
      </dsp:nvSpPr>
      <dsp:spPr>
        <a:xfrm>
          <a:off x="4945830" y="-11196"/>
          <a:ext cx="2148373" cy="228305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5103879-D47B-964A-9069-0B9B109D96E6}">
      <dsp:nvSpPr>
        <dsp:cNvPr id="0" name=""/>
        <dsp:cNvSpPr/>
      </dsp:nvSpPr>
      <dsp:spPr>
        <a:xfrm rot="10800000">
          <a:off x="4945830" y="2249464"/>
          <a:ext cx="2148373" cy="234788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Discovered the Theory of Relativity</a:t>
          </a:r>
        </a:p>
      </dsp:txBody>
      <dsp:txXfrm rot="10800000">
        <a:off x="5011900" y="2249464"/>
        <a:ext cx="2016233" cy="228181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F3B62C-5807-6F44-B9D9-B0292EEFE034}">
      <dsp:nvSpPr>
        <dsp:cNvPr id="0" name=""/>
        <dsp:cNvSpPr/>
      </dsp:nvSpPr>
      <dsp:spPr>
        <a:xfrm>
          <a:off x="3441620" y="2113744"/>
          <a:ext cx="2367041" cy="2367041"/>
        </a:xfrm>
        <a:prstGeom prst="gear9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Critical thinker</a:t>
          </a:r>
        </a:p>
      </dsp:txBody>
      <dsp:txXfrm>
        <a:off x="3917501" y="2668212"/>
        <a:ext cx="1415279" cy="1216708"/>
      </dsp:txXfrm>
    </dsp:sp>
    <dsp:sp modelId="{D4148C91-3418-6A4E-ADCE-0A966EC0FE9F}">
      <dsp:nvSpPr>
        <dsp:cNvPr id="0" name=""/>
        <dsp:cNvSpPr/>
      </dsp:nvSpPr>
      <dsp:spPr>
        <a:xfrm>
          <a:off x="1135072" y="1547771"/>
          <a:ext cx="2521734" cy="2430254"/>
        </a:xfrm>
        <a:prstGeom prst="gear6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Innovative</a:t>
          </a:r>
          <a:r>
            <a:rPr lang="en-US" sz="2300" kern="1200" dirty="0"/>
            <a:t> thinker</a:t>
          </a:r>
        </a:p>
      </dsp:txBody>
      <dsp:txXfrm>
        <a:off x="1760193" y="2163293"/>
        <a:ext cx="1271492" cy="1199210"/>
      </dsp:txXfrm>
    </dsp:sp>
    <dsp:sp modelId="{58EDE978-1DB3-8242-9EBD-BEBE2F4DC370}">
      <dsp:nvSpPr>
        <dsp:cNvPr id="0" name=""/>
        <dsp:cNvSpPr/>
      </dsp:nvSpPr>
      <dsp:spPr>
        <a:xfrm rot="20700000">
          <a:off x="2628504" y="107188"/>
          <a:ext cx="2486975" cy="2205551"/>
        </a:xfrm>
        <a:prstGeom prst="gear6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Creative thinker</a:t>
          </a:r>
        </a:p>
      </dsp:txBody>
      <dsp:txXfrm rot="-20700000">
        <a:off x="3190662" y="574238"/>
        <a:ext cx="1362658" cy="1271451"/>
      </dsp:txXfrm>
    </dsp:sp>
    <dsp:sp modelId="{5B3E2794-FF08-BA4D-817D-9B1C89B3DE6E}">
      <dsp:nvSpPr>
        <dsp:cNvPr id="0" name=""/>
        <dsp:cNvSpPr/>
      </dsp:nvSpPr>
      <dsp:spPr>
        <a:xfrm>
          <a:off x="3260811" y="1755879"/>
          <a:ext cx="3029813" cy="3029813"/>
        </a:xfrm>
        <a:prstGeom prst="circularArrow">
          <a:avLst>
            <a:gd name="adj1" fmla="val 4688"/>
            <a:gd name="adj2" fmla="val 299029"/>
            <a:gd name="adj3" fmla="val 2518772"/>
            <a:gd name="adj4" fmla="val 15855674"/>
            <a:gd name="adj5" fmla="val 5469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1F44CB-7A2A-AD43-9F8C-FC71E8665275}">
      <dsp:nvSpPr>
        <dsp:cNvPr id="0" name=""/>
        <dsp:cNvSpPr/>
      </dsp:nvSpPr>
      <dsp:spPr>
        <a:xfrm>
          <a:off x="777011" y="1399081"/>
          <a:ext cx="2201348" cy="220134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1F0145-DE6C-9F41-86A5-B125FAD2C7A0}">
      <dsp:nvSpPr>
        <dsp:cNvPr id="0" name=""/>
        <dsp:cNvSpPr/>
      </dsp:nvSpPr>
      <dsp:spPr>
        <a:xfrm>
          <a:off x="2243918" y="-9"/>
          <a:ext cx="2373497" cy="2373497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B26084-7EC9-3F43-9905-12E8DBF8C235}">
      <dsp:nvSpPr>
        <dsp:cNvPr id="0" name=""/>
        <dsp:cNvSpPr/>
      </dsp:nvSpPr>
      <dsp:spPr>
        <a:xfrm>
          <a:off x="213836" y="0"/>
          <a:ext cx="6885939" cy="4303712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31326BF-0160-8648-B75C-96116CE95E9C}">
      <dsp:nvSpPr>
        <dsp:cNvPr id="0" name=""/>
        <dsp:cNvSpPr/>
      </dsp:nvSpPr>
      <dsp:spPr>
        <a:xfrm>
          <a:off x="1088351" y="2970422"/>
          <a:ext cx="179034" cy="17903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2D1FCE-CED2-0047-86E9-62103E8DCC17}">
      <dsp:nvSpPr>
        <dsp:cNvPr id="0" name=""/>
        <dsp:cNvSpPr/>
      </dsp:nvSpPr>
      <dsp:spPr>
        <a:xfrm>
          <a:off x="1177868" y="3059939"/>
          <a:ext cx="1604423" cy="1243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867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Old problem require new perspectives</a:t>
          </a:r>
        </a:p>
      </dsp:txBody>
      <dsp:txXfrm>
        <a:off x="1177868" y="3059939"/>
        <a:ext cx="1604423" cy="1243772"/>
      </dsp:txXfrm>
    </dsp:sp>
    <dsp:sp modelId="{8882F5F2-0F1B-724C-B16D-F9C6972E953A}">
      <dsp:nvSpPr>
        <dsp:cNvPr id="0" name=""/>
        <dsp:cNvSpPr/>
      </dsp:nvSpPr>
      <dsp:spPr>
        <a:xfrm>
          <a:off x="2668674" y="1800673"/>
          <a:ext cx="323639" cy="32363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33F6645-2EC2-4E49-BF72-885F898FB663}">
      <dsp:nvSpPr>
        <dsp:cNvPr id="0" name=""/>
        <dsp:cNvSpPr/>
      </dsp:nvSpPr>
      <dsp:spPr>
        <a:xfrm>
          <a:off x="2830493" y="1962492"/>
          <a:ext cx="1652625" cy="23412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9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Reject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1" kern="1200" dirty="0"/>
            <a:t>group think</a:t>
          </a:r>
          <a:r>
            <a:rPr lang="en-US" sz="2000" kern="1200" dirty="0"/>
            <a:t>. Follow your instinct even when everyone else says you’re wrong</a:t>
          </a:r>
        </a:p>
      </dsp:txBody>
      <dsp:txXfrm>
        <a:off x="2830493" y="1962492"/>
        <a:ext cx="1652625" cy="2341219"/>
      </dsp:txXfrm>
    </dsp:sp>
    <dsp:sp modelId="{F8FA8669-E15A-0D46-B24D-2676275CB1FA}">
      <dsp:nvSpPr>
        <dsp:cNvPr id="0" name=""/>
        <dsp:cNvSpPr/>
      </dsp:nvSpPr>
      <dsp:spPr>
        <a:xfrm>
          <a:off x="4569193" y="1088839"/>
          <a:ext cx="447586" cy="44758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7C3451-C81C-2644-B0DA-A817BCFE8D9A}">
      <dsp:nvSpPr>
        <dsp:cNvPr id="0" name=""/>
        <dsp:cNvSpPr/>
      </dsp:nvSpPr>
      <dsp:spPr>
        <a:xfrm>
          <a:off x="4792986" y="1312632"/>
          <a:ext cx="1652625" cy="2991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7167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Free Thinker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No  one tells you what to believe. </a:t>
          </a:r>
        </a:p>
      </dsp:txBody>
      <dsp:txXfrm>
        <a:off x="4792986" y="1312632"/>
        <a:ext cx="1652625" cy="299107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20A29E-6A4D-354A-87DB-BF6EF83F72C2}">
      <dsp:nvSpPr>
        <dsp:cNvPr id="0" name=""/>
        <dsp:cNvSpPr/>
      </dsp:nvSpPr>
      <dsp:spPr>
        <a:xfrm>
          <a:off x="1300332" y="105662"/>
          <a:ext cx="4712947" cy="1205039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217115-E722-1A48-B08D-D744DF25F752}">
      <dsp:nvSpPr>
        <dsp:cNvPr id="0" name=""/>
        <dsp:cNvSpPr/>
      </dsp:nvSpPr>
      <dsp:spPr>
        <a:xfrm>
          <a:off x="3325958" y="3056395"/>
          <a:ext cx="672455" cy="430371"/>
        </a:xfrm>
        <a:prstGeom prst="down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0C49114-FA09-C546-8751-E7AC949AB88D}">
      <dsp:nvSpPr>
        <dsp:cNvPr id="0" name=""/>
        <dsp:cNvSpPr/>
      </dsp:nvSpPr>
      <dsp:spPr>
        <a:xfrm>
          <a:off x="2048294" y="3262341"/>
          <a:ext cx="3227784" cy="10836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Focus on the future by understanding the past- not by living in the past</a:t>
          </a:r>
        </a:p>
      </dsp:txBody>
      <dsp:txXfrm>
        <a:off x="2048294" y="3262341"/>
        <a:ext cx="3227784" cy="1083647"/>
      </dsp:txXfrm>
    </dsp:sp>
    <dsp:sp modelId="{2B7E0203-634D-BF45-BB26-2639FEDD3DBB}">
      <dsp:nvSpPr>
        <dsp:cNvPr id="0" name=""/>
        <dsp:cNvSpPr/>
      </dsp:nvSpPr>
      <dsp:spPr>
        <a:xfrm>
          <a:off x="3183398" y="1403769"/>
          <a:ext cx="1210419" cy="121041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Refuse to be silent</a:t>
          </a:r>
        </a:p>
      </dsp:txBody>
      <dsp:txXfrm>
        <a:off x="3360660" y="1581031"/>
        <a:ext cx="855895" cy="855895"/>
      </dsp:txXfrm>
    </dsp:sp>
    <dsp:sp modelId="{B09DA135-D0FD-D742-99E1-017CA0BE404D}">
      <dsp:nvSpPr>
        <dsp:cNvPr id="0" name=""/>
        <dsp:cNvSpPr/>
      </dsp:nvSpPr>
      <dsp:spPr>
        <a:xfrm>
          <a:off x="2317276" y="495686"/>
          <a:ext cx="1210419" cy="121041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Refuse to accept limits</a:t>
          </a:r>
        </a:p>
      </dsp:txBody>
      <dsp:txXfrm>
        <a:off x="2494538" y="672948"/>
        <a:ext cx="855895" cy="855895"/>
      </dsp:txXfrm>
    </dsp:sp>
    <dsp:sp modelId="{F007DAC6-9029-C54C-9032-A03BED5C7FE9}">
      <dsp:nvSpPr>
        <dsp:cNvPr id="0" name=""/>
        <dsp:cNvSpPr/>
      </dsp:nvSpPr>
      <dsp:spPr>
        <a:xfrm>
          <a:off x="3554593" y="203034"/>
          <a:ext cx="1210419" cy="121041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Refuse to be ordinary</a:t>
          </a:r>
        </a:p>
      </dsp:txBody>
      <dsp:txXfrm>
        <a:off x="3731855" y="380296"/>
        <a:ext cx="855895" cy="855895"/>
      </dsp:txXfrm>
    </dsp:sp>
    <dsp:sp modelId="{6A917055-E6D7-864D-B0C4-1B6709FDB4EB}">
      <dsp:nvSpPr>
        <dsp:cNvPr id="0" name=""/>
        <dsp:cNvSpPr/>
      </dsp:nvSpPr>
      <dsp:spPr>
        <a:xfrm>
          <a:off x="1779312" y="-42277"/>
          <a:ext cx="3765748" cy="3012598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EBB418-007A-E14F-8B37-DACEBD536C5A}">
      <dsp:nvSpPr>
        <dsp:cNvPr id="0" name=""/>
        <dsp:cNvSpPr/>
      </dsp:nvSpPr>
      <dsp:spPr>
        <a:xfrm>
          <a:off x="0" y="0"/>
          <a:ext cx="8350287" cy="219585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F2BE2B-DD70-9C45-849C-FAF81D750229}">
      <dsp:nvSpPr>
        <dsp:cNvPr id="0" name=""/>
        <dsp:cNvSpPr/>
      </dsp:nvSpPr>
      <dsp:spPr>
        <a:xfrm>
          <a:off x="250508" y="-1"/>
          <a:ext cx="2452896" cy="219586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E68E2F9-E85F-E141-9261-58B9AFA00E31}">
      <dsp:nvSpPr>
        <dsp:cNvPr id="0" name=""/>
        <dsp:cNvSpPr/>
      </dsp:nvSpPr>
      <dsp:spPr>
        <a:xfrm rot="10800000">
          <a:off x="250508" y="2195856"/>
          <a:ext cx="2452896" cy="2683822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t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Sir Isaac Newton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Discovered the theory of gravity</a:t>
          </a:r>
        </a:p>
      </dsp:txBody>
      <dsp:txXfrm rot="10800000">
        <a:off x="325943" y="2195856"/>
        <a:ext cx="2302026" cy="2608387"/>
      </dsp:txXfrm>
    </dsp:sp>
    <dsp:sp modelId="{76CE95B2-8FA1-B94D-8699-BC79A5994F6E}">
      <dsp:nvSpPr>
        <dsp:cNvPr id="0" name=""/>
        <dsp:cNvSpPr/>
      </dsp:nvSpPr>
      <dsp:spPr>
        <a:xfrm>
          <a:off x="2948695" y="16760"/>
          <a:ext cx="2452896" cy="216233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45CA26E-952D-E242-A24B-367C53620379}">
      <dsp:nvSpPr>
        <dsp:cNvPr id="0" name=""/>
        <dsp:cNvSpPr/>
      </dsp:nvSpPr>
      <dsp:spPr>
        <a:xfrm rot="10800000">
          <a:off x="2948695" y="2195855"/>
          <a:ext cx="2452896" cy="2683822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t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Hippocrates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Founder of modern medicine</a:t>
          </a:r>
        </a:p>
      </dsp:txBody>
      <dsp:txXfrm rot="10800000">
        <a:off x="3024130" y="2195855"/>
        <a:ext cx="2302026" cy="2608387"/>
      </dsp:txXfrm>
    </dsp:sp>
    <dsp:sp modelId="{46D5DFD3-0959-6248-ABCC-890B448ABB87}">
      <dsp:nvSpPr>
        <dsp:cNvPr id="0" name=""/>
        <dsp:cNvSpPr/>
      </dsp:nvSpPr>
      <dsp:spPr>
        <a:xfrm>
          <a:off x="5646881" y="-1"/>
          <a:ext cx="2452896" cy="219586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9C047A0-8DB9-6140-841A-84E90334F66E}">
      <dsp:nvSpPr>
        <dsp:cNvPr id="0" name=""/>
        <dsp:cNvSpPr/>
      </dsp:nvSpPr>
      <dsp:spPr>
        <a:xfrm rot="10800000">
          <a:off x="5646881" y="2195856"/>
          <a:ext cx="2452896" cy="2683822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t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Aristotle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Father of Physical Sciences</a:t>
          </a:r>
        </a:p>
      </dsp:txBody>
      <dsp:txXfrm rot="10800000">
        <a:off x="5722316" y="2195856"/>
        <a:ext cx="2302026" cy="260838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C1BD5B-AC39-8245-A3CA-FB386877B44E}">
      <dsp:nvSpPr>
        <dsp:cNvPr id="0" name=""/>
        <dsp:cNvSpPr/>
      </dsp:nvSpPr>
      <dsp:spPr>
        <a:xfrm>
          <a:off x="0" y="3239631"/>
          <a:ext cx="7313613" cy="106331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Creative Thinker</a:t>
          </a:r>
        </a:p>
      </dsp:txBody>
      <dsp:txXfrm>
        <a:off x="0" y="3239631"/>
        <a:ext cx="7313613" cy="574192"/>
      </dsp:txXfrm>
    </dsp:sp>
    <dsp:sp modelId="{FA07B384-F705-ED4D-A232-CEB2CA916626}">
      <dsp:nvSpPr>
        <dsp:cNvPr id="0" name=""/>
        <dsp:cNvSpPr/>
      </dsp:nvSpPr>
      <dsp:spPr>
        <a:xfrm>
          <a:off x="3571" y="3792557"/>
          <a:ext cx="2435490" cy="48912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Heightened awareness- you see things others fail to see</a:t>
          </a:r>
        </a:p>
      </dsp:txBody>
      <dsp:txXfrm>
        <a:off x="3571" y="3792557"/>
        <a:ext cx="2435490" cy="489126"/>
      </dsp:txXfrm>
    </dsp:sp>
    <dsp:sp modelId="{982E43D4-E5EE-7E4B-ACCB-159080E96DD7}">
      <dsp:nvSpPr>
        <dsp:cNvPr id="0" name=""/>
        <dsp:cNvSpPr/>
      </dsp:nvSpPr>
      <dsp:spPr>
        <a:xfrm>
          <a:off x="2439061" y="3792557"/>
          <a:ext cx="2435490" cy="48912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Combine intelligence and imagination</a:t>
          </a:r>
        </a:p>
      </dsp:txBody>
      <dsp:txXfrm>
        <a:off x="2439061" y="3792557"/>
        <a:ext cx="2435490" cy="489126"/>
      </dsp:txXfrm>
    </dsp:sp>
    <dsp:sp modelId="{B813843F-26E6-5F46-B8AB-D404A1CF8724}">
      <dsp:nvSpPr>
        <dsp:cNvPr id="0" name=""/>
        <dsp:cNvSpPr/>
      </dsp:nvSpPr>
      <dsp:spPr>
        <a:xfrm>
          <a:off x="4874551" y="3792557"/>
          <a:ext cx="2435490" cy="48912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Free from the old thinking- the ability to see thing from new perspectives</a:t>
          </a:r>
        </a:p>
      </dsp:txBody>
      <dsp:txXfrm>
        <a:off x="4874551" y="3792557"/>
        <a:ext cx="2435490" cy="489126"/>
      </dsp:txXfrm>
    </dsp:sp>
    <dsp:sp modelId="{A6481303-5A71-1A4C-A1FA-3AB894D0F30E}">
      <dsp:nvSpPr>
        <dsp:cNvPr id="0" name=""/>
        <dsp:cNvSpPr/>
      </dsp:nvSpPr>
      <dsp:spPr>
        <a:xfrm rot="10800000">
          <a:off x="0" y="1620196"/>
          <a:ext cx="7313613" cy="1635385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Free thinker</a:t>
          </a:r>
        </a:p>
      </dsp:txBody>
      <dsp:txXfrm rot="-10800000">
        <a:off x="0" y="1620196"/>
        <a:ext cx="7313613" cy="574020"/>
      </dsp:txXfrm>
    </dsp:sp>
    <dsp:sp modelId="{EA2B5DDF-AA9C-A647-B9BF-E39AA79D0B9B}">
      <dsp:nvSpPr>
        <dsp:cNvPr id="0" name=""/>
        <dsp:cNvSpPr/>
      </dsp:nvSpPr>
      <dsp:spPr>
        <a:xfrm>
          <a:off x="0" y="2194216"/>
          <a:ext cx="3656806" cy="4889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Develop an understanding build on knowledge that is both broad and deep</a:t>
          </a:r>
        </a:p>
      </dsp:txBody>
      <dsp:txXfrm>
        <a:off x="0" y="2194216"/>
        <a:ext cx="3656806" cy="488980"/>
      </dsp:txXfrm>
    </dsp:sp>
    <dsp:sp modelId="{5C7945AE-1C3D-FF43-AF25-B426E8D0FF50}">
      <dsp:nvSpPr>
        <dsp:cNvPr id="0" name=""/>
        <dsp:cNvSpPr/>
      </dsp:nvSpPr>
      <dsp:spPr>
        <a:xfrm>
          <a:off x="3656806" y="2194216"/>
          <a:ext cx="3656806" cy="4889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Free from the opinions of others- can see their strengths and weaknesses</a:t>
          </a:r>
        </a:p>
      </dsp:txBody>
      <dsp:txXfrm>
        <a:off x="3656806" y="2194216"/>
        <a:ext cx="3656806" cy="488980"/>
      </dsp:txXfrm>
    </dsp:sp>
    <dsp:sp modelId="{348849A8-4F8B-E24A-98EA-ACD13241367A}">
      <dsp:nvSpPr>
        <dsp:cNvPr id="0" name=""/>
        <dsp:cNvSpPr/>
      </dsp:nvSpPr>
      <dsp:spPr>
        <a:xfrm rot="10800000">
          <a:off x="0" y="760"/>
          <a:ext cx="7313613" cy="1635385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Critical Thinker</a:t>
          </a:r>
        </a:p>
      </dsp:txBody>
      <dsp:txXfrm rot="-10800000">
        <a:off x="0" y="760"/>
        <a:ext cx="7313613" cy="574020"/>
      </dsp:txXfrm>
    </dsp:sp>
    <dsp:sp modelId="{E7F68982-6129-B14D-8DE4-BC53B91061F0}">
      <dsp:nvSpPr>
        <dsp:cNvPr id="0" name=""/>
        <dsp:cNvSpPr/>
      </dsp:nvSpPr>
      <dsp:spPr>
        <a:xfrm>
          <a:off x="0" y="574780"/>
          <a:ext cx="7313613" cy="4889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1. Question everything 2. Analyze from multiple perspective 3. Understand what works and what doesn’t</a:t>
          </a:r>
        </a:p>
      </dsp:txBody>
      <dsp:txXfrm>
        <a:off x="0" y="574780"/>
        <a:ext cx="7313613" cy="48898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8F9469-DDC5-1E45-8AB7-5F3BA15B82C8}">
      <dsp:nvSpPr>
        <dsp:cNvPr id="0" name=""/>
        <dsp:cNvSpPr/>
      </dsp:nvSpPr>
      <dsp:spPr>
        <a:xfrm>
          <a:off x="1498682" y="-21744"/>
          <a:ext cx="4279969" cy="4279969"/>
        </a:xfrm>
        <a:prstGeom prst="circularArrow">
          <a:avLst>
            <a:gd name="adj1" fmla="val 5544"/>
            <a:gd name="adj2" fmla="val 330680"/>
            <a:gd name="adj3" fmla="val 13802476"/>
            <a:gd name="adj4" fmla="val 17369826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0F3EE41-7952-134D-9D69-D4CD27B9D6B9}">
      <dsp:nvSpPr>
        <dsp:cNvPr id="0" name=""/>
        <dsp:cNvSpPr/>
      </dsp:nvSpPr>
      <dsp:spPr>
        <a:xfrm>
          <a:off x="2648090" y="0"/>
          <a:ext cx="1981153" cy="99812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Fill out an application</a:t>
          </a:r>
        </a:p>
      </dsp:txBody>
      <dsp:txXfrm>
        <a:off x="2648090" y="0"/>
        <a:ext cx="1981153" cy="998122"/>
      </dsp:txXfrm>
    </dsp:sp>
    <dsp:sp modelId="{A445EBDB-B71C-5B4A-866E-24ABDF69F042}">
      <dsp:nvSpPr>
        <dsp:cNvPr id="0" name=""/>
        <dsp:cNvSpPr/>
      </dsp:nvSpPr>
      <dsp:spPr>
        <a:xfrm>
          <a:off x="4394501" y="1188709"/>
          <a:ext cx="1996244" cy="11468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Send in copy of passport</a:t>
          </a:r>
        </a:p>
      </dsp:txBody>
      <dsp:txXfrm>
        <a:off x="4394501" y="1188709"/>
        <a:ext cx="1996244" cy="1146862"/>
      </dsp:txXfrm>
    </dsp:sp>
    <dsp:sp modelId="{87EBF51E-ACD6-F540-AB29-AB9AD5F729C2}">
      <dsp:nvSpPr>
        <dsp:cNvPr id="0" name=""/>
        <dsp:cNvSpPr/>
      </dsp:nvSpPr>
      <dsp:spPr>
        <a:xfrm>
          <a:off x="3656808" y="3374292"/>
          <a:ext cx="2145584" cy="85684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Send in high school transcripts</a:t>
          </a:r>
        </a:p>
      </dsp:txBody>
      <dsp:txXfrm>
        <a:off x="3656808" y="3374292"/>
        <a:ext cx="2145584" cy="856848"/>
      </dsp:txXfrm>
    </dsp:sp>
    <dsp:sp modelId="{055D888F-2979-FC47-B845-A47F91F7F180}">
      <dsp:nvSpPr>
        <dsp:cNvPr id="0" name=""/>
        <dsp:cNvSpPr/>
      </dsp:nvSpPr>
      <dsp:spPr>
        <a:xfrm>
          <a:off x="1511220" y="3303655"/>
          <a:ext cx="2145584" cy="99812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Send in copy of financial records</a:t>
          </a:r>
        </a:p>
      </dsp:txBody>
      <dsp:txXfrm>
        <a:off x="1511220" y="3303655"/>
        <a:ext cx="2145584" cy="998122"/>
      </dsp:txXfrm>
    </dsp:sp>
    <dsp:sp modelId="{AC71DC5E-38A6-474B-B2BF-F3EC14B63158}">
      <dsp:nvSpPr>
        <dsp:cNvPr id="0" name=""/>
        <dsp:cNvSpPr/>
      </dsp:nvSpPr>
      <dsp:spPr>
        <a:xfrm>
          <a:off x="922866" y="1162159"/>
          <a:ext cx="1996244" cy="11999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Send in TOEFL, IELTS, or SAT results</a:t>
          </a:r>
        </a:p>
      </dsp:txBody>
      <dsp:txXfrm>
        <a:off x="922866" y="1162159"/>
        <a:ext cx="1996244" cy="1199962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5A582A-C168-8942-961A-76EA99FC78CC}">
      <dsp:nvSpPr>
        <dsp:cNvPr id="0" name=""/>
        <dsp:cNvSpPr/>
      </dsp:nvSpPr>
      <dsp:spPr>
        <a:xfrm>
          <a:off x="2542623" y="1298"/>
          <a:ext cx="2228366" cy="11141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Letters of Recommendation</a:t>
          </a:r>
        </a:p>
      </dsp:txBody>
      <dsp:txXfrm>
        <a:off x="2575256" y="33931"/>
        <a:ext cx="2163100" cy="1048917"/>
      </dsp:txXfrm>
    </dsp:sp>
    <dsp:sp modelId="{1A428A3F-6CC1-B041-8B53-12F55E9A359C}">
      <dsp:nvSpPr>
        <dsp:cNvPr id="0" name=""/>
        <dsp:cNvSpPr/>
      </dsp:nvSpPr>
      <dsp:spPr>
        <a:xfrm rot="3600000">
          <a:off x="3996160" y="1956873"/>
          <a:ext cx="1161268" cy="389964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4113149" y="2034866"/>
        <a:ext cx="927290" cy="233978"/>
      </dsp:txXfrm>
    </dsp:sp>
    <dsp:sp modelId="{B50CA44F-7A8E-2C40-8978-5A7072CC0F40}">
      <dsp:nvSpPr>
        <dsp:cNvPr id="0" name=""/>
        <dsp:cNvSpPr/>
      </dsp:nvSpPr>
      <dsp:spPr>
        <a:xfrm>
          <a:off x="4382599" y="3188230"/>
          <a:ext cx="2228366" cy="11141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Written Essay</a:t>
          </a:r>
        </a:p>
      </dsp:txBody>
      <dsp:txXfrm>
        <a:off x="4415232" y="3220863"/>
        <a:ext cx="2163100" cy="1048917"/>
      </dsp:txXfrm>
    </dsp:sp>
    <dsp:sp modelId="{1263444F-C93C-8F4E-B890-CD6E9B826E31}">
      <dsp:nvSpPr>
        <dsp:cNvPr id="0" name=""/>
        <dsp:cNvSpPr/>
      </dsp:nvSpPr>
      <dsp:spPr>
        <a:xfrm rot="10800000">
          <a:off x="3076172" y="3550340"/>
          <a:ext cx="1161268" cy="389964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3193161" y="3628333"/>
        <a:ext cx="927290" cy="233978"/>
      </dsp:txXfrm>
    </dsp:sp>
    <dsp:sp modelId="{9F424D36-890C-8D49-A523-C46D9D011993}">
      <dsp:nvSpPr>
        <dsp:cNvPr id="0" name=""/>
        <dsp:cNvSpPr/>
      </dsp:nvSpPr>
      <dsp:spPr>
        <a:xfrm>
          <a:off x="702647" y="3188230"/>
          <a:ext cx="2228366" cy="11141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Award or Certificates of Participation</a:t>
          </a:r>
        </a:p>
      </dsp:txBody>
      <dsp:txXfrm>
        <a:off x="735280" y="3220863"/>
        <a:ext cx="2163100" cy="1048917"/>
      </dsp:txXfrm>
    </dsp:sp>
    <dsp:sp modelId="{77646514-1D0A-BA48-876E-47D7EEC1135B}">
      <dsp:nvSpPr>
        <dsp:cNvPr id="0" name=""/>
        <dsp:cNvSpPr/>
      </dsp:nvSpPr>
      <dsp:spPr>
        <a:xfrm rot="18000000">
          <a:off x="2156183" y="1956873"/>
          <a:ext cx="1161268" cy="389964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2273172" y="2034866"/>
        <a:ext cx="927290" cy="2339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0DFF7D-C904-894B-9C65-2D44B0979BD2}">
      <dsp:nvSpPr>
        <dsp:cNvPr id="0" name=""/>
        <dsp:cNvSpPr/>
      </dsp:nvSpPr>
      <dsp:spPr>
        <a:xfrm>
          <a:off x="0" y="0"/>
          <a:ext cx="4303712" cy="4303712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40F10C-9652-EC4C-955E-D481BA32D10A}">
      <dsp:nvSpPr>
        <dsp:cNvPr id="0" name=""/>
        <dsp:cNvSpPr/>
      </dsp:nvSpPr>
      <dsp:spPr>
        <a:xfrm>
          <a:off x="2151856" y="0"/>
          <a:ext cx="5161756" cy="43037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Innovation</a:t>
          </a:r>
        </a:p>
      </dsp:txBody>
      <dsp:txXfrm>
        <a:off x="2151856" y="0"/>
        <a:ext cx="2580878" cy="1291116"/>
      </dsp:txXfrm>
    </dsp:sp>
    <dsp:sp modelId="{3E0FB8A4-C034-3D49-A54D-8E293E841F18}">
      <dsp:nvSpPr>
        <dsp:cNvPr id="0" name=""/>
        <dsp:cNvSpPr/>
      </dsp:nvSpPr>
      <dsp:spPr>
        <a:xfrm>
          <a:off x="753150" y="1291116"/>
          <a:ext cx="2797410" cy="279741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AD9A3C-DDDD-FD4E-995D-3C1B74A83355}">
      <dsp:nvSpPr>
        <dsp:cNvPr id="0" name=""/>
        <dsp:cNvSpPr/>
      </dsp:nvSpPr>
      <dsp:spPr>
        <a:xfrm>
          <a:off x="2151856" y="1291116"/>
          <a:ext cx="5161756" cy="279741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Individualism</a:t>
          </a:r>
        </a:p>
      </dsp:txBody>
      <dsp:txXfrm>
        <a:off x="2151856" y="1291116"/>
        <a:ext cx="2580878" cy="1291112"/>
      </dsp:txXfrm>
    </dsp:sp>
    <dsp:sp modelId="{96C57E14-CA3C-684A-BBFF-4CE508884DAB}">
      <dsp:nvSpPr>
        <dsp:cNvPr id="0" name=""/>
        <dsp:cNvSpPr/>
      </dsp:nvSpPr>
      <dsp:spPr>
        <a:xfrm>
          <a:off x="1506299" y="2582228"/>
          <a:ext cx="1291112" cy="1291112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9085B93-ACD0-8F4E-BC5F-D2DBD352F007}">
      <dsp:nvSpPr>
        <dsp:cNvPr id="0" name=""/>
        <dsp:cNvSpPr/>
      </dsp:nvSpPr>
      <dsp:spPr>
        <a:xfrm>
          <a:off x="2151856" y="2582228"/>
          <a:ext cx="5161756" cy="12911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Diversity of Thought</a:t>
          </a:r>
        </a:p>
      </dsp:txBody>
      <dsp:txXfrm>
        <a:off x="2151856" y="2582228"/>
        <a:ext cx="2580878" cy="1291112"/>
      </dsp:txXfrm>
    </dsp:sp>
    <dsp:sp modelId="{BE6E6CA4-8F2F-014F-9B9E-8997728A3187}">
      <dsp:nvSpPr>
        <dsp:cNvPr id="0" name=""/>
        <dsp:cNvSpPr/>
      </dsp:nvSpPr>
      <dsp:spPr>
        <a:xfrm>
          <a:off x="4732734" y="0"/>
          <a:ext cx="2580878" cy="1291116"/>
        </a:xfrm>
        <a:prstGeom prst="rect">
          <a:avLst/>
        </a:prstGeom>
        <a:noFill/>
        <a:ln w="2857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Creativity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Imagination</a:t>
          </a:r>
        </a:p>
      </dsp:txBody>
      <dsp:txXfrm>
        <a:off x="4732734" y="0"/>
        <a:ext cx="2580878" cy="1291116"/>
      </dsp:txXfrm>
    </dsp:sp>
    <dsp:sp modelId="{5FBA597B-3208-4A48-B6D5-CABEAB9D5CD2}">
      <dsp:nvSpPr>
        <dsp:cNvPr id="0" name=""/>
        <dsp:cNvSpPr/>
      </dsp:nvSpPr>
      <dsp:spPr>
        <a:xfrm>
          <a:off x="4732734" y="1291116"/>
          <a:ext cx="2580878" cy="1291112"/>
        </a:xfrm>
        <a:prstGeom prst="rect">
          <a:avLst/>
        </a:prstGeom>
        <a:noFill/>
        <a:ln w="2857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Differences are Celebrated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Pioneering Spirit</a:t>
          </a:r>
        </a:p>
      </dsp:txBody>
      <dsp:txXfrm>
        <a:off x="4732734" y="1291116"/>
        <a:ext cx="2580878" cy="1291112"/>
      </dsp:txXfrm>
    </dsp:sp>
    <dsp:sp modelId="{04A9E2D0-8C57-F94A-B20F-2C49E3C3EFAB}">
      <dsp:nvSpPr>
        <dsp:cNvPr id="0" name=""/>
        <dsp:cNvSpPr/>
      </dsp:nvSpPr>
      <dsp:spPr>
        <a:xfrm>
          <a:off x="4732734" y="2582228"/>
          <a:ext cx="2580878" cy="1291112"/>
        </a:xfrm>
        <a:prstGeom prst="rect">
          <a:avLst/>
        </a:prstGeom>
        <a:noFill/>
        <a:ln w="2857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All perspectives are values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Avoiding Group Think</a:t>
          </a:r>
        </a:p>
      </dsp:txBody>
      <dsp:txXfrm>
        <a:off x="4732734" y="2582228"/>
        <a:ext cx="2580878" cy="12911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BBE296-69A4-C047-A3BB-0367C6F9A6D7}">
      <dsp:nvSpPr>
        <dsp:cNvPr id="0" name=""/>
        <dsp:cNvSpPr/>
      </dsp:nvSpPr>
      <dsp:spPr>
        <a:xfrm>
          <a:off x="0" y="0"/>
          <a:ext cx="8037151" cy="226373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4D399E-3445-5348-882E-EA93757EF006}">
      <dsp:nvSpPr>
        <dsp:cNvPr id="0" name=""/>
        <dsp:cNvSpPr/>
      </dsp:nvSpPr>
      <dsp:spPr>
        <a:xfrm>
          <a:off x="241114" y="301831"/>
          <a:ext cx="2360913" cy="1660071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AE1C4AC-869D-F34C-93B3-0A024A264E4D}">
      <dsp:nvSpPr>
        <dsp:cNvPr id="0" name=""/>
        <dsp:cNvSpPr/>
      </dsp:nvSpPr>
      <dsp:spPr>
        <a:xfrm rot="10800000">
          <a:off x="241114" y="2263734"/>
          <a:ext cx="2360913" cy="276678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Patrick Henry “Sir, I disagree with everything you just said, but I will die defending your right to say it”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Understand this one sentence- and you have mastered half of American culture.</a:t>
          </a:r>
        </a:p>
      </dsp:txBody>
      <dsp:txXfrm rot="10800000">
        <a:off x="313720" y="2263734"/>
        <a:ext cx="2215701" cy="2694180"/>
      </dsp:txXfrm>
    </dsp:sp>
    <dsp:sp modelId="{1C78F6C6-93F3-0947-8D5B-FE930F657B96}">
      <dsp:nvSpPr>
        <dsp:cNvPr id="0" name=""/>
        <dsp:cNvSpPr/>
      </dsp:nvSpPr>
      <dsp:spPr>
        <a:xfrm>
          <a:off x="2838118" y="301831"/>
          <a:ext cx="2360913" cy="1660071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628433D-C76E-F449-9402-A59FB840303B}">
      <dsp:nvSpPr>
        <dsp:cNvPr id="0" name=""/>
        <dsp:cNvSpPr/>
      </dsp:nvSpPr>
      <dsp:spPr>
        <a:xfrm rot="10800000">
          <a:off x="2838118" y="2263734"/>
          <a:ext cx="2360913" cy="276678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Debate is the cornerstone of any democracy.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 the classroom, debate is encouraged.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Ask questions-feel free to disagree.</a:t>
          </a:r>
        </a:p>
      </dsp:txBody>
      <dsp:txXfrm rot="10800000">
        <a:off x="2910724" y="2263734"/>
        <a:ext cx="2215701" cy="2694180"/>
      </dsp:txXfrm>
    </dsp:sp>
    <dsp:sp modelId="{100EB136-6670-B241-9D3B-0BB9FE3250CD}">
      <dsp:nvSpPr>
        <dsp:cNvPr id="0" name=""/>
        <dsp:cNvSpPr/>
      </dsp:nvSpPr>
      <dsp:spPr>
        <a:xfrm>
          <a:off x="5435123" y="301831"/>
          <a:ext cx="2360913" cy="1660071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F7A346E-03A7-8D45-9B4E-E363D264E601}">
      <dsp:nvSpPr>
        <dsp:cNvPr id="0" name=""/>
        <dsp:cNvSpPr/>
      </dsp:nvSpPr>
      <dsp:spPr>
        <a:xfrm rot="10800000">
          <a:off x="5435123" y="2263734"/>
          <a:ext cx="2360913" cy="276678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The job of a teacher, is not to fill a vessel, but to light a flame.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Chinese classrooms try to fill a vessel. American classrooms try to light a flame.</a:t>
          </a:r>
        </a:p>
      </dsp:txBody>
      <dsp:txXfrm rot="10800000">
        <a:off x="5507729" y="2263734"/>
        <a:ext cx="2215701" cy="26941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BD63E5-5B4E-1740-9A2B-5D704A9209C4}">
      <dsp:nvSpPr>
        <dsp:cNvPr id="0" name=""/>
        <dsp:cNvSpPr/>
      </dsp:nvSpPr>
      <dsp:spPr>
        <a:xfrm rot="21300000">
          <a:off x="22443" y="1735666"/>
          <a:ext cx="7268726" cy="832378"/>
        </a:xfrm>
        <a:prstGeom prst="mathMinus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B2DAE87-9F43-944D-8D08-A0F44641C598}">
      <dsp:nvSpPr>
        <dsp:cNvPr id="0" name=""/>
        <dsp:cNvSpPr/>
      </dsp:nvSpPr>
      <dsp:spPr>
        <a:xfrm>
          <a:off x="877633" y="215185"/>
          <a:ext cx="2194083" cy="1721484"/>
        </a:xfrm>
        <a:prstGeom prst="down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7C66A1-C416-AD4F-B558-EC57181EE8AC}">
      <dsp:nvSpPr>
        <dsp:cNvPr id="0" name=""/>
        <dsp:cNvSpPr/>
      </dsp:nvSpPr>
      <dsp:spPr>
        <a:xfrm>
          <a:off x="3876214" y="0"/>
          <a:ext cx="2340356" cy="1807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You are unique and special- no one has a right to force you to change</a:t>
          </a:r>
        </a:p>
      </dsp:txBody>
      <dsp:txXfrm>
        <a:off x="3876214" y="0"/>
        <a:ext cx="2340356" cy="1807559"/>
      </dsp:txXfrm>
    </dsp:sp>
    <dsp:sp modelId="{C9E6141E-544F-6345-A43D-18DD6266AA84}">
      <dsp:nvSpPr>
        <dsp:cNvPr id="0" name=""/>
        <dsp:cNvSpPr/>
      </dsp:nvSpPr>
      <dsp:spPr>
        <a:xfrm>
          <a:off x="4241895" y="2367041"/>
          <a:ext cx="2194083" cy="1721484"/>
        </a:xfrm>
        <a:prstGeom prst="up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725CF3-7381-4649-B031-A21C6A9F376E}">
      <dsp:nvSpPr>
        <dsp:cNvPr id="0" name=""/>
        <dsp:cNvSpPr/>
      </dsp:nvSpPr>
      <dsp:spPr>
        <a:xfrm>
          <a:off x="1097041" y="2496152"/>
          <a:ext cx="2340356" cy="1807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You must also respect the individuality of other- you have no right to force them to change</a:t>
          </a:r>
        </a:p>
      </dsp:txBody>
      <dsp:txXfrm>
        <a:off x="1097041" y="2496152"/>
        <a:ext cx="2340356" cy="180755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6A0763-FE39-2C45-9BA0-98F59C43089B}">
      <dsp:nvSpPr>
        <dsp:cNvPr id="0" name=""/>
        <dsp:cNvSpPr/>
      </dsp:nvSpPr>
      <dsp:spPr>
        <a:xfrm>
          <a:off x="1202" y="1629661"/>
          <a:ext cx="2113834" cy="17434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Familiar and Safe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Change is scary</a:t>
          </a:r>
        </a:p>
      </dsp:txBody>
      <dsp:txXfrm>
        <a:off x="41324" y="1669783"/>
        <a:ext cx="2033590" cy="1289626"/>
      </dsp:txXfrm>
    </dsp:sp>
    <dsp:sp modelId="{E4F8BDC1-C919-1C4C-BF75-DC1B84A47309}">
      <dsp:nvSpPr>
        <dsp:cNvPr id="0" name=""/>
        <dsp:cNvSpPr/>
      </dsp:nvSpPr>
      <dsp:spPr>
        <a:xfrm>
          <a:off x="1174069" y="2455504"/>
          <a:ext cx="2379011" cy="2379011"/>
        </a:xfrm>
        <a:prstGeom prst="leftCircularArrow">
          <a:avLst>
            <a:gd name="adj1" fmla="val 2428"/>
            <a:gd name="adj2" fmla="val 293782"/>
            <a:gd name="adj3" fmla="val 1632862"/>
            <a:gd name="adj4" fmla="val 8588058"/>
            <a:gd name="adj5" fmla="val 2833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8B3D2E-0386-6241-B2EF-A3BA1276FA6B}">
      <dsp:nvSpPr>
        <dsp:cNvPr id="0" name=""/>
        <dsp:cNvSpPr/>
      </dsp:nvSpPr>
      <dsp:spPr>
        <a:xfrm>
          <a:off x="340317" y="3003290"/>
          <a:ext cx="2243332" cy="13178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675" tIns="44450" rIns="66675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Tradition</a:t>
          </a:r>
        </a:p>
      </dsp:txBody>
      <dsp:txXfrm>
        <a:off x="378914" y="3041887"/>
        <a:ext cx="2166138" cy="1240616"/>
      </dsp:txXfrm>
    </dsp:sp>
    <dsp:sp modelId="{9B48E568-41E8-8840-918E-3AACF0DC71A6}">
      <dsp:nvSpPr>
        <dsp:cNvPr id="0" name=""/>
        <dsp:cNvSpPr/>
      </dsp:nvSpPr>
      <dsp:spPr>
        <a:xfrm>
          <a:off x="2807164" y="1843344"/>
          <a:ext cx="2113834" cy="19653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If a problem is an old one, traditional methods have failed to solve it.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New methods are required.</a:t>
          </a:r>
        </a:p>
      </dsp:txBody>
      <dsp:txXfrm>
        <a:off x="2852393" y="2309726"/>
        <a:ext cx="2023376" cy="1453769"/>
      </dsp:txXfrm>
    </dsp:sp>
    <dsp:sp modelId="{A36692B0-F676-534B-8155-686659955428}">
      <dsp:nvSpPr>
        <dsp:cNvPr id="0" name=""/>
        <dsp:cNvSpPr/>
      </dsp:nvSpPr>
      <dsp:spPr>
        <a:xfrm>
          <a:off x="3665334" y="246018"/>
          <a:ext cx="2914640" cy="2914640"/>
        </a:xfrm>
        <a:prstGeom prst="circularArrow">
          <a:avLst>
            <a:gd name="adj1" fmla="val 1982"/>
            <a:gd name="adj2" fmla="val 237346"/>
            <a:gd name="adj3" fmla="val 20339016"/>
            <a:gd name="adj4" fmla="val 13327384"/>
            <a:gd name="adj5" fmla="val 231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11426B-38E3-3548-93EA-04290B4DF081}">
      <dsp:nvSpPr>
        <dsp:cNvPr id="0" name=""/>
        <dsp:cNvSpPr/>
      </dsp:nvSpPr>
      <dsp:spPr>
        <a:xfrm>
          <a:off x="2957396" y="767850"/>
          <a:ext cx="2261539" cy="14783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43180" rIns="6477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Old problems</a:t>
          </a:r>
        </a:p>
      </dsp:txBody>
      <dsp:txXfrm>
        <a:off x="3000694" y="811148"/>
        <a:ext cx="2174943" cy="1391720"/>
      </dsp:txXfrm>
    </dsp:sp>
    <dsp:sp modelId="{73216B4D-2AA3-124C-825D-19B2D88B11AF}">
      <dsp:nvSpPr>
        <dsp:cNvPr id="0" name=""/>
        <dsp:cNvSpPr/>
      </dsp:nvSpPr>
      <dsp:spPr>
        <a:xfrm>
          <a:off x="5622229" y="1667746"/>
          <a:ext cx="2113834" cy="17434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New methods require NEW thinking.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New thinking requires breaking from tradition</a:t>
          </a:r>
        </a:p>
      </dsp:txBody>
      <dsp:txXfrm>
        <a:off x="5662351" y="1707868"/>
        <a:ext cx="2033590" cy="1289626"/>
      </dsp:txXfrm>
    </dsp:sp>
    <dsp:sp modelId="{98A479AC-01E4-F543-ADCC-7E0400008B8D}">
      <dsp:nvSpPr>
        <dsp:cNvPr id="0" name=""/>
        <dsp:cNvSpPr/>
      </dsp:nvSpPr>
      <dsp:spPr>
        <a:xfrm>
          <a:off x="5888985" y="3176379"/>
          <a:ext cx="2287338" cy="11654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Innovation</a:t>
          </a:r>
        </a:p>
      </dsp:txBody>
      <dsp:txXfrm>
        <a:off x="5923120" y="3210514"/>
        <a:ext cx="2219068" cy="10972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1C319E-3EBB-7843-95CC-2713E8408657}">
      <dsp:nvSpPr>
        <dsp:cNvPr id="0" name=""/>
        <dsp:cNvSpPr/>
      </dsp:nvSpPr>
      <dsp:spPr>
        <a:xfrm rot="16200000">
          <a:off x="513" y="377019"/>
          <a:ext cx="3549673" cy="3549673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1. Teacher-centered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2. Lecture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3. Providing Information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4. Standardized Testing</a:t>
          </a:r>
        </a:p>
      </dsp:txBody>
      <dsp:txXfrm rot="5400000">
        <a:off x="514" y="1264437"/>
        <a:ext cx="2928480" cy="1774837"/>
      </dsp:txXfrm>
    </dsp:sp>
    <dsp:sp modelId="{80D10F9D-910F-DC49-9207-10F9B0D6F321}">
      <dsp:nvSpPr>
        <dsp:cNvPr id="0" name=""/>
        <dsp:cNvSpPr/>
      </dsp:nvSpPr>
      <dsp:spPr>
        <a:xfrm rot="5400000">
          <a:off x="3763425" y="377019"/>
          <a:ext cx="3549673" cy="3549673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1. Student-centered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2. Debate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3. Thinking Critically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4. Argue persuasively</a:t>
          </a:r>
        </a:p>
      </dsp:txBody>
      <dsp:txXfrm rot="-5400000">
        <a:off x="4384619" y="1264437"/>
        <a:ext cx="2928480" cy="177483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3D9888-35C8-4B4D-B711-061B7A4B8655}">
      <dsp:nvSpPr>
        <dsp:cNvPr id="0" name=""/>
        <dsp:cNvSpPr/>
      </dsp:nvSpPr>
      <dsp:spPr>
        <a:xfrm>
          <a:off x="548520" y="0"/>
          <a:ext cx="6216571" cy="4303712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7D74015-5563-894C-A107-F5F7CA90B3FF}">
      <dsp:nvSpPr>
        <dsp:cNvPr id="0" name=""/>
        <dsp:cNvSpPr/>
      </dsp:nvSpPr>
      <dsp:spPr>
        <a:xfrm>
          <a:off x="7856" y="1291113"/>
          <a:ext cx="2354069" cy="172148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Ancient Greek classroom</a:t>
          </a:r>
        </a:p>
      </dsp:txBody>
      <dsp:txXfrm>
        <a:off x="91892" y="1375149"/>
        <a:ext cx="2185997" cy="1553412"/>
      </dsp:txXfrm>
    </dsp:sp>
    <dsp:sp modelId="{78234F6E-EB42-FD45-82A9-F1DA97881B69}">
      <dsp:nvSpPr>
        <dsp:cNvPr id="0" name=""/>
        <dsp:cNvSpPr/>
      </dsp:nvSpPr>
      <dsp:spPr>
        <a:xfrm>
          <a:off x="2479771" y="1291113"/>
          <a:ext cx="2354069" cy="172148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Classroom from Renaissance</a:t>
          </a:r>
        </a:p>
      </dsp:txBody>
      <dsp:txXfrm>
        <a:off x="2563807" y="1375149"/>
        <a:ext cx="2185997" cy="1553412"/>
      </dsp:txXfrm>
    </dsp:sp>
    <dsp:sp modelId="{E86F43DE-8807-D647-B165-084ACE0C7DEB}">
      <dsp:nvSpPr>
        <dsp:cNvPr id="0" name=""/>
        <dsp:cNvSpPr/>
      </dsp:nvSpPr>
      <dsp:spPr>
        <a:xfrm>
          <a:off x="4951687" y="1291113"/>
          <a:ext cx="2354069" cy="172148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Modern Classroom</a:t>
          </a:r>
        </a:p>
      </dsp:txBody>
      <dsp:txXfrm>
        <a:off x="5035723" y="1375149"/>
        <a:ext cx="2185997" cy="155341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2E6DC1-9727-B64B-9FB9-FB83DA9530B6}">
      <dsp:nvSpPr>
        <dsp:cNvPr id="0" name=""/>
        <dsp:cNvSpPr/>
      </dsp:nvSpPr>
      <dsp:spPr>
        <a:xfrm>
          <a:off x="1923852" y="279716"/>
          <a:ext cx="3614803" cy="3614803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BODY (physical nature)</a:t>
          </a:r>
        </a:p>
      </dsp:txBody>
      <dsp:txXfrm>
        <a:off x="3828940" y="1045711"/>
        <a:ext cx="1291001" cy="1075834"/>
      </dsp:txXfrm>
    </dsp:sp>
    <dsp:sp modelId="{357F1ED2-C7FE-8C41-9DA3-CC3151FEA288}">
      <dsp:nvSpPr>
        <dsp:cNvPr id="0" name=""/>
        <dsp:cNvSpPr/>
      </dsp:nvSpPr>
      <dsp:spPr>
        <a:xfrm>
          <a:off x="1849404" y="408817"/>
          <a:ext cx="3614803" cy="3614803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SPIRIT (subjective emotion)</a:t>
          </a:r>
        </a:p>
      </dsp:txBody>
      <dsp:txXfrm>
        <a:off x="2710072" y="2754136"/>
        <a:ext cx="1936502" cy="946734"/>
      </dsp:txXfrm>
    </dsp:sp>
    <dsp:sp modelId="{E9D9C309-4231-D943-A915-D8B9C6B03B18}">
      <dsp:nvSpPr>
        <dsp:cNvPr id="0" name=""/>
        <dsp:cNvSpPr/>
      </dsp:nvSpPr>
      <dsp:spPr>
        <a:xfrm>
          <a:off x="1774956" y="279716"/>
          <a:ext cx="3614803" cy="3614803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MIND </a:t>
          </a:r>
          <a:r>
            <a:rPr lang="en-US" sz="1800" kern="1200" dirty="0"/>
            <a:t>(rational thought</a:t>
          </a:r>
          <a:r>
            <a:rPr lang="en-US" sz="2400" kern="1200" dirty="0"/>
            <a:t>)</a:t>
          </a:r>
        </a:p>
      </dsp:txBody>
      <dsp:txXfrm>
        <a:off x="2193671" y="1045711"/>
        <a:ext cx="1291001" cy="1075834"/>
      </dsp:txXfrm>
    </dsp:sp>
    <dsp:sp modelId="{14583C93-AB09-364D-A404-974EA920D984}">
      <dsp:nvSpPr>
        <dsp:cNvPr id="0" name=""/>
        <dsp:cNvSpPr/>
      </dsp:nvSpPr>
      <dsp:spPr>
        <a:xfrm>
          <a:off x="1700377" y="55943"/>
          <a:ext cx="4062351" cy="4062351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352DEB5-EFBC-C343-B854-CC72475AF9EF}">
      <dsp:nvSpPr>
        <dsp:cNvPr id="0" name=""/>
        <dsp:cNvSpPr/>
      </dsp:nvSpPr>
      <dsp:spPr>
        <a:xfrm>
          <a:off x="1625630" y="184814"/>
          <a:ext cx="4062351" cy="4062351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EA19F6A-FAD2-0A4F-8159-BAD7BBAE8E5F}">
      <dsp:nvSpPr>
        <dsp:cNvPr id="0" name=""/>
        <dsp:cNvSpPr/>
      </dsp:nvSpPr>
      <dsp:spPr>
        <a:xfrm>
          <a:off x="1550884" y="55943"/>
          <a:ext cx="4062351" cy="4062351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66A7CD-CCFF-B547-BAA1-D753F3E43297}">
      <dsp:nvSpPr>
        <dsp:cNvPr id="0" name=""/>
        <dsp:cNvSpPr/>
      </dsp:nvSpPr>
      <dsp:spPr>
        <a:xfrm rot="10800000">
          <a:off x="1630106" y="681"/>
          <a:ext cx="5159275" cy="1322359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3124" tIns="99060" rIns="184912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Discipline the mind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(logic, mathematics, science)</a:t>
          </a:r>
        </a:p>
      </dsp:txBody>
      <dsp:txXfrm rot="10800000">
        <a:off x="1960696" y="681"/>
        <a:ext cx="4828685" cy="1322359"/>
      </dsp:txXfrm>
    </dsp:sp>
    <dsp:sp modelId="{B3DE19B0-F3A6-E540-8F65-2079B94E21D7}">
      <dsp:nvSpPr>
        <dsp:cNvPr id="0" name=""/>
        <dsp:cNvSpPr/>
      </dsp:nvSpPr>
      <dsp:spPr>
        <a:xfrm>
          <a:off x="968926" y="681"/>
          <a:ext cx="1322359" cy="132235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1BD08E8-D92C-A144-90F6-C5A6FEB72EEC}">
      <dsp:nvSpPr>
        <dsp:cNvPr id="0" name=""/>
        <dsp:cNvSpPr/>
      </dsp:nvSpPr>
      <dsp:spPr>
        <a:xfrm rot="10800000">
          <a:off x="1630106" y="1717776"/>
          <a:ext cx="5159275" cy="1322359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3124" tIns="99060" rIns="184912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Develop the body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 (sports, exercise, health) </a:t>
          </a:r>
        </a:p>
      </dsp:txBody>
      <dsp:txXfrm rot="10800000">
        <a:off x="1960696" y="1717776"/>
        <a:ext cx="4828685" cy="1322359"/>
      </dsp:txXfrm>
    </dsp:sp>
    <dsp:sp modelId="{00A736E1-802C-CF4B-A467-5B470D7385A6}">
      <dsp:nvSpPr>
        <dsp:cNvPr id="0" name=""/>
        <dsp:cNvSpPr/>
      </dsp:nvSpPr>
      <dsp:spPr>
        <a:xfrm>
          <a:off x="968926" y="1717776"/>
          <a:ext cx="1322359" cy="132235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082A04B-31C3-3E47-97AF-8E58EFD82BA9}">
      <dsp:nvSpPr>
        <dsp:cNvPr id="0" name=""/>
        <dsp:cNvSpPr/>
      </dsp:nvSpPr>
      <dsp:spPr>
        <a:xfrm rot="10800000">
          <a:off x="1630106" y="3434870"/>
          <a:ext cx="5159275" cy="1322359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3124" tIns="99060" rIns="184912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Strengthen the Spirit (philosophy, ethics</a:t>
          </a:r>
          <a:r>
            <a:rPr lang="en-US" sz="2600" kern="1200"/>
            <a:t>, art)</a:t>
          </a:r>
          <a:endParaRPr lang="en-US" sz="2600" kern="1200" dirty="0"/>
        </a:p>
      </dsp:txBody>
      <dsp:txXfrm rot="10800000">
        <a:off x="1960696" y="3434870"/>
        <a:ext cx="4828685" cy="1322359"/>
      </dsp:txXfrm>
    </dsp:sp>
    <dsp:sp modelId="{15FB1C81-EFE0-7F4C-B316-417436D2FD58}">
      <dsp:nvSpPr>
        <dsp:cNvPr id="0" name=""/>
        <dsp:cNvSpPr/>
      </dsp:nvSpPr>
      <dsp:spPr>
        <a:xfrm>
          <a:off x="968926" y="3434870"/>
          <a:ext cx="1322359" cy="132235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reflection blurRad="101600" stA="26000" endPos="20000" dist="12700" dir="5400000" sy="-100000" rotWithShape="0"/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40D021-8ED3-6F41-9DCD-BBADFC64ACB5}" type="datetimeFigureOut">
              <a:rPr lang="en-US" smtClean="0"/>
              <a:pPr/>
              <a:t>4/14/25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23B894-1541-3845-87A1-6B2D7A08132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3B894-1541-3845-87A1-6B2D7A081321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3B894-1541-3845-87A1-6B2D7A081321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3B894-1541-3845-87A1-6B2D7A08132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3B894-1541-3845-87A1-6B2D7A081321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3B894-1541-3845-87A1-6B2D7A081321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69948" y="609600"/>
            <a:ext cx="5404104" cy="3282696"/>
          </a:xfrm>
          <a:prstGeom prst="roundRect">
            <a:avLst>
              <a:gd name="adj" fmla="val 10522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none"/>
        </p:style>
        <p:txBody>
          <a:bodyPr vert="horz" lIns="91440" tIns="182880" rIns="91440" bIns="182880" rtlCol="0">
            <a:normAutofit/>
            <a:scene3d>
              <a:camera prst="orthographicFront"/>
              <a:lightRig rig="chilly" dir="t"/>
            </a:scene3d>
            <a:sp3d extrusionH="6350">
              <a:extrusionClr>
                <a:schemeClr val="bg1"/>
              </a:extrusionClr>
            </a:sp3d>
          </a:bodyPr>
          <a:lstStyle>
            <a:lvl1pPr marL="342900" indent="-342900" algn="ctr" defTabSz="914400" rtl="0" eaLnBrk="1" latinLnBrk="0" hangingPunct="1">
              <a:lnSpc>
                <a:spcPts val="5200"/>
              </a:lnSpc>
              <a:spcBef>
                <a:spcPts val="2000"/>
              </a:spcBef>
              <a:buSzPct val="80000"/>
              <a:buFont typeface="Wingdings" pitchFamily="2" charset="2"/>
              <a:buNone/>
              <a:defRPr sz="5400" b="1" kern="1200" baseline="0">
                <a:gradFill>
                  <a:gsLst>
                    <a:gs pos="50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4191000"/>
            <a:ext cx="5029200" cy="1447800"/>
          </a:xfrm>
          <a:effectLst/>
        </p:spPr>
        <p:txBody>
          <a:bodyPr vert="horz" lIns="91440" tIns="45720" rIns="91440" bIns="45720" rtlCol="0">
            <a:normAutofit/>
            <a:scene3d>
              <a:camera prst="orthographicFront"/>
              <a:lightRig rig="chilly" dir="t"/>
            </a:scene3d>
            <a:sp3d extrusionH="6350">
              <a:extrusionClr>
                <a:schemeClr val="bg1"/>
              </a:extrusionClr>
            </a:sp3d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80000"/>
              <a:buFont typeface="Wingdings" pitchFamily="2" charset="2"/>
              <a:buNone/>
              <a:defRPr sz="2000" b="1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B9F51-C26B-4644-AC7E-A618488A626A}" type="datetimeFigureOut">
              <a:rPr lang="en-US" smtClean="0"/>
              <a:pPr/>
              <a:t>4/14/25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C145-317C-4DEC-9A6B-045D66B7A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3083-A410-EF4A-A2B6-B9D7C4C1840F}" type="datetimeFigureOut">
              <a:rPr lang="en-US" smtClean="0"/>
              <a:pPr/>
              <a:t>4/14/25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9C4BB-2CA3-BD4D-B297-314C1E555ED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1670" y="793376"/>
            <a:ext cx="3807293" cy="968189"/>
          </a:xfr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b">
            <a:noAutofit/>
            <a:sp3d extrusionH="12700">
              <a:extrusionClr>
                <a:schemeClr val="bg1"/>
              </a:extrusionClr>
            </a:sp3d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600" b="1" kern="1200" baseline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591670" y="1748118"/>
            <a:ext cx="3807293" cy="3585882"/>
          </a:xfrm>
          <a:effectLst/>
        </p:spPr>
        <p:txBody>
          <a:bodyPr vert="horz" lIns="91440" tIns="45720" rIns="91440" bIns="45720" rtlCol="0">
            <a:normAutofit/>
            <a:scene3d>
              <a:camera prst="orthographicFront"/>
              <a:lightRig rig="chilly" dir="t"/>
            </a:scene3d>
            <a:sp3d extrusionH="6350">
              <a:extrusionClr>
                <a:schemeClr val="bg1"/>
              </a:extrusionClr>
            </a:sp3d>
          </a:bodyPr>
          <a:lstStyle>
            <a:lvl1pPr marL="0" indent="0">
              <a:lnSpc>
                <a:spcPct val="110000"/>
              </a:lnSpc>
              <a:buNone/>
              <a:defRPr sz="200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SzPct val="80000"/>
              <a:buFont typeface="Wingdings" pitchFamily="2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800600" y="671514"/>
            <a:ext cx="3810000" cy="4599734"/>
          </a:xfrm>
          <a:prstGeom prst="roundRect">
            <a:avLst>
              <a:gd name="adj" fmla="val 4391"/>
            </a:avLst>
          </a:pr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vert="horz" lIns="91440" tIns="45720" rIns="91440" bIns="45720" rtlCol="0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240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30306"/>
            <a:ext cx="5484813" cy="1143000"/>
          </a:xfr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3100" y="1747839"/>
            <a:ext cx="7823200" cy="4316411"/>
          </a:xfrm>
        </p:spPr>
        <p:txBody>
          <a:bodyPr vert="eaVert"/>
          <a:lstStyle>
            <a:lvl1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1pPr>
            <a:lvl2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2pPr>
            <a:lvl3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3pPr>
            <a:lvl4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4pPr>
            <a:lvl5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3083-A410-EF4A-A2B6-B9D7C4C1840F}" type="datetimeFigureOut">
              <a:rPr lang="en-US" smtClean="0"/>
              <a:pPr/>
              <a:t>4/14/25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9C4BB-2CA3-BD4D-B297-314C1E555E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72082" y="389966"/>
            <a:ext cx="1524000" cy="5736198"/>
          </a:xfrm>
        </p:spPr>
        <p:txBody>
          <a:bodyPr vert="eaVert"/>
          <a:lstStyle>
            <a:lvl1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399" y="644525"/>
            <a:ext cx="6399213" cy="5419726"/>
          </a:xfrm>
        </p:spPr>
        <p:txBody>
          <a:bodyPr vert="eaVert"/>
          <a:lstStyle>
            <a:lvl1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1pPr>
            <a:lvl2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2pPr>
            <a:lvl3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3pPr>
            <a:lvl4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4pPr>
            <a:lvl5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3083-A410-EF4A-A2B6-B9D7C4C1840F}" type="datetimeFigureOut">
              <a:rPr lang="en-US" smtClean="0"/>
              <a:pPr/>
              <a:t>4/14/25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9C4BB-2CA3-BD4D-B297-314C1E555E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3083-A410-EF4A-A2B6-B9D7C4C1840F}" type="datetimeFigureOut">
              <a:rPr lang="en-US" smtClean="0"/>
              <a:pPr/>
              <a:t>4/14/25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9C4BB-2CA3-BD4D-B297-314C1E555E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881187" y="631824"/>
            <a:ext cx="5407025" cy="3281363"/>
          </a:xfrm>
          <a:prstGeom prst="roundRect">
            <a:avLst>
              <a:gd name="adj" fmla="val 8881"/>
            </a:avLst>
          </a:pr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368" y="4495800"/>
            <a:ext cx="7827264" cy="1219200"/>
          </a:xfrm>
        </p:spPr>
        <p:txBody>
          <a:bodyPr anchor="b" anchorCtr="0">
            <a:noAutofit/>
          </a:bodyPr>
          <a:lstStyle>
            <a:lvl1pPr>
              <a:lnSpc>
                <a:spcPts val="5200"/>
              </a:lnSpc>
              <a:defRPr sz="4800" b="1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" y="5715000"/>
            <a:ext cx="7827264" cy="501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b="1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21132"/>
            <a:ext cx="2133600" cy="300318"/>
          </a:xfrm>
        </p:spPr>
        <p:txBody>
          <a:bodyPr/>
          <a:lstStyle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A743083-A410-EF4A-A2B6-B9D7C4C1840F}" type="datetimeFigureOut">
              <a:rPr lang="en-US" smtClean="0"/>
              <a:pPr/>
              <a:t>4/14/25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12541"/>
            <a:ext cx="2895600" cy="300318"/>
          </a:xfrm>
        </p:spPr>
        <p:txBody>
          <a:bodyPr/>
          <a:lstStyle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12541"/>
            <a:ext cx="2133600" cy="300318"/>
          </a:xfrm>
        </p:spPr>
        <p:txBody>
          <a:bodyPr/>
          <a:lstStyle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FB9C4BB-2CA3-BD4D-B297-314C1E555E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2424953"/>
            <a:ext cx="7823200" cy="1474788"/>
          </a:xfrm>
        </p:spPr>
        <p:txBody>
          <a:bodyPr anchor="b" anchorCtr="0"/>
          <a:lstStyle>
            <a:lvl1pPr algn="ctr">
              <a:defRPr sz="4800" b="1" cap="none" baseline="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0" y="3913188"/>
            <a:ext cx="7823200" cy="55469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80000"/>
              <a:buFont typeface="Wingdings" pitchFamily="2" charset="2"/>
              <a:buNone/>
              <a:defRPr sz="2000" b="1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47838"/>
            <a:ext cx="3563470" cy="4316786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747838"/>
            <a:ext cx="3565526" cy="4316786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3083-A410-EF4A-A2B6-B9D7C4C1840F}" type="datetimeFigureOut">
              <a:rPr lang="en-US" smtClean="0"/>
              <a:pPr/>
              <a:t>4/14/25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9C4BB-2CA3-BD4D-B297-314C1E555E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398" y="1515035"/>
            <a:ext cx="3566160" cy="639762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398" y="2271713"/>
            <a:ext cx="3566160" cy="3792911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8471" y="1515035"/>
            <a:ext cx="3566160" cy="639762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8471" y="2271713"/>
            <a:ext cx="3566160" cy="3792911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3083-A410-EF4A-A2B6-B9D7C4C1840F}" type="datetimeFigureOut">
              <a:rPr lang="en-US" smtClean="0"/>
              <a:pPr/>
              <a:t>4/14/25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9C4BB-2CA3-BD4D-B297-314C1E555E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3083-A410-EF4A-A2B6-B9D7C4C1840F}" type="datetimeFigureOut">
              <a:rPr lang="en-US" smtClean="0"/>
              <a:pPr/>
              <a:t>4/14/25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9C4BB-2CA3-BD4D-B297-314C1E555E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3083-A410-EF4A-A2B6-B9D7C4C1840F}" type="datetimeFigureOut">
              <a:rPr lang="en-US" smtClean="0"/>
              <a:pPr/>
              <a:t>4/14/25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9C4BB-2CA3-BD4D-B297-314C1E555E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670" y="793376"/>
            <a:ext cx="3794760" cy="968189"/>
          </a:xfrm>
        </p:spPr>
        <p:txBody>
          <a:bodyPr anchor="b"/>
          <a:lstStyle>
            <a:lvl1pPr algn="l">
              <a:lnSpc>
                <a:spcPts val="4000"/>
              </a:lnSpc>
              <a:defRPr sz="36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658906"/>
            <a:ext cx="3794760" cy="5405719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>
                <a:effectLst/>
              </a:defRPr>
            </a:lvl1pPr>
            <a:lvl2pPr>
              <a:spcBef>
                <a:spcPts val="2000"/>
              </a:spcBef>
              <a:defRPr sz="2000">
                <a:effectLst/>
              </a:defRPr>
            </a:lvl2pPr>
            <a:lvl3pPr>
              <a:spcBef>
                <a:spcPts val="2000"/>
              </a:spcBef>
              <a:defRPr sz="1800">
                <a:effectLst/>
              </a:defRPr>
            </a:lvl3pPr>
            <a:lvl4pPr>
              <a:spcBef>
                <a:spcPts val="2000"/>
              </a:spcBef>
              <a:defRPr sz="1800">
                <a:effectLst/>
              </a:defRPr>
            </a:lvl4pPr>
            <a:lvl5pPr>
              <a:spcBef>
                <a:spcPts val="2000"/>
              </a:spcBef>
              <a:defRPr sz="1800">
                <a:effectLst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1670" y="1748118"/>
            <a:ext cx="3794760" cy="381448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3083-A410-EF4A-A2B6-B9D7C4C1840F}" type="datetimeFigureOut">
              <a:rPr lang="en-US" smtClean="0"/>
              <a:pPr/>
              <a:t>4/14/25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28601"/>
            <a:ext cx="7313613" cy="1264024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ctr">
            <a:noAutofit/>
            <a:sp3d extrusionH="12700">
              <a:extrusionClr>
                <a:schemeClr val="bg1"/>
              </a:extrusionClr>
            </a:sp3d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47838"/>
            <a:ext cx="7313613" cy="4303338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  <a:scene3d>
              <a:camera prst="orthographicFront"/>
              <a:lightRig rig="chilly" dir="t"/>
            </a:scene3d>
            <a:sp3d extrusionH="6350">
              <a:extrusionClr>
                <a:schemeClr val="bg1"/>
              </a:extrusionClr>
            </a:sp3d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25988"/>
            <a:ext cx="2133600" cy="277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8A743083-A410-EF4A-A2B6-B9D7C4C1840F}" type="datetimeFigureOut">
              <a:rPr lang="en-US" smtClean="0"/>
              <a:pPr/>
              <a:t>4/14/25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225988"/>
            <a:ext cx="2895600" cy="277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1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225988"/>
            <a:ext cx="2133600" cy="277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4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8FB9C4BB-2CA3-BD4D-B297-314C1E555ED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  <p:sldLayoutId id="2147483908" r:id="rId12"/>
  </p:sldLayoutIdLst>
  <p:txStyles>
    <p:titleStyle>
      <a:lvl1pPr algn="ctr" defTabSz="914400" rtl="0" eaLnBrk="1" latinLnBrk="0" hangingPunct="1">
        <a:lnSpc>
          <a:spcPts val="5600"/>
        </a:lnSpc>
        <a:spcBef>
          <a:spcPct val="0"/>
        </a:spcBef>
        <a:buNone/>
        <a:defRPr sz="5400" b="1" kern="1200" baseline="0"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SzPct val="80000"/>
        <a:buFont typeface="Wingdings" pitchFamily="2" charset="2"/>
        <a:buChar char="l"/>
        <a:defRPr sz="2400" kern="1200"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effectLst/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2200" kern="1200"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effectLst/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2000" kern="1200"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effectLst/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800" kern="1200"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effectLst/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800" kern="1200"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diagramLayout" Target="../diagrams/layout12.xml"/><Relationship Id="rId7" Type="http://schemas.openxmlformats.org/officeDocument/2006/relationships/image" Target="../media/image37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diagramLayout" Target="../diagrams/layout13.xml"/><Relationship Id="rId7" Type="http://schemas.openxmlformats.org/officeDocument/2006/relationships/image" Target="../media/image39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diagramLayout" Target="../diagrams/layout14.xml"/><Relationship Id="rId7" Type="http://schemas.openxmlformats.org/officeDocument/2006/relationships/image" Target="../media/image41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6.jpe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45.pn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11" Type="http://schemas.openxmlformats.org/officeDocument/2006/relationships/image" Target="../media/image50.png"/><Relationship Id="rId5" Type="http://schemas.openxmlformats.org/officeDocument/2006/relationships/diagramQuickStyle" Target="../diagrams/quickStyle17.xml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diagramLayout" Target="../diagrams/layout17.xml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9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2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15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6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19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21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24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10" Type="http://schemas.openxmlformats.org/officeDocument/2006/relationships/image" Target="../media/image27.jpe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69948" y="1664110"/>
            <a:ext cx="5404104" cy="2526890"/>
          </a:xfrm>
        </p:spPr>
        <p:txBody>
          <a:bodyPr>
            <a:normAutofit fontScale="90000"/>
          </a:bodyPr>
          <a:lstStyle/>
          <a:p>
            <a:r>
              <a:rPr lang="en-US" sz="4889" dirty="0">
                <a:latin typeface="Iowan Old Style Black"/>
                <a:cs typeface="Iowan Old Style Black"/>
              </a:rPr>
              <a:t>Understanding the</a:t>
            </a:r>
            <a:r>
              <a:rPr lang="en-US" dirty="0">
                <a:latin typeface="Iowan Old Style Black"/>
                <a:cs typeface="Iowan Old Style Black"/>
              </a:rPr>
              <a:t> American System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3600" dirty="0">
                <a:latin typeface="Braggadocio"/>
                <a:cs typeface="Braggadocio"/>
              </a:rPr>
              <a:t>What Makes an American Education Different</a:t>
            </a:r>
          </a:p>
        </p:txBody>
      </p:sp>
      <p:pic>
        <p:nvPicPr>
          <p:cNvPr id="4" name="Picture 3" descr="ya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95640"/>
            <a:ext cx="2482746" cy="1662360"/>
          </a:xfrm>
          <a:prstGeom prst="rect">
            <a:avLst/>
          </a:prstGeom>
        </p:spPr>
      </p:pic>
      <p:pic>
        <p:nvPicPr>
          <p:cNvPr id="5" name="Picture 4" descr="GRAduates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041" y="5195640"/>
            <a:ext cx="2625959" cy="1662360"/>
          </a:xfrm>
          <a:prstGeom prst="rect">
            <a:avLst/>
          </a:prstGeom>
        </p:spPr>
      </p:pic>
      <p:pic>
        <p:nvPicPr>
          <p:cNvPr id="6" name="Picture 5" descr="univerity student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2769403" cy="1664110"/>
          </a:xfrm>
          <a:prstGeom prst="rect">
            <a:avLst/>
          </a:prstGeom>
        </p:spPr>
      </p:pic>
      <p:pic>
        <p:nvPicPr>
          <p:cNvPr id="7" name="Picture 6" descr="University Southern California_wikicc_Dohen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041" y="-1"/>
            <a:ext cx="2625958" cy="166411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6293" y="0"/>
            <a:ext cx="7313613" cy="1264024"/>
          </a:xfrm>
        </p:spPr>
        <p:txBody>
          <a:bodyPr anchor="t"/>
          <a:lstStyle/>
          <a:p>
            <a:r>
              <a:rPr lang="en-US" sz="2800" dirty="0"/>
              <a:t>The Ancient Greeks</a:t>
            </a:r>
            <a:br>
              <a:rPr lang="en-US" sz="2800" dirty="0"/>
            </a:br>
            <a:r>
              <a:rPr lang="en-US" sz="2800" dirty="0"/>
              <a:t>To maximize potential- A student must: </a:t>
            </a:r>
            <a:br>
              <a:rPr lang="en-US" sz="2800" dirty="0"/>
            </a:br>
            <a:r>
              <a:rPr lang="en-US" sz="2800" dirty="0"/>
              <a:t>Develop Everything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991597" y="1573888"/>
          <a:ext cx="7758309" cy="4757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Exposure to multiple disciplines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914400" y="1747838"/>
          <a:ext cx="7313613" cy="4303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these three men have in common?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914400" y="1747838"/>
          <a:ext cx="7313613" cy="4586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They Solved Problems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914400" y="1747838"/>
          <a:ext cx="7313613" cy="4303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da vinci 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9929" y="1208661"/>
            <a:ext cx="2388988" cy="2080732"/>
          </a:xfrm>
          <a:prstGeom prst="rect">
            <a:avLst/>
          </a:prstGeom>
        </p:spPr>
      </p:pic>
      <p:pic>
        <p:nvPicPr>
          <p:cNvPr id="6" name="Picture 5" descr="Da-Vinci-glider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161904"/>
            <a:ext cx="2210551" cy="169609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Boundaries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914400" y="1747838"/>
          <a:ext cx="7313613" cy="4303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amelia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212027"/>
            <a:ext cx="2522483" cy="2709379"/>
          </a:xfrm>
          <a:prstGeom prst="rect">
            <a:avLst/>
          </a:prstGeom>
        </p:spPr>
      </p:pic>
      <p:pic>
        <p:nvPicPr>
          <p:cNvPr id="6" name="Picture 5" descr="thomas-edison-4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5501" y="4470528"/>
            <a:ext cx="3178499" cy="238747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the World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914400" y="1747838"/>
          <a:ext cx="7313613" cy="4303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stephen hawkings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4333534"/>
            <a:ext cx="2994435" cy="2524466"/>
          </a:xfrm>
          <a:prstGeom prst="rect">
            <a:avLst/>
          </a:prstGeom>
        </p:spPr>
      </p:pic>
      <p:pic>
        <p:nvPicPr>
          <p:cNvPr id="6" name="Picture 5" descr="barack_obama-2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7258" y="4256088"/>
            <a:ext cx="3076742" cy="260191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“If I see further than others, it’s because I stand on the shoulder of giants”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69704" y="1978322"/>
          <a:ext cx="8350287" cy="4879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Limits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914400" y="1747838"/>
          <a:ext cx="7313613" cy="4303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American Education- lighting the fire within.</a:t>
            </a:r>
          </a:p>
        </p:txBody>
      </p:sp>
      <p:pic>
        <p:nvPicPr>
          <p:cNvPr id="4" name="Content Placeholder 3" descr="issac newton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9397" r="-29397"/>
          <a:stretch>
            <a:fillRect/>
          </a:stretch>
        </p:blipFill>
        <p:spPr>
          <a:xfrm>
            <a:off x="-1026390" y="4007396"/>
            <a:ext cx="5323308" cy="2850603"/>
          </a:xfrm>
        </p:spPr>
      </p:pic>
      <p:pic>
        <p:nvPicPr>
          <p:cNvPr id="5" name="Picture 4" descr="ameli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116" y="4007396"/>
            <a:ext cx="3079168" cy="2850604"/>
          </a:xfrm>
          <a:prstGeom prst="rect">
            <a:avLst/>
          </a:prstGeom>
        </p:spPr>
      </p:pic>
      <p:pic>
        <p:nvPicPr>
          <p:cNvPr id="6" name="Picture 5" descr="Albert_Einstein_194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9284" y="4007396"/>
            <a:ext cx="2854258" cy="2850604"/>
          </a:xfrm>
          <a:prstGeom prst="rect">
            <a:avLst/>
          </a:prstGeom>
        </p:spPr>
      </p:pic>
      <p:pic>
        <p:nvPicPr>
          <p:cNvPr id="7" name="Picture 6" descr="Aristotle-Smalle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284" y="1492624"/>
            <a:ext cx="2854258" cy="2514771"/>
          </a:xfrm>
          <a:prstGeom prst="rect">
            <a:avLst/>
          </a:prstGeom>
        </p:spPr>
      </p:pic>
      <p:pic>
        <p:nvPicPr>
          <p:cNvPr id="8" name="Picture 7" descr="8021334-group-of-students-working-at-the-laboratory-Stock-Photo-science-lab-scientist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0116" y="1655764"/>
            <a:ext cx="3079168" cy="2351632"/>
          </a:xfrm>
          <a:prstGeom prst="rect">
            <a:avLst/>
          </a:prstGeom>
        </p:spPr>
      </p:pic>
      <p:pic>
        <p:nvPicPr>
          <p:cNvPr id="9" name="Picture 8" descr="steve-jobs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92625"/>
            <a:ext cx="3340116" cy="251477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Apply to an American University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969623" y="1665289"/>
          <a:ext cx="7313613" cy="4303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4000862"/>
            <a:ext cx="2559049" cy="290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85858" y="4018257"/>
            <a:ext cx="2588792" cy="2849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34793" y="1513370"/>
            <a:ext cx="3670647" cy="149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515396" y="1505517"/>
            <a:ext cx="3618972" cy="1538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-10224" y="3009344"/>
            <a:ext cx="1976021" cy="1018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293429" y="3003324"/>
            <a:ext cx="1829025" cy="1009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4" name="Picture 8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503714" y="5896429"/>
            <a:ext cx="2104571" cy="961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5" name="Picture 9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626429" y="5969001"/>
            <a:ext cx="1959428" cy="867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6" name="Picture 10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627016" y="2612948"/>
            <a:ext cx="1888380" cy="141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7" name="Picture 11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559048" y="4000862"/>
            <a:ext cx="2067381" cy="1165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8" name="Picture 12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4626430" y="4000862"/>
            <a:ext cx="2210368" cy="1162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Valued </a:t>
            </a:r>
            <a:r>
              <a:rPr lang="en-US"/>
              <a:t>in Japan?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914400" y="1747838"/>
          <a:ext cx="7313613" cy="4303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44d033ebf8e05164a46aa04f23ca4a3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862" y="1492625"/>
            <a:ext cx="2575136" cy="1931352"/>
          </a:xfrm>
          <a:prstGeom prst="rect">
            <a:avLst/>
          </a:prstGeom>
        </p:spPr>
      </p:pic>
      <p:pic>
        <p:nvPicPr>
          <p:cNvPr id="6" name="Picture 5" descr="download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28475" y="5437356"/>
            <a:ext cx="2115525" cy="142064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Requirements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914400" y="1747838"/>
          <a:ext cx="7313613" cy="4303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1492625"/>
            <a:ext cx="2578100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642100" y="1492625"/>
            <a:ext cx="25019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Valued in The United States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914400" y="1747838"/>
          <a:ext cx="7313613" cy="4303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52321" y="3048000"/>
            <a:ext cx="1412807" cy="1361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2321" y="1732210"/>
            <a:ext cx="1412807" cy="131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652320" y="4409096"/>
            <a:ext cx="1412807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Freedom of Expression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608875" y="1492625"/>
          <a:ext cx="8037151" cy="503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8875" y="1492625"/>
            <a:ext cx="2659133" cy="2274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68009" y="1492624"/>
            <a:ext cx="2868426" cy="2274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36434" y="1492624"/>
            <a:ext cx="2509591" cy="2274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Individualism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914400" y="1747838"/>
          <a:ext cx="7313613" cy="4303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1" y="5108274"/>
            <a:ext cx="2083533" cy="174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525" y="1136650"/>
            <a:ext cx="2235200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111999" y="5108274"/>
            <a:ext cx="2032001" cy="174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 vs. Innovation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574082" y="1356813"/>
          <a:ext cx="8176324" cy="5288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1145" y="1127245"/>
            <a:ext cx="3011133" cy="1712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62244" y="5275081"/>
            <a:ext cx="1707501" cy="1582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21222" y="1127245"/>
            <a:ext cx="2122778" cy="1712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How does all this translate into the classroom?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914400" y="1747838"/>
          <a:ext cx="7313613" cy="4303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865" y="4773957"/>
            <a:ext cx="3177355" cy="2084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88837" y="4773958"/>
            <a:ext cx="3255163" cy="2084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Western Education: The Legacy of Ancient Greeks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914400" y="1747838"/>
          <a:ext cx="7313613" cy="4303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894240"/>
            <a:ext cx="2642290" cy="1955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42290" y="4894240"/>
            <a:ext cx="2873127" cy="1955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15383" y="4894240"/>
            <a:ext cx="2728617" cy="1963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Existence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914400" y="1747838"/>
          <a:ext cx="7313613" cy="4303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the-power-of-the-mind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1760538"/>
            <a:ext cx="1393825" cy="1406458"/>
          </a:xfrm>
          <a:prstGeom prst="rect">
            <a:avLst/>
          </a:prstGeom>
        </p:spPr>
      </p:pic>
      <p:pic>
        <p:nvPicPr>
          <p:cNvPr id="6" name="Picture 5" descr="soul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3178" y="5095582"/>
            <a:ext cx="1524318" cy="1494452"/>
          </a:xfrm>
          <a:prstGeom prst="rect">
            <a:avLst/>
          </a:prstGeom>
        </p:spPr>
      </p:pic>
      <p:pic>
        <p:nvPicPr>
          <p:cNvPr id="7" name="Picture 6" descr="heart-mind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025" y="5121283"/>
            <a:ext cx="1594893" cy="1468751"/>
          </a:xfrm>
          <a:prstGeom prst="rect">
            <a:avLst/>
          </a:prstGeom>
        </p:spPr>
      </p:pic>
      <p:pic>
        <p:nvPicPr>
          <p:cNvPr id="8" name="Picture 7" descr="da vinci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7758" y="1747838"/>
            <a:ext cx="1500255" cy="16792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udio">
  <a:themeElements>
    <a:clrScheme name="Studio">
      <a:dk1>
        <a:sysClr val="windowText" lastClr="000000"/>
      </a:dk1>
      <a:lt1>
        <a:sysClr val="window" lastClr="FFFFFF"/>
      </a:lt1>
      <a:dk2>
        <a:srgbClr val="535252"/>
      </a:dk2>
      <a:lt2>
        <a:srgbClr val="AAB5C2"/>
      </a:lt2>
      <a:accent1>
        <a:srgbClr val="F7901E"/>
      </a:accent1>
      <a:accent2>
        <a:srgbClr val="FEC60B"/>
      </a:accent2>
      <a:accent3>
        <a:srgbClr val="9FE62F"/>
      </a:accent3>
      <a:accent4>
        <a:srgbClr val="4EA5D1"/>
      </a:accent4>
      <a:accent5>
        <a:srgbClr val="1C4596"/>
      </a:accent5>
      <a:accent6>
        <a:srgbClr val="542D90"/>
      </a:accent6>
      <a:hlink>
        <a:srgbClr val="ED2024"/>
      </a:hlink>
      <a:folHlink>
        <a:srgbClr val="BD912D"/>
      </a:folHlink>
    </a:clrScheme>
    <a:fontScheme name="Studio">
      <a:majorFont>
        <a:latin typeface="Corbel"/>
        <a:ea typeface=""/>
        <a:cs typeface=""/>
        <a:font script="Jpan" typeface="ＭＳ Ｐゴシック"/>
      </a:majorFont>
      <a:minorFont>
        <a:latin typeface="Corbel"/>
        <a:ea typeface=""/>
        <a:cs typeface=""/>
        <a:font script="Jpan" typeface="ＭＳ Ｐゴシック"/>
      </a:minorFont>
    </a:fontScheme>
    <a:fmtScheme name="Studio">
      <a:fillStyleLst>
        <a:solidFill>
          <a:schemeClr val="phClr"/>
        </a:solidFill>
        <a:gradFill rotWithShape="1">
          <a:gsLst>
            <a:gs pos="3800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50000"/>
                <a:hueMod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</a:schemeClr>
            </a:gs>
            <a:gs pos="60000">
              <a:schemeClr val="phClr"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phClr">
                <a:shade val="20000"/>
                <a:satMod val="100000"/>
                <a:lumMod val="100000"/>
              </a:schemeClr>
            </a:gs>
          </a:gsLst>
          <a:lin ang="5400000" scaled="0"/>
        </a:gradFill>
      </a:fillStyleLst>
      <a:lnStyleLst>
        <a:ln w="2857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01600" stA="26000" endPos="20000" dist="12700" dir="5400000" sy="-100000" rotWithShape="0"/>
          </a:effectLst>
        </a:effectStyle>
        <a:effectStyle>
          <a:effectLst>
            <a:outerShdw blurRad="444500" dist="317500" dir="5400000" sx="90000" sy="-2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chilly" dir="t"/>
          </a:scene3d>
          <a:sp3d contourW="12700" prstMaterial="softEdge">
            <a:bevelT w="63500" h="2540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30000">
              <a:schemeClr val="phClr">
                <a:tint val="10000"/>
                <a:alpha val="80000"/>
                <a:satMod val="300000"/>
              </a:schemeClr>
            </a:gs>
            <a:gs pos="100000">
              <a:schemeClr val="phClr">
                <a:tint val="80000"/>
                <a:shade val="100000"/>
                <a:alpha val="100000"/>
                <a:satMod val="200000"/>
              </a:schemeClr>
            </a:gs>
          </a:gsLst>
          <a:lin ang="5400000" scaled="1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Studio.thmx</Template>
  <TotalTime>1639</TotalTime>
  <Words>626</Words>
  <Application>Microsoft Macintosh PowerPoint</Application>
  <PresentationFormat>On-screen Show (4:3)</PresentationFormat>
  <Paragraphs>118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Braggadocio</vt:lpstr>
      <vt:lpstr>Calibri</vt:lpstr>
      <vt:lpstr>Corbel</vt:lpstr>
      <vt:lpstr>Iowan Old Style Black</vt:lpstr>
      <vt:lpstr>Wingdings</vt:lpstr>
      <vt:lpstr>Studio</vt:lpstr>
      <vt:lpstr>Understanding the American System</vt:lpstr>
      <vt:lpstr>What is Valued in Japan?</vt:lpstr>
      <vt:lpstr>What is Valued in The United States</vt:lpstr>
      <vt:lpstr>Freedom of Expression</vt:lpstr>
      <vt:lpstr>Individualism</vt:lpstr>
      <vt:lpstr>Tradition vs. Innovation</vt:lpstr>
      <vt:lpstr>How does all this translate into the classroom?</vt:lpstr>
      <vt:lpstr>Western Education: The Legacy of Ancient Greeks </vt:lpstr>
      <vt:lpstr>Human Existence</vt:lpstr>
      <vt:lpstr>The Ancient Greeks To maximize potential- A student must:  Develop Everything</vt:lpstr>
      <vt:lpstr>Exposure to multiple disciplines</vt:lpstr>
      <vt:lpstr>What do these three men have in common?</vt:lpstr>
      <vt:lpstr>They Solved Problems</vt:lpstr>
      <vt:lpstr>Break Boundaries</vt:lpstr>
      <vt:lpstr>Change the World</vt:lpstr>
      <vt:lpstr>“If I see further than others, it’s because I stand on the shoulder of giants”</vt:lpstr>
      <vt:lpstr>No Limits</vt:lpstr>
      <vt:lpstr>American Education- lighting the fire within.</vt:lpstr>
      <vt:lpstr>How to Apply to an American University</vt:lpstr>
      <vt:lpstr>Additional Requirements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American Universities and Colleges</dc:title>
  <dc:creator>robert stanger</dc:creator>
  <cp:lastModifiedBy>robert stanger</cp:lastModifiedBy>
  <cp:revision>46</cp:revision>
  <dcterms:created xsi:type="dcterms:W3CDTF">2017-06-10T05:06:50Z</dcterms:created>
  <dcterms:modified xsi:type="dcterms:W3CDTF">2025-04-14T17:31:51Z</dcterms:modified>
</cp:coreProperties>
</file>